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9" r:id="rId3"/>
    <p:sldId id="270" r:id="rId4"/>
    <p:sldId id="273" r:id="rId5"/>
    <p:sldId id="271" r:id="rId6"/>
    <p:sldId id="272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t>14.03.2019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Напрям </a:t>
            </a:r>
            <a:r>
              <a:rPr lang="uk-UA" sz="4400" b="1" dirty="0">
                <a:latin typeface="Times New Roman" pitchFamily="18" charset="0"/>
                <a:ea typeface="Times New Roman"/>
                <a:cs typeface="Times New Roman" pitchFamily="18" charset="0"/>
              </a:rPr>
              <a:t>підготовки</a:t>
            </a: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 242   Туризм </a:t>
            </a:r>
            <a:endParaRPr lang="uk-UA" sz="4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Дисципліна:Правове регулювання туристичної діяльності</a:t>
            </a:r>
            <a:endParaRPr lang="uk-UA" sz="4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77800">
              <a:lnSpc>
                <a:spcPct val="150000"/>
              </a:lnSpc>
              <a:spcAft>
                <a:spcPts val="0"/>
              </a:spcAft>
            </a:pP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Рік</a:t>
            </a:r>
            <a:r>
              <a:rPr lang="uk-UA" sz="4400" b="1" dirty="0"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uk-UA" sz="4400" dirty="0">
                <a:latin typeface="Times New Roman" pitchFamily="18" charset="0"/>
                <a:ea typeface="Times New Roman"/>
                <a:cs typeface="Times New Roman" pitchFamily="18" charset="0"/>
              </a:rPr>
              <a:t>семестр:</a:t>
            </a:r>
            <a:r>
              <a:rPr lang="uk-UA" sz="4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3 </a:t>
            </a:r>
            <a:r>
              <a:rPr lang="uk-UA" sz="4400" b="1" dirty="0">
                <a:latin typeface="Times New Roman" pitchFamily="18" charset="0"/>
                <a:ea typeface="Times New Roman"/>
                <a:cs typeface="Times New Roman" pitchFamily="18" charset="0"/>
              </a:rPr>
              <a:t>рік, </a:t>
            </a: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6  </a:t>
            </a:r>
            <a:r>
              <a:rPr lang="uk-UA" sz="4400" dirty="0">
                <a:latin typeface="Times New Roman" pitchFamily="18" charset="0"/>
                <a:ea typeface="Times New Roman"/>
                <a:cs typeface="Times New Roman" pitchFamily="18" charset="0"/>
              </a:rPr>
              <a:t>семестр.</a:t>
            </a:r>
            <a:endParaRPr lang="uk-UA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uk-UA" sz="4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38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 marR="63500" indent="354965" algn="just"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Мета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викладання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сформувати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глибокі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знання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165100" marR="63500" indent="354965" algn="just"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організаційно-правове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туристичної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ознайомити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актуальними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проблемами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туризму </a:t>
            </a:r>
            <a:endParaRPr lang="uk-UA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rmAutofit/>
          </a:bodyPr>
          <a:lstStyle/>
          <a:p>
            <a:pPr marL="165100" marR="63500" indent="354965" algn="just">
              <a:lnSpc>
                <a:spcPct val="150000"/>
              </a:lnSpc>
            </a:pP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Основні завдання дисципліни: ознайомити майбутнього фахівця з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нормативно-правовими актами, що регламентують надання туристичних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послуг; ознайомити студентів з державними стандартами в галузі туризму;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навчити студентів обирати ефективну правову форму функціонування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туристичного підприємства з урахуванням можливостей та умов ліцензування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туристичної діяльності; сформувати в студентів уміння аналізувати вплив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законодавчого забезпечення на ефективність туристичної діяльності; навчити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студентів складати необхідні документи для здійснення підприємницької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діяльності в галузі туризму.</a:t>
            </a: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84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rmAutofit fontScale="55000" lnSpcReduction="20000"/>
          </a:bodyPr>
          <a:lstStyle/>
          <a:p>
            <a:pPr marL="165100" marR="63500" indent="354965" algn="just">
              <a:lnSpc>
                <a:spcPct val="150000"/>
              </a:lnSpc>
            </a:pP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У результаті вивчення навчальної дисципліни студент повинен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знати: законодавчі акти у сфері туризму; зміст і порядок ліцензування, 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стандартизації і сертифікації туристичних послуг; особливості реформування в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галузі туризму. </a:t>
            </a:r>
            <a:endParaRPr lang="uk-UA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56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 marR="12700" indent="335280" algn="just">
              <a:lnSpc>
                <a:spcPct val="150000"/>
              </a:lnSpc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У результаті вивчення навчальної дисципліни студент повинен</a:t>
            </a:r>
          </a:p>
          <a:p>
            <a:pPr marL="165100" marR="12700" indent="335280" algn="just">
              <a:lnSpc>
                <a:spcPct val="150000"/>
              </a:lnSpc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вміти: характеризувати види страхування в галузі туризму; складати звіт про</a:t>
            </a:r>
          </a:p>
          <a:p>
            <a:pPr marL="165100" marR="12700" indent="335280" algn="just">
              <a:lnSpc>
                <a:spcPct val="150000"/>
              </a:lnSpc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діяльність туристичної організації; оформляти документи на отримання</a:t>
            </a:r>
          </a:p>
          <a:p>
            <a:pPr marL="165100" marR="12700" indent="335280" algn="just">
              <a:lnSpc>
                <a:spcPct val="150000"/>
              </a:lnSpc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ліцензій, сертифікатів.</a:t>
            </a:r>
          </a:p>
          <a:p>
            <a:pPr marL="165100" marR="12700" indent="335280" algn="just">
              <a:lnSpc>
                <a:spcPct val="150000"/>
              </a:lnSpc>
            </a:pPr>
            <a:endParaRPr lang="uk-UA" sz="1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00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 marR="127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Times New Roman"/>
                <a:ea typeface="Times New Roman"/>
                <a:cs typeface="Arial"/>
              </a:rPr>
              <a:t>Викладацький склад: </a:t>
            </a:r>
            <a:r>
              <a:rPr lang="uk-UA" sz="2400" b="1" dirty="0" err="1">
                <a:latin typeface="Times New Roman"/>
                <a:ea typeface="Times New Roman"/>
                <a:cs typeface="Arial"/>
              </a:rPr>
              <a:t>Піковська</a:t>
            </a:r>
            <a:r>
              <a:rPr lang="uk-UA" sz="2400" b="1" dirty="0">
                <a:latin typeface="Times New Roman"/>
                <a:ea typeface="Times New Roman"/>
                <a:cs typeface="Arial"/>
              </a:rPr>
              <a:t> Т.В.,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кандидат історичних наук,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ст.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викладач кафедри права, </a:t>
            </a:r>
            <a:r>
              <a:rPr lang="uk-UA" sz="2400" b="1" dirty="0" smtClean="0">
                <a:latin typeface="Times New Roman"/>
                <a:ea typeface="Times New Roman"/>
                <a:cs typeface="Arial"/>
              </a:rPr>
              <a:t>Левицька І.В. </a:t>
            </a:r>
            <a:r>
              <a:rPr lang="uk-UA" sz="2400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асистент кафедри права</a:t>
            </a:r>
            <a:endParaRPr lang="uk-UA" sz="2400" dirty="0">
              <a:latin typeface="Calibri"/>
              <a:ea typeface="Calibri"/>
              <a:cs typeface="Arial"/>
            </a:endParaRPr>
          </a:p>
          <a:p>
            <a:pPr marL="165100" marR="127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Times New Roman"/>
                <a:ea typeface="Times New Roman"/>
                <a:cs typeface="Arial"/>
              </a:rPr>
              <a:t>Тривалість: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3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кредити ЕСТS , 90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годин. </a:t>
            </a:r>
            <a:endParaRPr lang="uk-UA" sz="2400" dirty="0">
              <a:latin typeface="Calibri"/>
              <a:ea typeface="Calibri"/>
              <a:cs typeface="Arial"/>
            </a:endParaRPr>
          </a:p>
          <a:p>
            <a:pPr marL="165100" marR="127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Times New Roman"/>
                <a:ea typeface="Times New Roman"/>
                <a:cs typeface="Arial"/>
              </a:rPr>
              <a:t>Оцінювання: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поточне оцінювання,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атестаційний контроль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,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підсумковий контроль-іспит. </a:t>
            </a:r>
            <a:endParaRPr lang="uk-UA" sz="2400" dirty="0">
              <a:latin typeface="Calibri"/>
              <a:ea typeface="Calibri"/>
              <a:cs typeface="Arial"/>
            </a:endParaRPr>
          </a:p>
          <a:p>
            <a:r>
              <a:rPr lang="uk-UA" sz="2400" dirty="0">
                <a:latin typeface="Times New Roman"/>
                <a:ea typeface="Times New Roman"/>
                <a:cs typeface="Arial"/>
              </a:rPr>
              <a:t/>
            </a:r>
            <a:br>
              <a:rPr lang="uk-UA" sz="2400" dirty="0">
                <a:latin typeface="Times New Roman"/>
                <a:ea typeface="Times New Roman"/>
                <a:cs typeface="Arial"/>
              </a:rPr>
            </a:br>
            <a:r>
              <a:rPr lang="uk-UA" sz="1800" dirty="0" smtClean="0">
                <a:latin typeface="Times New Roman"/>
                <a:ea typeface="Times New Roman"/>
                <a:cs typeface="Arial"/>
              </a:rPr>
              <a:t>.</a:t>
            </a:r>
            <a:endParaRPr lang="uk-UA" sz="1800" dirty="0">
              <a:latin typeface="Calibri"/>
              <a:ea typeface="Calibri"/>
              <a:cs typeface="Arial"/>
            </a:endParaRPr>
          </a:p>
          <a:p>
            <a:pPr marL="165100" marR="63500" indent="354965" algn="just">
              <a:lnSpc>
                <a:spcPct val="150000"/>
              </a:lnSpc>
              <a:spcAft>
                <a:spcPts val="0"/>
              </a:spcAft>
            </a:pPr>
            <a:endParaRPr lang="uk-UA" sz="1800" dirty="0">
              <a:latin typeface="Calibri"/>
              <a:ea typeface="Calibri"/>
              <a:cs typeface="Arial"/>
            </a:endParaRPr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1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endParaRPr lang="uk-UA" sz="1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72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</TotalTime>
  <Words>220</Words>
  <Application>Microsoft Office PowerPoint</Application>
  <PresentationFormat>Екран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Вестибюль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Користувач Windows</cp:lastModifiedBy>
  <cp:revision>10</cp:revision>
  <dcterms:created xsi:type="dcterms:W3CDTF">2010-02-23T11:30:32Z</dcterms:created>
  <dcterms:modified xsi:type="dcterms:W3CDTF">2019-03-14T09:30:04Z</dcterms:modified>
</cp:coreProperties>
</file>