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760F6-5AAD-4BA1-B489-0BC4BE80ED72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C4487-DF21-43F5-B481-DDAC8BC447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7330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i="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Особливості</a:t>
            </a:r>
            <a:r>
              <a:rPr lang="ru-RU" sz="14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400" b="1" i="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годівлі</a:t>
            </a:r>
            <a:r>
              <a:rPr lang="ru-RU" sz="14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400" b="1" i="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холостих</a:t>
            </a:r>
            <a:r>
              <a:rPr lang="ru-RU" sz="14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і </a:t>
            </a:r>
            <a:r>
              <a:rPr lang="ru-RU" sz="1400" b="1" i="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поросних</a:t>
            </a:r>
            <a:endParaRPr lang="ru-RU" sz="14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/>
            <a:r>
              <a:rPr lang="ru-RU" sz="14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свиноматок</a:t>
            </a:r>
            <a:endParaRPr lang="uk-UA" sz="14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C4487-DF21-43F5-B481-DDAC8BC447D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4866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523B1C24-6243-4287-8994-720D53A69F6B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47F61-BF33-487C-9506-DB30F0577E5C}" type="slidenum">
              <a:rPr lang="uk-UA" smtClean="0"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8136904" cy="2380054"/>
          </a:xfrm>
        </p:spPr>
        <p:txBody>
          <a:bodyPr>
            <a:normAutofit/>
          </a:bodyPr>
          <a:lstStyle/>
          <a:p>
            <a: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7: </a:t>
            </a:r>
            <a:r>
              <a:rPr lang="ru-RU" sz="27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7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sz="27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7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7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7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свинарства</a:t>
            </a:r>
            <a:r>
              <a:rPr lang="ru-RU" sz="27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2280" y="548680"/>
            <a:ext cx="1256184" cy="50728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Лекція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11</a:t>
            </a:r>
            <a:endParaRPr lang="uk-U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3320605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uk-UA" dirty="0"/>
          </a:p>
          <a:p>
            <a:r>
              <a:rPr lang="ru-RU" b="1" dirty="0"/>
              <a:t>П</a:t>
            </a:r>
            <a:r>
              <a:rPr lang="uk-UA" b="1" dirty="0" smtClean="0"/>
              <a:t>лан:</a:t>
            </a:r>
            <a:endParaRPr lang="uk-UA" dirty="0"/>
          </a:p>
          <a:p>
            <a:r>
              <a:rPr lang="ru-RU" b="1" dirty="0"/>
              <a:t>1. </a:t>
            </a:r>
            <a:r>
              <a:rPr lang="ru-RU" b="1" dirty="0" err="1"/>
              <a:t>Організаційні</a:t>
            </a:r>
            <a:r>
              <a:rPr lang="ru-RU" b="1" dirty="0"/>
              <a:t> </a:t>
            </a:r>
            <a:r>
              <a:rPr lang="ru-RU" b="1" dirty="0" err="1"/>
              <a:t>форми</a:t>
            </a:r>
            <a:r>
              <a:rPr lang="ru-RU" b="1" dirty="0"/>
              <a:t> і </a:t>
            </a:r>
            <a:r>
              <a:rPr lang="ru-RU" b="1" dirty="0" err="1"/>
              <a:t>принципи</a:t>
            </a:r>
            <a:r>
              <a:rPr lang="ru-RU" b="1" dirty="0"/>
              <a:t> </a:t>
            </a:r>
            <a:r>
              <a:rPr lang="ru-RU" b="1" dirty="0" err="1"/>
              <a:t>роботи</a:t>
            </a:r>
            <a:r>
              <a:rPr lang="ru-RU" b="1" dirty="0"/>
              <a:t> </a:t>
            </a:r>
            <a:r>
              <a:rPr lang="ru-RU" b="1" dirty="0" err="1"/>
              <a:t>спеціалізованих</a:t>
            </a:r>
            <a:r>
              <a:rPr lang="ru-RU" b="1" dirty="0"/>
              <a:t> </a:t>
            </a:r>
            <a:r>
              <a:rPr lang="ru-RU" b="1" dirty="0" err="1"/>
              <a:t>свинарських</a:t>
            </a:r>
            <a:r>
              <a:rPr lang="ru-RU" b="1" dirty="0"/>
              <a:t> </a:t>
            </a:r>
            <a:r>
              <a:rPr lang="ru-RU" b="1" dirty="0" err="1"/>
              <a:t>господарств</a:t>
            </a:r>
            <a:r>
              <a:rPr lang="ru-RU" b="1" dirty="0"/>
              <a:t> та </a:t>
            </a:r>
            <a:r>
              <a:rPr lang="ru-RU" b="1" dirty="0" err="1"/>
              <a:t>комплексів</a:t>
            </a:r>
            <a:endParaRPr lang="uk-UA" dirty="0"/>
          </a:p>
          <a:p>
            <a:r>
              <a:rPr lang="ru-RU" b="1" dirty="0"/>
              <a:t>2</a:t>
            </a:r>
            <a:r>
              <a:rPr lang="uk-UA" b="1" dirty="0"/>
              <a:t>.</a:t>
            </a:r>
            <a:r>
              <a:rPr lang="ru-RU" b="1" dirty="0"/>
              <a:t> </a:t>
            </a:r>
            <a:r>
              <a:rPr lang="ru-RU" b="1" dirty="0" err="1"/>
              <a:t>Організація</a:t>
            </a:r>
            <a:r>
              <a:rPr lang="ru-RU" b="1" dirty="0"/>
              <a:t> </a:t>
            </a:r>
            <a:r>
              <a:rPr lang="ru-RU" b="1" dirty="0" err="1"/>
              <a:t>кормової</a:t>
            </a:r>
            <a:r>
              <a:rPr lang="ru-RU" b="1" dirty="0"/>
              <a:t> </a:t>
            </a:r>
            <a:r>
              <a:rPr lang="ru-RU" b="1" dirty="0" err="1"/>
              <a:t>бази</a:t>
            </a:r>
            <a:endParaRPr lang="uk-UA" dirty="0"/>
          </a:p>
          <a:p>
            <a:r>
              <a:rPr lang="ru-RU" b="1" dirty="0"/>
              <a:t>3</a:t>
            </a:r>
            <a:r>
              <a:rPr lang="uk-UA" b="1" dirty="0"/>
              <a:t>.</a:t>
            </a:r>
            <a:r>
              <a:rPr lang="ru-RU" b="1" dirty="0"/>
              <a:t> </a:t>
            </a:r>
            <a:r>
              <a:rPr lang="ru-RU" b="1" dirty="0" err="1"/>
              <a:t>Технологія</a:t>
            </a:r>
            <a:r>
              <a:rPr lang="ru-RU" b="1" dirty="0"/>
              <a:t> </a:t>
            </a:r>
            <a:r>
              <a:rPr lang="ru-RU" b="1" dirty="0" err="1"/>
              <a:t>відтворення</a:t>
            </a:r>
            <a:r>
              <a:rPr lang="ru-RU" b="1" dirty="0"/>
              <a:t> стада</a:t>
            </a:r>
            <a:endParaRPr lang="uk-UA" dirty="0"/>
          </a:p>
          <a:p>
            <a:r>
              <a:rPr lang="ru-RU" b="1" dirty="0"/>
              <a:t>4</a:t>
            </a:r>
            <a:r>
              <a:rPr lang="uk-UA" b="1" dirty="0"/>
              <a:t>.</a:t>
            </a:r>
            <a:r>
              <a:rPr lang="ru-RU" b="1" dirty="0"/>
              <a:t> </a:t>
            </a:r>
            <a:r>
              <a:rPr lang="ru-RU" b="1" dirty="0" err="1"/>
              <a:t>Технологія</a:t>
            </a:r>
            <a:r>
              <a:rPr lang="ru-RU" b="1" dirty="0"/>
              <a:t> </a:t>
            </a:r>
            <a:r>
              <a:rPr lang="ru-RU" b="1" dirty="0" err="1"/>
              <a:t>вирощування</a:t>
            </a:r>
            <a:r>
              <a:rPr lang="ru-RU" b="1" dirty="0"/>
              <a:t> поросят-</a:t>
            </a:r>
            <a:r>
              <a:rPr lang="ru-RU" b="1" dirty="0" err="1"/>
              <a:t>сисунів</a:t>
            </a:r>
            <a:endParaRPr lang="uk-UA" dirty="0"/>
          </a:p>
          <a:p>
            <a:r>
              <a:rPr lang="ru-RU" b="1" dirty="0"/>
              <a:t>5</a:t>
            </a:r>
            <a:r>
              <a:rPr lang="uk-UA" b="1" dirty="0"/>
              <a:t>.</a:t>
            </a:r>
            <a:r>
              <a:rPr lang="ru-RU" b="1" dirty="0"/>
              <a:t> </a:t>
            </a:r>
            <a:r>
              <a:rPr lang="ru-RU" b="1" dirty="0" err="1"/>
              <a:t>Технологія</a:t>
            </a:r>
            <a:r>
              <a:rPr lang="ru-RU" b="1" dirty="0"/>
              <a:t> </a:t>
            </a:r>
            <a:r>
              <a:rPr lang="ru-RU" b="1" dirty="0" err="1"/>
              <a:t>дорощування</a:t>
            </a:r>
            <a:r>
              <a:rPr lang="ru-RU" b="1" dirty="0"/>
              <a:t> поросят</a:t>
            </a:r>
            <a:endParaRPr lang="uk-UA" dirty="0"/>
          </a:p>
          <a:p>
            <a:r>
              <a:rPr lang="ru-RU" b="1" dirty="0"/>
              <a:t>6</a:t>
            </a:r>
            <a:r>
              <a:rPr lang="uk-UA" b="1" dirty="0"/>
              <a:t>.</a:t>
            </a:r>
            <a:r>
              <a:rPr lang="ru-RU" b="1" dirty="0"/>
              <a:t> </a:t>
            </a:r>
            <a:r>
              <a:rPr lang="ru-RU" b="1" dirty="0" err="1"/>
              <a:t>Технологія</a:t>
            </a:r>
            <a:r>
              <a:rPr lang="ru-RU" b="1" dirty="0"/>
              <a:t> </a:t>
            </a:r>
            <a:r>
              <a:rPr lang="ru-RU" b="1" dirty="0" err="1"/>
              <a:t>відгодівлі</a:t>
            </a:r>
            <a:r>
              <a:rPr lang="ru-RU" b="1" dirty="0"/>
              <a:t> свиней</a:t>
            </a:r>
            <a:endParaRPr lang="uk-UA" dirty="0"/>
          </a:p>
          <a:p>
            <a:r>
              <a:rPr lang="ru-RU" b="1" dirty="0"/>
              <a:t>7</a:t>
            </a:r>
            <a:r>
              <a:rPr lang="uk-UA" b="1" dirty="0"/>
              <a:t>.</a:t>
            </a:r>
            <a:r>
              <a:rPr lang="ru-RU" b="1" dirty="0"/>
              <a:t> </a:t>
            </a:r>
            <a:r>
              <a:rPr lang="ru-RU" b="1" dirty="0" err="1"/>
              <a:t>Технологія</a:t>
            </a:r>
            <a:r>
              <a:rPr lang="ru-RU" b="1" dirty="0"/>
              <a:t> </a:t>
            </a:r>
            <a:r>
              <a:rPr lang="ru-RU" b="1" dirty="0" err="1"/>
              <a:t>вирощування</a:t>
            </a:r>
            <a:r>
              <a:rPr lang="ru-RU" b="1" dirty="0"/>
              <a:t> ремонтного молодняку</a:t>
            </a:r>
            <a:endParaRPr lang="uk-UA" dirty="0"/>
          </a:p>
          <a:p>
            <a:r>
              <a:rPr lang="ru-RU" b="1" dirty="0"/>
              <a:t>8 Ветеринарно-</a:t>
            </a:r>
            <a:r>
              <a:rPr lang="ru-RU" b="1" dirty="0" err="1"/>
              <a:t>санітарне</a:t>
            </a:r>
            <a:r>
              <a:rPr lang="ru-RU" b="1" dirty="0"/>
              <a:t> </a:t>
            </a:r>
            <a:r>
              <a:rPr lang="ru-RU" b="1" dirty="0" err="1"/>
              <a:t>забезпечення</a:t>
            </a:r>
            <a:r>
              <a:rPr lang="ru-RU" b="1" dirty="0"/>
              <a:t> </a:t>
            </a:r>
            <a:r>
              <a:rPr lang="ru-RU" b="1" dirty="0" err="1"/>
              <a:t>свинарських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847969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116632"/>
            <a:ext cx="9001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Вівчарські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козівничі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ВНТП-АПК-03.05.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2005. 87 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молока. ВНТП-АПК-24.06.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2006. 105 с.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забою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худоби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птиці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кролів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забою. ВНТП-АПК-23.06.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2006. 154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птахівництва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ВНТП-АПК-04.05.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2005. 90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Свинарські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ферми,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ферми). ВНТП-АПК-02.05.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2005. 98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Скотарські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ферми,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ферми). ВНТП-АПК-01.05. К.: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2005. 111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Лихач В.Я., Лихач А.В.,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Шебанін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В.О.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Миколаїв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МНАУ. 2015. 365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Коротков В.А.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Желізняк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І.М.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тваринництві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 Полтава. 2014. 185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Шалімов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М.О.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Одеса. ОДАУ. 2020. 181 с.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76945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516728" cy="223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4824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свиней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потоковий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виражається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періодичному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цехам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кожному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0296" y="299695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Для організації потокового процесу кожну виробничу групу тварин</a:t>
            </a:r>
          </a:p>
          <a:p>
            <a:r>
              <a:rPr lang="uk-UA" dirty="0"/>
              <a:t>розміщують в ізольованому приміщенні, суворо спеціалізованому до кліматичних умов, технологічного обладнання та інженерних комунікацій з тим, щоб всі необхідні операції здійснювалися в ньому з найменшими витратами матеріальних і трудових ресурсів.</a:t>
            </a:r>
          </a:p>
        </p:txBody>
      </p:sp>
    </p:spTree>
    <p:extLst>
      <p:ext uri="{BB962C8B-B14F-4D97-AF65-F5344CB8AC3E}">
        <p14:creationId xmlns:p14="http://schemas.microsoft.com/office/powerpoint/2010/main" val="244071949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0648"/>
            <a:ext cx="5040560" cy="563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7278"/>
            <a:ext cx="3371843" cy="18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15" y="692696"/>
            <a:ext cx="3121755" cy="187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96112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7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Годівля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синей на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відгодівлі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поділяється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 3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періоди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  <a:p>
            <a:pPr algn="ctr"/>
            <a:endParaRPr lang="uk-U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Підготовчий</a:t>
            </a:r>
            <a:r>
              <a:rPr lang="ru-RU" dirty="0"/>
              <a:t>. В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відгодівлі</a:t>
            </a:r>
            <a:r>
              <a:rPr lang="ru-RU" dirty="0"/>
              <a:t> (жива </a:t>
            </a:r>
            <a:r>
              <a:rPr lang="ru-RU" dirty="0" err="1"/>
              <a:t>маса</a:t>
            </a:r>
            <a:r>
              <a:rPr lang="ru-RU" dirty="0"/>
              <a:t> 40-70 кг) </a:t>
            </a:r>
            <a:r>
              <a:rPr lang="ru-RU" dirty="0" err="1"/>
              <a:t>годівля</a:t>
            </a:r>
            <a:r>
              <a:rPr lang="ru-RU" dirty="0"/>
              <a:t> проводиться </a:t>
            </a:r>
            <a:r>
              <a:rPr lang="ru-RU" dirty="0" err="1"/>
              <a:t>концентрованими</a:t>
            </a:r>
            <a:r>
              <a:rPr lang="ru-RU" dirty="0"/>
              <a:t> кормами з </a:t>
            </a:r>
            <a:r>
              <a:rPr lang="ru-RU" dirty="0" err="1"/>
              <a:t>часткою</a:t>
            </a:r>
            <a:r>
              <a:rPr lang="ru-RU" dirty="0"/>
              <a:t> 75-85%, </a:t>
            </a:r>
            <a:r>
              <a:rPr lang="ru-RU" dirty="0" err="1"/>
              <a:t>включаючи</a:t>
            </a:r>
            <a:r>
              <a:rPr lang="ru-RU" dirty="0"/>
              <a:t> корми </a:t>
            </a:r>
            <a:r>
              <a:rPr lang="ru-RU" dirty="0" err="1"/>
              <a:t>тваринного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, </a:t>
            </a:r>
            <a:r>
              <a:rPr lang="ru-RU" dirty="0" err="1"/>
              <a:t>багаті</a:t>
            </a:r>
            <a:r>
              <a:rPr lang="ru-RU" dirty="0"/>
              <a:t> </a:t>
            </a:r>
            <a:r>
              <a:rPr lang="ru-RU" dirty="0" err="1"/>
              <a:t>протеїном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як: </a:t>
            </a:r>
            <a:r>
              <a:rPr lang="ru-RU" dirty="0" err="1"/>
              <a:t>рибне</a:t>
            </a:r>
            <a:r>
              <a:rPr lang="ru-RU" dirty="0"/>
              <a:t> </a:t>
            </a:r>
            <a:r>
              <a:rPr lang="ru-RU" dirty="0" err="1"/>
              <a:t>борошно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фарш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кормової</a:t>
            </a:r>
            <a:r>
              <a:rPr lang="ru-RU" dirty="0"/>
              <a:t> </a:t>
            </a:r>
            <a:r>
              <a:rPr lang="ru-RU" dirty="0" err="1"/>
              <a:t>риби</a:t>
            </a:r>
            <a:r>
              <a:rPr lang="ru-RU" dirty="0"/>
              <a:t>, м</a:t>
            </a:r>
            <a:r>
              <a:rPr lang="uk-UA" dirty="0"/>
              <a:t>’</a:t>
            </a:r>
            <a:r>
              <a:rPr lang="ru-RU" dirty="0" err="1"/>
              <a:t>ясо</a:t>
            </a:r>
            <a:r>
              <a:rPr lang="ru-RU" dirty="0"/>
              <a:t> </a:t>
            </a:r>
            <a:r>
              <a:rPr lang="ru-RU" dirty="0" err="1"/>
              <a:t>кісткове</a:t>
            </a:r>
            <a:r>
              <a:rPr lang="ru-RU" dirty="0"/>
              <a:t> </a:t>
            </a:r>
            <a:r>
              <a:rPr lang="ru-RU" dirty="0" err="1"/>
              <a:t>борошно</a:t>
            </a:r>
            <a:r>
              <a:rPr lang="ru-RU" dirty="0"/>
              <a:t>, </a:t>
            </a:r>
            <a:r>
              <a:rPr lang="ru-RU" dirty="0" err="1"/>
              <a:t>молочні</a:t>
            </a:r>
            <a:r>
              <a:rPr lang="ru-RU" dirty="0"/>
              <a:t> </a:t>
            </a:r>
            <a:r>
              <a:rPr lang="ru-RU" dirty="0" err="1"/>
              <a:t>відходи</a:t>
            </a:r>
            <a:r>
              <a:rPr lang="ru-RU" dirty="0"/>
              <a:t>, </a:t>
            </a:r>
            <a:r>
              <a:rPr lang="ru-RU" dirty="0" err="1"/>
              <a:t>ячмінь</a:t>
            </a:r>
            <a:r>
              <a:rPr lang="ru-RU" dirty="0"/>
              <a:t>, горох, </a:t>
            </a:r>
            <a:r>
              <a:rPr lang="ru-RU" dirty="0" err="1"/>
              <a:t>картоплю</a:t>
            </a:r>
            <a:r>
              <a:rPr lang="ru-RU" dirty="0"/>
              <a:t> </a:t>
            </a:r>
            <a:r>
              <a:rPr lang="ru-RU" dirty="0" err="1"/>
              <a:t>жм</a:t>
            </a:r>
            <a:r>
              <a:rPr lang="uk-UA" dirty="0"/>
              <a:t>и</a:t>
            </a:r>
            <a:r>
              <a:rPr lang="ru-RU" dirty="0"/>
              <a:t>хи.</a:t>
            </a:r>
            <a:endParaRPr lang="uk-UA" dirty="0"/>
          </a:p>
          <a:p>
            <a:r>
              <a:rPr lang="uk-U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Власне відгодівля. </a:t>
            </a:r>
            <a:r>
              <a:rPr lang="uk-UA" dirty="0"/>
              <a:t>На цьому етапі важливо одержати максимальні прирости, необхідно давати корма, котрі сприяють утворенню м’яса с високими смаковими якостями (ячмінь, пшеницю, молочні продукти, м’ясо кісткову муку, буряк, моркву, зелену масу бобових та ін.), але частка концентрованих кормів знижується до 60-70%.</a:t>
            </a:r>
          </a:p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Заключний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період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ru-RU" dirty="0" err="1"/>
              <a:t>Частка</a:t>
            </a:r>
            <a:r>
              <a:rPr lang="ru-RU" dirty="0"/>
              <a:t> </a:t>
            </a:r>
            <a:r>
              <a:rPr lang="ru-RU" dirty="0" err="1"/>
              <a:t>концентрованих</a:t>
            </a:r>
            <a:r>
              <a:rPr lang="ru-RU" dirty="0"/>
              <a:t> </a:t>
            </a:r>
            <a:r>
              <a:rPr lang="ru-RU" dirty="0" err="1"/>
              <a:t>кормів</a:t>
            </a:r>
            <a:r>
              <a:rPr lang="ru-RU" dirty="0"/>
              <a:t> </a:t>
            </a:r>
            <a:r>
              <a:rPr lang="ru-RU" dirty="0" err="1"/>
              <a:t>складає</a:t>
            </a:r>
            <a:r>
              <a:rPr lang="ru-RU" dirty="0"/>
              <a:t> 75-85%, </a:t>
            </a:r>
            <a:r>
              <a:rPr lang="ru-RU" dirty="0" err="1"/>
              <a:t>середньодобові</a:t>
            </a:r>
            <a:r>
              <a:rPr lang="ru-RU" dirty="0"/>
              <a:t> </a:t>
            </a:r>
            <a:r>
              <a:rPr lang="ru-RU" dirty="0" err="1"/>
              <a:t>прирости</a:t>
            </a:r>
            <a:r>
              <a:rPr lang="ru-RU" dirty="0"/>
              <a:t> </a:t>
            </a:r>
            <a:r>
              <a:rPr lang="ru-RU" dirty="0" err="1"/>
              <a:t>зменшуються</a:t>
            </a:r>
            <a:r>
              <a:rPr lang="ru-RU" dirty="0"/>
              <a:t> до 600-700 г,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виключаються</a:t>
            </a:r>
            <a:r>
              <a:rPr lang="ru-RU" dirty="0"/>
              <a:t> з </a:t>
            </a:r>
            <a:r>
              <a:rPr lang="ru-RU" dirty="0" err="1"/>
              <a:t>раціону</a:t>
            </a:r>
            <a:r>
              <a:rPr lang="ru-RU" dirty="0"/>
              <a:t> корми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погіршують</a:t>
            </a:r>
            <a:r>
              <a:rPr lang="ru-RU" dirty="0"/>
              <a:t> </a:t>
            </a:r>
            <a:r>
              <a:rPr lang="ru-RU" dirty="0" err="1"/>
              <a:t>якість</a:t>
            </a:r>
            <a:r>
              <a:rPr lang="ru-RU" dirty="0"/>
              <a:t> мяса. </a:t>
            </a:r>
            <a:r>
              <a:rPr lang="ru-RU" dirty="0" err="1"/>
              <a:t>Це</a:t>
            </a:r>
            <a:r>
              <a:rPr lang="ru-RU" dirty="0"/>
              <a:t> соя, овес, макуха, </a:t>
            </a:r>
            <a:r>
              <a:rPr lang="ru-RU" dirty="0" err="1"/>
              <a:t>шроти</a:t>
            </a:r>
            <a:r>
              <a:rPr lang="ru-RU" dirty="0"/>
              <a:t>, </a:t>
            </a:r>
            <a:r>
              <a:rPr lang="ru-RU" dirty="0" err="1"/>
              <a:t>риба</a:t>
            </a:r>
            <a:r>
              <a:rPr lang="ru-RU" dirty="0"/>
              <a:t> та </a:t>
            </a:r>
            <a:r>
              <a:rPr lang="ru-RU" dirty="0" err="1"/>
              <a:t>рибне</a:t>
            </a:r>
            <a:r>
              <a:rPr lang="ru-RU" dirty="0"/>
              <a:t> </a:t>
            </a:r>
            <a:r>
              <a:rPr lang="ru-RU" dirty="0" err="1"/>
              <a:t>борошно</a:t>
            </a:r>
            <a:r>
              <a:rPr lang="ru-RU" dirty="0"/>
              <a:t> у великих дозах.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1278815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3792085" cy="302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Обов</a:t>
            </a:r>
            <a:r>
              <a:rPr lang="uk-UA" dirty="0"/>
              <a:t>’</a:t>
            </a:r>
            <a:r>
              <a:rPr lang="ru-RU" dirty="0" err="1"/>
              <a:t>язковими</a:t>
            </a:r>
            <a:r>
              <a:rPr lang="ru-RU" dirty="0"/>
              <a:t> ветеринарно-</a:t>
            </a:r>
            <a:r>
              <a:rPr lang="ru-RU" dirty="0" err="1"/>
              <a:t>санітарними</a:t>
            </a:r>
            <a:r>
              <a:rPr lang="ru-RU" dirty="0"/>
              <a:t> </a:t>
            </a:r>
            <a:r>
              <a:rPr lang="ru-RU" dirty="0" err="1"/>
              <a:t>заходоми</a:t>
            </a:r>
            <a:r>
              <a:rPr lang="ru-RU" dirty="0"/>
              <a:t> є </a:t>
            </a:r>
            <a:r>
              <a:rPr lang="ru-RU" dirty="0" err="1"/>
              <a:t>розміщення</a:t>
            </a:r>
            <a:r>
              <a:rPr lang="ru-RU" dirty="0"/>
              <a:t> </a:t>
            </a:r>
            <a:r>
              <a:rPr lang="ru-RU" dirty="0" err="1"/>
              <a:t>свинарської</a:t>
            </a:r>
            <a:r>
              <a:rPr lang="ru-RU" dirty="0"/>
              <a:t> ферми </a:t>
            </a:r>
            <a:r>
              <a:rPr lang="ru-RU" dirty="0" err="1"/>
              <a:t>подалі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населеного</a:t>
            </a:r>
            <a:r>
              <a:rPr lang="ru-RU" dirty="0"/>
              <a:t> пункту, </a:t>
            </a:r>
            <a:r>
              <a:rPr lang="ru-RU" dirty="0" err="1"/>
              <a:t>гноєсховище</a:t>
            </a:r>
            <a:r>
              <a:rPr lang="ru-RU" dirty="0"/>
              <a:t> повинно </a:t>
            </a:r>
            <a:r>
              <a:rPr lang="ru-RU" dirty="0" err="1"/>
              <a:t>розміщуватися</a:t>
            </a:r>
            <a:r>
              <a:rPr lang="ru-RU" dirty="0"/>
              <a:t> не </a:t>
            </a:r>
            <a:r>
              <a:rPr lang="ru-RU" dirty="0" err="1"/>
              <a:t>ближче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на 200 м </a:t>
            </a:r>
            <a:r>
              <a:rPr lang="ru-RU" dirty="0" err="1"/>
              <a:t>від</a:t>
            </a:r>
            <a:r>
              <a:rPr lang="ru-RU" dirty="0"/>
              <a:t> ферми. </a:t>
            </a:r>
            <a:r>
              <a:rPr lang="ru-RU" dirty="0" err="1"/>
              <a:t>Обов</a:t>
            </a:r>
            <a:r>
              <a:rPr lang="uk-UA" dirty="0"/>
              <a:t>’</a:t>
            </a:r>
            <a:r>
              <a:rPr lang="ru-RU" dirty="0" err="1"/>
              <a:t>язковими</a:t>
            </a:r>
            <a:r>
              <a:rPr lang="ru-RU" dirty="0"/>
              <a:t> є </a:t>
            </a:r>
            <a:r>
              <a:rPr lang="ru-RU" dirty="0" err="1"/>
              <a:t>розміщення</a:t>
            </a:r>
            <a:r>
              <a:rPr lang="ru-RU" dirty="0"/>
              <a:t> </a:t>
            </a:r>
            <a:r>
              <a:rPr lang="ru-RU" dirty="0" err="1"/>
              <a:t>дезбар</a:t>
            </a:r>
            <a:r>
              <a:rPr lang="uk-UA" dirty="0"/>
              <a:t>’</a:t>
            </a:r>
            <a:r>
              <a:rPr lang="ru-RU" dirty="0" err="1"/>
              <a:t>єрів</a:t>
            </a:r>
            <a:r>
              <a:rPr lang="ru-RU" dirty="0"/>
              <a:t> з </a:t>
            </a:r>
            <a:r>
              <a:rPr lang="ru-RU" dirty="0" err="1"/>
              <a:t>дезінфікуючими</a:t>
            </a:r>
            <a:r>
              <a:rPr lang="ru-RU" dirty="0"/>
              <a:t> ковриками. На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фермі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проводитися</a:t>
            </a:r>
            <a:r>
              <a:rPr lang="ru-RU" dirty="0"/>
              <a:t> </a:t>
            </a:r>
            <a:r>
              <a:rPr lang="ru-RU" dirty="0" err="1"/>
              <a:t>санітарні</a:t>
            </a:r>
            <a:r>
              <a:rPr lang="ru-RU" dirty="0"/>
              <a:t> </a:t>
            </a:r>
            <a:r>
              <a:rPr lang="ru-RU" dirty="0" err="1"/>
              <a:t>дні</a:t>
            </a:r>
            <a:r>
              <a:rPr lang="ru-RU" dirty="0"/>
              <a:t>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яких</a:t>
            </a:r>
            <a:r>
              <a:rPr lang="ru-RU" dirty="0"/>
              <a:t> проводится </a:t>
            </a:r>
            <a:r>
              <a:rPr lang="ru-RU" dirty="0" err="1"/>
              <a:t>провітрювання</a:t>
            </a:r>
            <a:r>
              <a:rPr lang="ru-RU" dirty="0"/>
              <a:t> </a:t>
            </a:r>
            <a:r>
              <a:rPr lang="ru-RU" dirty="0" err="1"/>
              <a:t>свинарників</a:t>
            </a:r>
            <a:r>
              <a:rPr lang="ru-RU" dirty="0"/>
              <a:t>, </a:t>
            </a:r>
            <a:r>
              <a:rPr lang="ru-RU" dirty="0" err="1"/>
              <a:t>миття</a:t>
            </a:r>
            <a:r>
              <a:rPr lang="ru-RU" dirty="0"/>
              <a:t> </a:t>
            </a:r>
            <a:r>
              <a:rPr lang="ru-RU" dirty="0" err="1"/>
              <a:t>інвентарю</a:t>
            </a:r>
            <a:r>
              <a:rPr lang="ru-RU" dirty="0"/>
              <a:t>, ремонт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заміна</a:t>
            </a:r>
            <a:r>
              <a:rPr lang="ru-RU" dirty="0"/>
              <a:t> </a:t>
            </a:r>
            <a:r>
              <a:rPr lang="ru-RU" dirty="0" err="1"/>
              <a:t>обладнання</a:t>
            </a:r>
            <a:r>
              <a:rPr lang="ru-RU" dirty="0"/>
              <a:t>, </a:t>
            </a:r>
            <a:r>
              <a:rPr lang="ru-RU" dirty="0" err="1"/>
              <a:t>дезінфекція</a:t>
            </a:r>
            <a:r>
              <a:rPr lang="ru-RU" dirty="0"/>
              <a:t> </a:t>
            </a:r>
            <a:r>
              <a:rPr lang="ru-RU" dirty="0" err="1"/>
              <a:t>приміщення</a:t>
            </a:r>
            <a:r>
              <a:rPr lang="ru-RU" dirty="0"/>
              <a:t> та </a:t>
            </a:r>
            <a:r>
              <a:rPr lang="ru-RU" dirty="0" err="1"/>
              <a:t>обладнання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45371"/>
            <a:ext cx="3435846" cy="229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88926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89</TotalTime>
  <Words>580</Words>
  <Application>Microsoft Office PowerPoint</Application>
  <PresentationFormat>Экран 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Kilter</vt:lpstr>
      <vt:lpstr>Тема 7: Моделювання технологічних процесів виробництва продукції свинарства.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7: Моделювання технологічних процесів виробництва продукції свинарства.</dc:title>
  <dc:creator>Sekretar</dc:creator>
  <cp:lastModifiedBy>Администратор</cp:lastModifiedBy>
  <cp:revision>8</cp:revision>
  <dcterms:created xsi:type="dcterms:W3CDTF">2021-06-03T07:38:45Z</dcterms:created>
  <dcterms:modified xsi:type="dcterms:W3CDTF">2021-06-03T11:23:10Z</dcterms:modified>
</cp:coreProperties>
</file>