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00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956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7910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314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9988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412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113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202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372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782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951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065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72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517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810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496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6487A-6D02-40B5-B8CF-CE4D6501BEF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F479692-60C9-4536-9A45-DC5FC280E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181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9358" y="1967345"/>
            <a:ext cx="7766936" cy="2517600"/>
          </a:xfrm>
        </p:spPr>
        <p:txBody>
          <a:bodyPr/>
          <a:lstStyle/>
          <a:p>
            <a:pPr algn="ctr"/>
            <a:r>
              <a:rPr lang="uk-UA" sz="4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ВІДТВОРЕННЯ ТВАРИН ЗА ПЕРСПЕКТИВНИХ </a:t>
            </a: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ТЕХНОЛОГІЙ (частина 3)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552922" y="434108"/>
            <a:ext cx="7766936" cy="6557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Лекція 22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93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</a:rPr>
              <a:t>      </a:t>
            </a:r>
            <a:r>
              <a:rPr lang="uk-UA" sz="5400" dirty="0" smtClean="0">
                <a:solidFill>
                  <a:schemeClr val="accent2">
                    <a:lumMod val="75000"/>
                  </a:schemeClr>
                </a:solidFill>
              </a:rPr>
              <a:t>        План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Основні підходи до відтворення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овець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коней.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Біологічні основи відтворення кіз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Відтворення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кролів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61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1. Основні підходи до відтворення </a:t>
            </a:r>
            <a:r>
              <a:rPr lang="uk-UA" b="1" dirty="0" err="1">
                <a:solidFill>
                  <a:schemeClr val="accent2">
                    <a:lumMod val="75000"/>
                  </a:schemeClr>
                </a:solidFill>
              </a:rPr>
              <a:t>овець</a:t>
            </a:r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 та 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коней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Багатоплідність тварин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це здатність самки за один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окот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народити певну кількість приплоду. Для підвищення природної багатоплідності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овець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необхідно використовувати баранів і маток, які характеризуються спадковими ознаками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багатопліддя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тобто відбирати їх з багатоплідних окотів. </a:t>
            </a:r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Сезонна норма навантаження на одного плідника — 35-40 кобил. Якщо коней утримують табунами, то практикують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варкове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парування. Косячне ґрунтується на розподілі табуна кобил на косяки — групи по 20-25 голів, де впродовж парувального сезону утримують також жеребців.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Цей спосіб забезпечує високий показник запліднення.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Штучне осіменіння дає можливість спермою одного жеребця за сезон осіменити 200 кобил і більше.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81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uk-UA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Біологічні основи відтворення 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кіз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14007"/>
            <a:ext cx="8596668" cy="4527355"/>
          </a:xfrm>
        </p:spPr>
        <p:txBody>
          <a:bodyPr>
            <a:normAutofit/>
          </a:bodyPr>
          <a:lstStyle/>
          <a:p>
            <a:r>
              <a:rPr lang="uk-UA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Козівництво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галузь тваринництва, яка займається розведенням кіз для одержання молока, м'яса, вовни, пуху, шкір, хутра. Молоко кіз характеризується високим вмістом жиру і білку, бактерицидною дією. З шкір кіз виготовляють шевро, хром, лайку, замшу, сап'ян тощо. З пуху кіз виготовляють легкі тканини, тонкий трикотаж, кращі сорти фетра, хустки. З тонкої вовни кіз виготовляють технічні тканини, килими, ліжники і трикотаж, а з грубої – вовняні тканини і трикотаж.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Кози мають досить чітко виражену сезонність розмноження Парувальний сезон припадає на осінь. Штучне осіменіння кіз в Україні не практикують, хоча воно здійснюється так, як і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овець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використанням тих же інструментів, приладів, реактивів і матеріалів, Кози більш скороспілі у порівнянні з вівцями.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45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74623"/>
          </a:xfrm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chemeClr val="accent2">
                    <a:lumMod val="75000"/>
                  </a:schemeClr>
                </a:solidFill>
              </a:rPr>
              <a:t>Розмножування кіз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84223"/>
            <a:ext cx="8596668" cy="4857139"/>
          </a:xfrm>
        </p:spPr>
        <p:txBody>
          <a:bodyPr>
            <a:normAutofit/>
          </a:bodyPr>
          <a:lstStyle/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родів тварин готують за 10-15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днів.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Підсисний період триває до 4-х місяців Самців можна використовувати у віці 6 місяців. Після родів кози проявляють статеву охоту на 10-14 день. Щоб одержати приплід два рази протягом року прагнуть не пропустити першу охоту після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козіння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Коза, яка не запліднилась восени,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рідко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проявляє охоту раніше, ніж восени наступного року. Восени проявляють охоту ті тварини, які дали приплід весною. У кіз, навіть при чіткому виконанні правил парування, відсоток перегулів маток може становити 15-20%.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715" y="3837482"/>
            <a:ext cx="3882452" cy="253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78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3.Відтворення </a:t>
            </a:r>
            <a:r>
              <a:rPr lang="uk-UA" sz="4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кролів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03948"/>
            <a:ext cx="8596668" cy="4811842"/>
          </a:xfrm>
        </p:spPr>
        <p:txBody>
          <a:bodyPr/>
          <a:lstStyle/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Штучне осіменіння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кролів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ускладнюється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тим, що овуляція фолікулів спонтанно не здійснюється, вона проходить тільки за умови природнього парування. При застосуванні штучного осіменіння кролиць, їх спочатку спаровують з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вазектомованим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кролем і після цього через 2-4 години вводять сперму одержану від племінних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кролів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-плідників.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 звертати увагу на те, що матка у самок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кролів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двороздільна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Тому при штучному осіменінні сперму необхідно вводити окремо в два роги. Сперму від племінних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кролів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-плідників починають одержувати з річного віку. Для цієї мети використовується звичайна штучна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вагіна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що і для барана, тільки вкорочена на 8-10 см або ж виготовлена із скла. В якості підставної тварини можна використовувати кролематку або ж чучело, виготовлене із шкіри забитої кролиці.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830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677334" y="404735"/>
            <a:ext cx="8596668" cy="5636628"/>
          </a:xfrm>
        </p:spPr>
        <p:txBody>
          <a:bodyPr>
            <a:noAutofit/>
          </a:bodyPr>
          <a:lstStyle/>
          <a:p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молоці кролематок 13-27% жиру, 10-15% білка, 1,8-2,1% молочного цукру, 2,6% мінеральних речовин. Висока поживність молока забезпечує швидкий розвиток кроленят, вже на 5-7-й день життя вони покриваються пухом і їх жива маса подвоюється, па 10-11-й день починають бачити, на15-20-й день починають вилізати з гнізда.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Тривалість життя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кролів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сягає 5-8 років, а тривалість племінного використання у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відтворенні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4-7 років.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521" y="3582649"/>
            <a:ext cx="3996676" cy="269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426673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</TotalTime>
  <Words>563</Words>
  <Application>Microsoft Office PowerPoint</Application>
  <PresentationFormat>Широкоэкранный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Trebuchet MS</vt:lpstr>
      <vt:lpstr>Wingdings 3</vt:lpstr>
      <vt:lpstr>Грань</vt:lpstr>
      <vt:lpstr>ОСОБЛИВОСТІ ВІДТВОРЕННЯ ТВАРИН ЗА ПЕРСПЕКТИВНИХ ТЕХНОЛОГІЙ (частина 3)</vt:lpstr>
      <vt:lpstr>              План</vt:lpstr>
      <vt:lpstr>1. Основні підходи до відтворення овець та коней </vt:lpstr>
      <vt:lpstr>2. Біологічні основи відтворення кіз </vt:lpstr>
      <vt:lpstr>Розмножування кіз</vt:lpstr>
      <vt:lpstr>3.Відтворення кролів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ОСОБЛИВОСТІ ВІДТВОРЕННЯ ТВАРИН ЗА ПЕРСПЕКТИВНИХ ТЕХНОЛОГІЙ</dc:title>
  <dc:creator>profcom</dc:creator>
  <cp:lastModifiedBy>MAPIHA</cp:lastModifiedBy>
  <cp:revision>4</cp:revision>
  <dcterms:created xsi:type="dcterms:W3CDTF">2021-06-01T10:00:28Z</dcterms:created>
  <dcterms:modified xsi:type="dcterms:W3CDTF">2021-06-02T23:57:49Z</dcterms:modified>
</cp:coreProperties>
</file>