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257" r:id="rId3"/>
    <p:sldId id="269" r:id="rId4"/>
    <p:sldId id="258" r:id="rId5"/>
    <p:sldId id="259" r:id="rId6"/>
    <p:sldId id="266" r:id="rId7"/>
    <p:sldId id="272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58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05593" y="1955645"/>
            <a:ext cx="8392854" cy="2720799"/>
          </a:xfrm>
        </p:spPr>
        <p:txBody>
          <a:bodyPr/>
          <a:lstStyle/>
          <a:p>
            <a:r>
              <a:rPr lang="uk-UA" sz="3200" b="1" dirty="0"/>
              <a:t>Тема 4:</a:t>
            </a:r>
            <a:r>
              <a:rPr lang="uk-UA" sz="4800" b="1" dirty="0"/>
              <a:t>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Поопераційне моделювання технологічних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процесів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90194" y="858746"/>
            <a:ext cx="7766936" cy="1096899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Лекція</a:t>
            </a:r>
            <a:r>
              <a:rPr lang="uk-UA" sz="3200" b="1" dirty="0" smtClean="0"/>
              <a:t> </a:t>
            </a:r>
            <a:r>
              <a:rPr lang="uk-UA" sz="32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6</a:t>
            </a:r>
            <a:endParaRPr lang="ru-RU" sz="32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1839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0328" y="557956"/>
            <a:ext cx="907749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 про поопераційне моделювання процесів.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оптимальної послі­довності операцій у процесі.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Види операцій (циклічні, щоденні, основні, допоміжні, підго­товчі, </a:t>
            </a:r>
            <a:r>
              <a:rPr lang="uk-UA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заключні).   Категорії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операцій (робочі, транспортні, контрольні, сумісні, операції по збереженню).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Зоотехнічні і ветеринарні вимоги та режими виконання технологічних опера­цій.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Операційні карти, порядок і принципи розроблення та роль у налагодженні техноло­гічної дисципліни виробництва.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 циклічних і щоденних операцій, їх раціоналізація та оптимізація.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Технологічні карти процесів виробництва продукції тваринництва, принципи і порядок розроблення та значення для оптимізації процесу.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оперативного управ­ління технологічними процесами. Застосування автоматизованих систем управління техно­логічними процесами (АСУГП) у тваринництві.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322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6953" y="407325"/>
            <a:ext cx="8936181" cy="6302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8645" algn="ctr">
              <a:lnSpc>
                <a:spcPct val="110000"/>
              </a:lnSpc>
              <a:spcAft>
                <a:spcPts val="0"/>
              </a:spcAft>
            </a:pPr>
            <a:r>
              <a:rPr lang="uk-UA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Література: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Бусенко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О.Т.,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Скоцик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В.Є.,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Маценко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М.І., Броварський В.Д.,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Угнівенко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А.М.,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Столюк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В.Д., Коропець Л.А. Технологія виробництва продукції тваринництва. Підручник.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Агроосвіта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Київ. 2013. 493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Відомчі норми технологічного проектування. Вівчарські і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козівничі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підприємства. ВНТП-АПК-03.05. Київ. Міністерство аграрної політики України. 2005. 87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Відомчі норми технологічного проектування. Підприємства по забою худоби, птиці,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кролів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переробки продуктів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продуктів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забою. ВНТП-АПК-23.06. Київ. Міністерство сільського господарства і продовольства України, 2006. 154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Лихач В.Я., Лихач А.В.,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Коротков В.А.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Желізняк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0000"/>
              </a:lnSpc>
              <a:spcAft>
                <a:spcPts val="0"/>
              </a:spcAft>
            </a:pPr>
            <a:r>
              <a:rPr lang="uk-UA" sz="16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</a:t>
            </a:r>
            <a:r>
              <a:rPr lang="uk-UA" sz="1600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sz="16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71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684" y="394058"/>
            <a:ext cx="1089363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Поопераційне проектування процесів виробництва продуктів тваринництва полягає в деталізованому проробленні процесу по окремих операціях з метою з'ясування оптимальної послідовності в ній операцій, зоотехнічних і ветеринарних вимог і режимів їхнього виконання, складу машин і устаткування, енергетичних засобів, а також витрат часу і праці на виробництво продукції визначеної якості і заданої кількості.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Ці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дані кладуться в основу проведення економічного аналізу процесу: визначення продуктивності праці, експлуатаційних витрат, собівартості, капітальних витрат і строків окупності, а також розрахункових витрат.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Крім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того, у результаті поопераційного налізу процесу складається технологічна документація як для проектних цілей, так і для експлуатації підприємства, на якому буде налагоджений процес.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37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616" y="310844"/>
            <a:ext cx="107958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уточненні складу і послідовності операцій у процесі кожен етап його продумується й аналізується з різних точок зору.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основному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послідовність операцій визначається сукупністю особливостей біологічних,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господарського використання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тварин і виду одержуваної продукції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Операції, здійснювані щодня, називають щоденними операціями, як – годівля, поїння тварин, збирання приміщення, кормоприготування.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2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Циклічними операціями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називаються такі операції, що повторюються періодично, забезпечуючи здійснення всього процесу протягом одного виробничого циклу. Це ветеринарно-профілактичні обробки тварин і кастрація, постановка і зняття тварин з відгодівлі й інші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Кожна операція складається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основних і допоміжних робіт.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Останні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 свою чергу, ще диференціюються на підготовчі і заключні елементи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743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117" y="176044"/>
            <a:ext cx="111537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аналізу операцій і побудови карт технологічного процесу всі 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 </a:t>
            </a:r>
            <a:r>
              <a:rPr lang="uk-UA" sz="20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технологічного процесу розділяються на 5 категорій: </a:t>
            </a:r>
            <a:endParaRPr lang="uk-UA" sz="20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робочі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операції,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транспортні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що сполучаються, 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збереженню і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перерви.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uk-UA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Робоча </a:t>
            </a:r>
            <a:r>
              <a:rPr lang="uk-UA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олягає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тім, що робить цілеспрямовану зміну фізичних, хімічних чи біологічних властивостей даного предмета (у тваринництві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доїння, годівля, збирання виробничих приміщень і ін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.).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Транспортна </a:t>
            </a:r>
            <a:r>
              <a:rPr lang="uk-UA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операція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пов'язана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переміщенням предмета праці з одного місця на інше (переміщення тварин, кліток, транспортування готових продуктів, кормової сировини і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т.д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.), а також допоміжні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операції, що є допоміжними чи заключними елементами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основної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 (переміщення тварин при чи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зважуванні) та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382013" y="1436820"/>
            <a:ext cx="879566" cy="0"/>
          </a:xfrm>
          <a:prstGeom prst="straightConnector1">
            <a:avLst/>
          </a:prstGeom>
          <a:ln w="1016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821796" y="1887394"/>
            <a:ext cx="879566" cy="0"/>
          </a:xfrm>
          <a:prstGeom prst="straightConnector1">
            <a:avLst/>
          </a:prstGeom>
          <a:ln w="1016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382013" y="2337968"/>
            <a:ext cx="879566" cy="0"/>
          </a:xfrm>
          <a:prstGeom prst="straightConnector1">
            <a:avLst/>
          </a:prstGeom>
          <a:ln w="1016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821796" y="2778603"/>
            <a:ext cx="879566" cy="0"/>
          </a:xfrm>
          <a:prstGeom prst="straightConnector1">
            <a:avLst/>
          </a:prstGeom>
          <a:ln w="1016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трелка вправо 8"/>
          <p:cNvSpPr/>
          <p:nvPr/>
        </p:nvSpPr>
        <p:spPr>
          <a:xfrm>
            <a:off x="844826" y="3090029"/>
            <a:ext cx="976970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трелка вправо 9"/>
          <p:cNvSpPr/>
          <p:nvPr/>
        </p:nvSpPr>
        <p:spPr>
          <a:xfrm>
            <a:off x="844826" y="4431812"/>
            <a:ext cx="976970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4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666" y="950308"/>
            <a:ext cx="11018482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Завдяки </a:t>
            </a:r>
            <a:r>
              <a:rPr lang="uk-UA" sz="2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контрольній операції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установлюється відповідність предмета праці його якісним і кількісним характеристикам після здійснення робочої.</a:t>
            </a:r>
          </a:p>
          <a:p>
            <a:pPr algn="just">
              <a:lnSpc>
                <a:spcPct val="150000"/>
              </a:lnSpc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</a:t>
            </a:r>
            <a:r>
              <a:rPr lang="uk-UA" sz="2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що сполучаються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показують сполучення двох чи кількох операцій одним оператором.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Операція </a:t>
            </a:r>
            <a:r>
              <a:rPr lang="uk-UA" sz="2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збереженню.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Указує на необхідність перетримування продукту в процесі виробництва.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тваринництві це операція по дозріванню сирів у процесі їхнього готування й ін.</a:t>
            </a:r>
          </a:p>
          <a:p>
            <a:pPr algn="just">
              <a:lnSpc>
                <a:spcPct val="150000"/>
              </a:lnSpc>
            </a:pP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997226" y="2195028"/>
            <a:ext cx="976970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Стрелка вправо 3"/>
          <p:cNvSpPr/>
          <p:nvPr/>
        </p:nvSpPr>
        <p:spPr>
          <a:xfrm>
            <a:off x="844826" y="3189609"/>
            <a:ext cx="976970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елка вправо 4"/>
          <p:cNvSpPr/>
          <p:nvPr/>
        </p:nvSpPr>
        <p:spPr>
          <a:xfrm>
            <a:off x="844826" y="1162962"/>
            <a:ext cx="976970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5591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87185" y="642588"/>
            <a:ext cx="11299406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uk-UA" sz="25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Перерва</a:t>
            </a:r>
            <a:r>
              <a:rPr lang="uk-U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час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протягом якого умови виробництва не вимагають, чи не допускають переходу до виконання наступної операції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При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плануванні операцій кожен етап технологічного процесу продумується й аналізується з багатьох крапок зору.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Вибір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машини, наприклад, виробляється з урахуванням її продуктивності і можливості більш повного завантаження; вибір устаткування й інструментів - з обліком їхньої найбільшої пристосованості саме до даної операції. Враховуються також показники енерговитрат, і перевага віддається тим машинам і знаряддям виробництва, що при однаковій продуктивності споживають менше енергії.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Уточнення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системи машин по продуктивності і розрахунок їхньої потреби виробляється на стадії поопераційного проектування.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5071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609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Тема 4: Поопераційне моделювання технологічних процесів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MAPIHA</cp:lastModifiedBy>
  <cp:revision>11</cp:revision>
  <dcterms:created xsi:type="dcterms:W3CDTF">2021-06-01T08:05:22Z</dcterms:created>
  <dcterms:modified xsi:type="dcterms:W3CDTF">2021-06-02T22:32:20Z</dcterms:modified>
</cp:coreProperties>
</file>