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C2BFEBD1-2E69-4539-ADFA-29280CCCE9DB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1357491D-C95F-4F36-A604-0ACB81741E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718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FEBD1-2E69-4539-ADFA-29280CCCE9DB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7491D-C95F-4F36-A604-0ACB81741E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277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FEBD1-2E69-4539-ADFA-29280CCCE9DB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7491D-C95F-4F36-A604-0ACB81741E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70404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FEBD1-2E69-4539-ADFA-29280CCCE9DB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7491D-C95F-4F36-A604-0ACB81741E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57764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FEBD1-2E69-4539-ADFA-29280CCCE9DB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7491D-C95F-4F36-A604-0ACB81741E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86723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FEBD1-2E69-4539-ADFA-29280CCCE9DB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7491D-C95F-4F36-A604-0ACB81741E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77481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FEBD1-2E69-4539-ADFA-29280CCCE9DB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7491D-C95F-4F36-A604-0ACB81741E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71198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C2BFEBD1-2E69-4539-ADFA-29280CCCE9DB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7491D-C95F-4F36-A604-0ACB81741E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66480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2BFEBD1-2E69-4539-ADFA-29280CCCE9DB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7491D-C95F-4F36-A604-0ACB81741E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9968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FEBD1-2E69-4539-ADFA-29280CCCE9DB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7491D-C95F-4F36-A604-0ACB81741E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4538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FEBD1-2E69-4539-ADFA-29280CCCE9DB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7491D-C95F-4F36-A604-0ACB81741E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28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FEBD1-2E69-4539-ADFA-29280CCCE9DB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7491D-C95F-4F36-A604-0ACB81741E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6701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FEBD1-2E69-4539-ADFA-29280CCCE9DB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7491D-C95F-4F36-A604-0ACB81741E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730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FEBD1-2E69-4539-ADFA-29280CCCE9DB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7491D-C95F-4F36-A604-0ACB81741E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3681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FEBD1-2E69-4539-ADFA-29280CCCE9DB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7491D-C95F-4F36-A604-0ACB81741E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4763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FEBD1-2E69-4539-ADFA-29280CCCE9DB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7491D-C95F-4F36-A604-0ACB81741E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6838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FEBD1-2E69-4539-ADFA-29280CCCE9DB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7491D-C95F-4F36-A604-0ACB81741E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721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C2BFEBD1-2E69-4539-ADFA-29280CCCE9DB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1357491D-C95F-4F36-A604-0ACB81741E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2310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2317" y="1126836"/>
            <a:ext cx="8825658" cy="4892002"/>
          </a:xfrm>
        </p:spPr>
        <p:txBody>
          <a:bodyPr/>
          <a:lstStyle/>
          <a:p>
            <a:r>
              <a:rPr lang="uk-UA" b="1" dirty="0" smtClean="0"/>
              <a:t>		 Тема 6.</a:t>
            </a:r>
            <a:br>
              <a:rPr lang="uk-UA" b="1" dirty="0" smtClean="0"/>
            </a:br>
            <a:r>
              <a:rPr lang="uk-UA" b="1" dirty="0" smtClean="0"/>
              <a:t>ПЕРСПЕКТИВНІ </a:t>
            </a:r>
            <a:r>
              <a:rPr lang="uk-UA" b="1" dirty="0"/>
              <a:t>ТЕХНОЛОГІЇ У ПЛЕМІННОМУ </a:t>
            </a:r>
            <a:r>
              <a:rPr lang="uk-UA" b="1" dirty="0" smtClean="0"/>
              <a:t>ТВАРИННИЦТВІ </a:t>
            </a:r>
            <a:br>
              <a:rPr lang="uk-UA" b="1" dirty="0" smtClean="0"/>
            </a:br>
            <a:r>
              <a:rPr lang="uk-UA" b="1" dirty="0" smtClean="0"/>
              <a:t>								(частина 4) </a:t>
            </a:r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 bwMode="gray">
          <a:xfrm>
            <a:off x="7800171" y="341745"/>
            <a:ext cx="3717574" cy="100811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uk-UA" sz="4000" b="1" dirty="0" smtClean="0"/>
              <a:t>Лекція 16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1373243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                           План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b="1" dirty="0" smtClean="0"/>
              <a:t>1</a:t>
            </a:r>
            <a:r>
              <a:rPr lang="uk-UA" b="1" dirty="0"/>
              <a:t>. Санітарні вимоги до сперми племінних плідників під час її використання</a:t>
            </a:r>
            <a:endParaRPr lang="ru-RU" dirty="0"/>
          </a:p>
          <a:p>
            <a:r>
              <a:rPr lang="uk-UA" b="1" dirty="0"/>
              <a:t>2. Ветеринарно-санітарні правила в пологових відділеннях ферм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1525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спермі здорових тварин практично відсутні мікроорганізми. В окремих випадках можуть бути виявлені, 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умовнопатогенні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патогенні мікроорганізми, які потрапляють до сперми з оточуючого середовища чи ендогенним шляхом – із організму плідників- бактеріоносіїв. Частіше всього до сперми можуть потрапляти протей, 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кишечна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синьогнійна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палички, гриби.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/>
              <a:t>1. </a:t>
            </a:r>
            <a:r>
              <a:rPr lang="ru-RU" sz="2800" dirty="0" err="1"/>
              <a:t>Санітарні</a:t>
            </a:r>
            <a:r>
              <a:rPr lang="ru-RU" sz="2800" dirty="0"/>
              <a:t> </a:t>
            </a:r>
            <a:r>
              <a:rPr lang="ru-RU" sz="2800" dirty="0" err="1"/>
              <a:t>вимоги</a:t>
            </a:r>
            <a:r>
              <a:rPr lang="ru-RU" sz="2800" dirty="0"/>
              <a:t> до </a:t>
            </a:r>
            <a:r>
              <a:rPr lang="ru-RU" sz="2800" dirty="0" err="1"/>
              <a:t>сперми</a:t>
            </a:r>
            <a:r>
              <a:rPr lang="ru-RU" sz="2800" dirty="0"/>
              <a:t> </a:t>
            </a:r>
            <a:r>
              <a:rPr lang="ru-RU" sz="2800" dirty="0" err="1"/>
              <a:t>племінних</a:t>
            </a:r>
            <a:r>
              <a:rPr lang="ru-RU" sz="2800" dirty="0"/>
              <a:t> </a:t>
            </a:r>
            <a:r>
              <a:rPr lang="ru-RU" sz="2800" dirty="0" err="1"/>
              <a:t>плідників</a:t>
            </a:r>
            <a:r>
              <a:rPr lang="ru-RU" sz="2800" dirty="0"/>
              <a:t> </a:t>
            </a:r>
            <a:r>
              <a:rPr lang="ru-RU" sz="2800" dirty="0" err="1"/>
              <a:t>під</a:t>
            </a:r>
            <a:r>
              <a:rPr lang="ru-RU" sz="2800" dirty="0"/>
              <a:t> час </a:t>
            </a:r>
            <a:r>
              <a:rPr lang="ru-RU" sz="2800" dirty="0" err="1"/>
              <a:t>її</a:t>
            </a:r>
            <a:r>
              <a:rPr lang="ru-RU" sz="2800" dirty="0"/>
              <a:t> </a:t>
            </a:r>
            <a:r>
              <a:rPr lang="ru-RU" sz="2800" dirty="0" err="1"/>
              <a:t>використання</a:t>
            </a:r>
            <a:r>
              <a:rPr lang="ru-RU" sz="2800" dirty="0"/>
              <a:t>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902" y="4362139"/>
            <a:ext cx="4124465" cy="2278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9554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839450" y="2368446"/>
            <a:ext cx="11077730" cy="4197246"/>
          </a:xfrm>
        </p:spPr>
        <p:txBody>
          <a:bodyPr>
            <a:normAutofit/>
          </a:bodyPr>
          <a:lstStyle/>
          <a:p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Багато 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умовнопатогенних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бактерій здатні знижувати заплідненість, обумовлювати аборти і 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ендометрити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тварин. Мікробне враження статевих органів є причиною бракування плідників. За цією причиною в різних країнах світу бракують до 25% плідників від загальної кількості вибракуваних за різними причинами.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Мікроорганізми потрапляють до сперми двома шляхами: а) ендогенним - з секретами придаткових статевих залоз і уретрального каналу; б) екзогенним - з навколишнього середовища під час одержання і у процесі технологічної обробки сперми. Одержання сперми, чистої від мікроорганізмів, досягається проведенням комплексу профілактичних заходів, що включають: 1) попередження потрапляння мікроорганізмів до сперми ендогенним шляхом; 2) попередження потрапляння мікроорганізмів до сперми екзогенним шляхом; 3) звільнення  (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деконтамінація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сперми від мікроорганізмів, які потрапили до неї.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93267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4954" y="2323475"/>
            <a:ext cx="8825659" cy="3696325"/>
          </a:xfrm>
        </p:spPr>
        <p:txBody>
          <a:bodyPr/>
          <a:lstStyle/>
          <a:p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попередження ендогенної 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бактеріоспермії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забезпечують належну годівлю, утримання і регулярне проведення ветеринарного обстеження плідників щодо інфекційних 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хвороб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обов'язковим дослідженням 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нативної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сперми на наявність загальної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кількості мікробних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тіл в 1 мл.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6164" y="3987385"/>
            <a:ext cx="4347146" cy="2557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88372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/>
              <a:t>2. Ветеринарно-санітарні правила в пологових відділеннях ферм.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4954" y="2648470"/>
            <a:ext cx="8825659" cy="3416300"/>
          </a:xfrm>
        </p:spPr>
        <p:txBody>
          <a:bodyPr/>
          <a:lstStyle/>
          <a:p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Технологічно обґрунтовані розміри пологового відділення на молочних фермах і комплексах мають забезпечувати оптимальні умови для отелення корів, утримування новонароджених телят, профілактики післяродових ускладнень, шлунково-кишкових захворювань телят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профілакторного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періоду. </a:t>
            </a:r>
            <a:endParaRPr lang="uk-U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пологовому відділенні має бути секція, куди надходять тварини, і, де їх готують до родів. Прив'язне утримання корів у дородовій секції полегшує індивідуальний догляд, ветеринарні обробки, виявлення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маститів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їх лікування, очищення тварин, контроль за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годівлею.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44006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Значної уваги необхідно надавати проведенню родів у тварин. Роди мають проходити за спокійної обстановки, тому для забезпечення цього облаштовують спеціальні бокси, станки, загони, які перед родами і після родів ретельно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дезинфікують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4518" y="2218544"/>
            <a:ext cx="9246095" cy="3801256"/>
          </a:xfrm>
        </p:spPr>
        <p:txBody>
          <a:bodyPr/>
          <a:lstStyle/>
          <a:p>
            <a:r>
              <a:rPr lang="uk-UA" dirty="0" smtClean="0"/>
              <a:t>1.</a:t>
            </a:r>
            <a:r>
              <a:rPr lang="uk-UA" dirty="0"/>
              <a:t> Коровам після отелення необхідно дати пити теплу підсолену воду </a:t>
            </a:r>
            <a:r>
              <a:rPr lang="uk-UA" dirty="0" smtClean="0"/>
              <a:t>.</a:t>
            </a:r>
          </a:p>
          <a:p>
            <a:r>
              <a:rPr lang="uk-UA" dirty="0" smtClean="0"/>
              <a:t>2.</a:t>
            </a:r>
            <a:r>
              <a:rPr lang="uk-UA" dirty="0"/>
              <a:t> Необхідно забезпечити можливість корові, вівці облизувати новонароджене, це сприяє не тільки покращанню фізіологічного самопочуття породіллі, більш швидкому висиханню новонародженого теляти чи ягняти, масажує новонароджене, що стимулює кровообіг</a:t>
            </a:r>
            <a:r>
              <a:rPr lang="uk-UA" dirty="0" smtClean="0"/>
              <a:t>;</a:t>
            </a:r>
            <a:r>
              <a:rPr lang="uk-UA" dirty="0"/>
              <a:t> сприяє встановленню домінанти мати-новонароджене, новонароджене-мати</a:t>
            </a:r>
            <a:r>
              <a:rPr lang="uk-UA" dirty="0" smtClean="0"/>
              <a:t>.</a:t>
            </a:r>
          </a:p>
          <a:p>
            <a:r>
              <a:rPr lang="uk-UA" dirty="0" smtClean="0"/>
              <a:t>3.</a:t>
            </a:r>
            <a:r>
              <a:rPr lang="uk-UA" dirty="0"/>
              <a:t> При зрощуванні плідної і материнської частин плаценти, що зустрічається у високопродуктивних корів з порушеним обміном речовин, послід відділяють через 48 годин.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998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1289865" y="524656"/>
            <a:ext cx="8825659" cy="5570095"/>
          </a:xfrm>
        </p:spPr>
        <p:txBody>
          <a:bodyPr>
            <a:normAutofit/>
          </a:bodyPr>
          <a:lstStyle/>
          <a:p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Сучасне великомасштабне, індустріальне, інтенсивне скотарство передбачає наявність цеху відтворення стада, основним складовим елементом якого є пологове відділення.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2491" y="2518347"/>
            <a:ext cx="7000406" cy="3741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6638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Ион (конференц-зал)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Ион (конференц-зал)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 (конференц-зал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39</TotalTime>
  <Words>476</Words>
  <Application>Microsoft Office PowerPoint</Application>
  <PresentationFormat>Широкоэкранный</PresentationFormat>
  <Paragraphs>18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Century Gothic</vt:lpstr>
      <vt:lpstr>Times New Roman</vt:lpstr>
      <vt:lpstr>Wingdings 3</vt:lpstr>
      <vt:lpstr>Ион (конференц-зал)</vt:lpstr>
      <vt:lpstr>   Тема 6. ПЕРСПЕКТИВНІ ТЕХНОЛОГІЇ У ПЛЕМІННОМУ ТВАРИННИЦТВІ          (частина 4) </vt:lpstr>
      <vt:lpstr>                           План</vt:lpstr>
      <vt:lpstr>1. Санітарні вимоги до сперми племінних плідників під час її використання.</vt:lpstr>
      <vt:lpstr>Презентация PowerPoint</vt:lpstr>
      <vt:lpstr>Презентация PowerPoint</vt:lpstr>
      <vt:lpstr>2. Ветеринарно-санітарні правила в пологових відділеннях ферм. </vt:lpstr>
      <vt:lpstr>Значної уваги необхідно надавати проведенню родів у тварин. Роди мають проходити за спокійної обстановки, тому для забезпечення цього облаштовують спеціальні бокси, станки, загони, які перед родами і після родів ретельно дезинфікують.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ПЕРСПЕКТИВНІ ТЕХНОЛОГІЇ У ПЛЕМІННОМУ ТВАРИННИЦТВІ</dc:title>
  <dc:creator>profcom</dc:creator>
  <cp:lastModifiedBy>MAPIHA</cp:lastModifiedBy>
  <cp:revision>7</cp:revision>
  <dcterms:created xsi:type="dcterms:W3CDTF">2021-06-01T09:20:41Z</dcterms:created>
  <dcterms:modified xsi:type="dcterms:W3CDTF">2021-06-03T00:13:24Z</dcterms:modified>
</cp:coreProperties>
</file>