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3" r:id="rId1"/>
  </p:sldMasterIdLst>
  <p:sldIdLst>
    <p:sldId id="258" r:id="rId2"/>
    <p:sldId id="277" r:id="rId3"/>
    <p:sldId id="284" r:id="rId4"/>
    <p:sldId id="281" r:id="rId5"/>
    <p:sldId id="279" r:id="rId6"/>
    <p:sldId id="282" r:id="rId7"/>
    <p:sldId id="283" r:id="rId8"/>
    <p:sldId id="275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7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1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8905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139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1040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616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9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51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8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89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44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64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57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1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8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7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2514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9.</a:t>
            </a:r>
            <a:endPara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b="1" dirty="0"/>
              <a:t>Особливості ведення тваринництва на малих фермах </a:t>
            </a:r>
            <a:endParaRPr lang="uk-UA" sz="2800" dirty="0"/>
          </a:p>
          <a:p>
            <a:pPr algn="ctr"/>
            <a:r>
              <a:rPr lang="uk-UA" sz="2800" b="1" dirty="0"/>
              <a:t>(в фермерських господарствах) </a:t>
            </a:r>
            <a:endParaRPr lang="uk-UA" sz="2800" b="1" dirty="0" smtClean="0"/>
          </a:p>
          <a:p>
            <a:pPr algn="ctr"/>
            <a:r>
              <a:rPr lang="uk-UA" sz="2800" b="1" dirty="0" smtClean="0"/>
              <a:t>(</a:t>
            </a:r>
            <a:r>
              <a:rPr lang="uk-UA" sz="2800" b="1" dirty="0"/>
              <a:t>частина 1) </a:t>
            </a:r>
            <a:endParaRPr lang="uk-UA" sz="28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4572000" y="76200"/>
            <a:ext cx="4038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b="1" dirty="0" smtClean="0"/>
              <a:t>Лекція 24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2743200"/>
            <a:ext cx="8357870" cy="184665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напрями та принципи розвитку тваринництва на сучасному етапі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5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1219200"/>
            <a:ext cx="7772400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Калетнік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Лихач В.Я., Лихач А.В.,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6685"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Palamarchyk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D.M.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methodology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estimate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extent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innovation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process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Formyvannya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runkovuh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vidnosun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 v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Ykraini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vol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. 10 (125). </a:t>
            </a:r>
            <a:r>
              <a:rPr lang="uk-UA" kern="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pp</a:t>
            </a:r>
            <a:r>
              <a:rPr lang="uk-UA" kern="0" dirty="0">
                <a:latin typeface="Times New Roman" panose="02020603050405020304" pitchFamily="18" charset="0"/>
                <a:ea typeface="Calibri" panose="020F0502020204030204" pitchFamily="34" charset="0"/>
              </a:rPr>
              <a:t>. 101-105.</a:t>
            </a:r>
            <a:endParaRPr lang="uk-UA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775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365" y="685800"/>
            <a:ext cx="658919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/>
              <a:t>O</a:t>
            </a:r>
            <a:r>
              <a:rPr lang="uk-UA" sz="2700" b="1" dirty="0" err="1" smtClean="0"/>
              <a:t>рганізація</a:t>
            </a:r>
            <a:r>
              <a:rPr lang="uk-UA" sz="2700" b="1" dirty="0" smtClean="0"/>
              <a:t> </a:t>
            </a:r>
            <a:r>
              <a:rPr lang="uk-UA" sz="2700" b="1" dirty="0"/>
              <a:t>виробництва продукції тваринництва при міжгосподарській чи галузевій спеціалізації (м’ясний напрям)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 descr="1.3 Основні напрямки та принципи розвитку - &lt;h2  align=&quot;center&quot;&gt;Машиновикористання в тваринництві&lt;/h2&g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7000"/>
            <a:ext cx="767753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89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447800" y="685800"/>
            <a:ext cx="7315200" cy="4648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Концентрація тваринництва – це збільшення поголів’я та виходу продукції в межах одного виробничого об’єкта (ферма, підприємство, об’єднання). Доцільний рівень концентрації тваринництва зумовлюється, в першу чергу, можливостями кормової бази господарства, а також екологічними факторами (наприклад, можливості своєчасної утилізації та реалізації гною), раціональністю транспортних витрат, пов’язаних з доставкою кормів, реалізацією виробленої продукції та деякими іншими.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концентрації в поєднанні із спеціалізацією тваринництва сприяє раціональному використанню технічних засобів механізації та автоматизації і є важливим напрямом підвищення ефективності виробництва.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68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371600"/>
            <a:ext cx="6591985" cy="3777622"/>
          </a:xfrm>
        </p:spPr>
        <p:txBody>
          <a:bodyPr>
            <a:no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спеціалізації тваринництва помітно полегшує і спрощує задачу комплексної механізації галузі, сприяє впровадженню індустріальних методів у виробництво тваринницької продукції, в той же час, принцип концентрації забезпечує умови високоефективної експлуатації залучених технічних засобів, створює передумови підвищення ефективності виробництва в цілому.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3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0" y="775640"/>
            <a:ext cx="4735830" cy="6000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6400" y="15240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Схема руху поголів’я при виробництві свинини на підприємствах промислового типу (річна програма відгодівлі 108 тис. голів)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13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533400" y="2743200"/>
            <a:ext cx="8357870" cy="1477328"/>
          </a:xfrm>
        </p:spPr>
        <p:txBody>
          <a:bodyPr>
            <a:normAutofit fontScale="77500" lnSpcReduction="20000"/>
          </a:bodyPr>
          <a:lstStyle/>
          <a:p>
            <a:r>
              <a:rPr lang="uk-UA" sz="9600" dirty="0" smtClean="0">
                <a:solidFill>
                  <a:schemeClr val="tx2"/>
                </a:solidFill>
              </a:rPr>
              <a:t>Дякую за увагу</a:t>
            </a:r>
            <a:endParaRPr lang="ru-RU" sz="9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21184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623</TotalTime>
  <Words>311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Oрганізація виробництва продукції тваринництва при міжгосподарській чи галузевій спеціалізації (м’ясний напрям)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Діагностування та технічне обслуговування автотракторного електроустаткування</dc:title>
  <dc:creator>Користувач</dc:creator>
  <cp:lastModifiedBy>MAPIHA</cp:lastModifiedBy>
  <cp:revision>76</cp:revision>
  <dcterms:created xsi:type="dcterms:W3CDTF">2021-04-03T17:17:42Z</dcterms:created>
  <dcterms:modified xsi:type="dcterms:W3CDTF">2021-06-03T00:07:49Z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2021-04-03T00:00:00Z</vt:filetime>
  </property>
</Properties>
</file>