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2" r:id="rId5"/>
    <p:sldId id="260" r:id="rId6"/>
    <p:sldId id="263" r:id="rId7"/>
    <p:sldId id="265" r:id="rId8"/>
    <p:sldId id="264" r:id="rId9"/>
    <p:sldId id="266" r:id="rId10"/>
    <p:sldId id="267" r:id="rId11"/>
    <p:sldId id="268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44" autoAdjust="0"/>
    <p:restoredTop sz="94660"/>
  </p:normalViewPr>
  <p:slideViewPr>
    <p:cSldViewPr snapToGrid="0">
      <p:cViewPr>
        <p:scale>
          <a:sx n="76" d="100"/>
          <a:sy n="76" d="100"/>
        </p:scale>
        <p:origin x="-96" y="-8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F06A3C-C44C-406A-81F4-9E2EB552E041}" type="doc">
      <dgm:prSet loTypeId="urn:microsoft.com/office/officeart/2008/layout/HalfCircle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348B03D-DD36-40A4-A2DC-D37434D4E730}">
      <dgm:prSet phldrT="[Текст]"/>
      <dgm:spPr/>
      <dgm:t>
        <a:bodyPr/>
        <a:lstStyle/>
        <a:p>
          <a:r>
            <a:rPr lang="uk-UA" b="1" i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Чинники, які впливають на </a:t>
          </a:r>
          <a:r>
            <a:rPr lang="uk-UA" b="1" i="1" dirty="0" err="1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біотехнічну</a:t>
          </a:r>
          <a:r>
            <a:rPr lang="uk-UA" b="1" i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 систему пташника: </a:t>
          </a:r>
          <a:endParaRPr lang="ru-RU" dirty="0"/>
        </a:p>
      </dgm:t>
    </dgm:pt>
    <dgm:pt modelId="{A25C035D-AC00-4864-9DE0-12DCD8E3EE37}" type="parTrans" cxnId="{65472BE0-C5C7-4C45-8DD9-FD8D1AF51110}">
      <dgm:prSet/>
      <dgm:spPr/>
      <dgm:t>
        <a:bodyPr/>
        <a:lstStyle/>
        <a:p>
          <a:endParaRPr lang="ru-RU"/>
        </a:p>
      </dgm:t>
    </dgm:pt>
    <dgm:pt modelId="{0D51BE1C-B92A-4C8B-AEA6-8A7E9906B475}" type="sibTrans" cxnId="{65472BE0-C5C7-4C45-8DD9-FD8D1AF51110}">
      <dgm:prSet/>
      <dgm:spPr/>
      <dgm:t>
        <a:bodyPr/>
        <a:lstStyle/>
        <a:p>
          <a:endParaRPr lang="ru-RU"/>
        </a:p>
      </dgm:t>
    </dgm:pt>
    <dgm:pt modelId="{0D12794A-C953-48FE-B651-E1105862C0BA}">
      <dgm:prSet phldrT="[Текст]"/>
      <dgm:spPr/>
      <dgm:t>
        <a:bodyPr/>
        <a:lstStyle/>
        <a:p>
          <a:r>
            <a:rPr lang="uk-UA" dirty="0" smtClean="0"/>
            <a:t>Корма</a:t>
          </a:r>
          <a:endParaRPr lang="ru-RU" dirty="0"/>
        </a:p>
      </dgm:t>
    </dgm:pt>
    <dgm:pt modelId="{E2C0F49A-0EB5-47D4-8B62-EDDBDADD0254}" type="parTrans" cxnId="{CAB55AA7-3C76-4F64-B346-2D31E49D9DD9}">
      <dgm:prSet/>
      <dgm:spPr/>
      <dgm:t>
        <a:bodyPr/>
        <a:lstStyle/>
        <a:p>
          <a:endParaRPr lang="ru-RU"/>
        </a:p>
      </dgm:t>
    </dgm:pt>
    <dgm:pt modelId="{77D84995-EBF6-49A0-A8A2-07704802FF1E}" type="sibTrans" cxnId="{CAB55AA7-3C76-4F64-B346-2D31E49D9DD9}">
      <dgm:prSet/>
      <dgm:spPr/>
      <dgm:t>
        <a:bodyPr/>
        <a:lstStyle/>
        <a:p>
          <a:endParaRPr lang="ru-RU"/>
        </a:p>
      </dgm:t>
    </dgm:pt>
    <dgm:pt modelId="{36D5C2C5-8CAC-4DCD-8348-878936ABA249}">
      <dgm:prSet phldrT="[Текст]"/>
      <dgm:spPr/>
      <dgm:t>
        <a:bodyPr/>
        <a:lstStyle/>
        <a:p>
          <a:r>
            <a:rPr lang="uk-UA" dirty="0" smtClean="0"/>
            <a:t>Мікроклімат </a:t>
          </a:r>
          <a:endParaRPr lang="ru-RU" dirty="0"/>
        </a:p>
      </dgm:t>
    </dgm:pt>
    <dgm:pt modelId="{F5B19DCB-8B2A-4A2E-BFB9-FA209615B405}" type="parTrans" cxnId="{9DD02E86-6240-4AEA-BCD7-94117BCC9EDE}">
      <dgm:prSet/>
      <dgm:spPr/>
      <dgm:t>
        <a:bodyPr/>
        <a:lstStyle/>
        <a:p>
          <a:endParaRPr lang="ru-RU"/>
        </a:p>
      </dgm:t>
    </dgm:pt>
    <dgm:pt modelId="{774E05FA-7A5A-42E2-9F2A-BB1B8D5C52F5}" type="sibTrans" cxnId="{9DD02E86-6240-4AEA-BCD7-94117BCC9EDE}">
      <dgm:prSet/>
      <dgm:spPr/>
      <dgm:t>
        <a:bodyPr/>
        <a:lstStyle/>
        <a:p>
          <a:endParaRPr lang="ru-RU"/>
        </a:p>
      </dgm:t>
    </dgm:pt>
    <dgm:pt modelId="{1960647C-7606-4382-9CD7-D9C6E9FDBFEF}">
      <dgm:prSet phldrT="[Текст]"/>
      <dgm:spPr/>
      <dgm:t>
        <a:bodyPr/>
        <a:lstStyle/>
        <a:p>
          <a:r>
            <a:rPr lang="uk-UA" dirty="0" smtClean="0"/>
            <a:t>Фізіологічні </a:t>
          </a:r>
          <a:endParaRPr lang="ru-RU" dirty="0"/>
        </a:p>
      </dgm:t>
    </dgm:pt>
    <dgm:pt modelId="{8A5F25A5-7937-4359-ADA4-86BDA711356D}" type="parTrans" cxnId="{98CCE107-4242-4E59-93F1-672CE94C5181}">
      <dgm:prSet/>
      <dgm:spPr/>
      <dgm:t>
        <a:bodyPr/>
        <a:lstStyle/>
        <a:p>
          <a:endParaRPr lang="ru-RU"/>
        </a:p>
      </dgm:t>
    </dgm:pt>
    <dgm:pt modelId="{7934ADB6-F8E6-4039-9C47-4F0F6A3A52AA}" type="sibTrans" cxnId="{98CCE107-4242-4E59-93F1-672CE94C5181}">
      <dgm:prSet/>
      <dgm:spPr/>
      <dgm:t>
        <a:bodyPr/>
        <a:lstStyle/>
        <a:p>
          <a:endParaRPr lang="ru-RU"/>
        </a:p>
      </dgm:t>
    </dgm:pt>
    <dgm:pt modelId="{3144A8B4-9E45-4FF4-BF67-5BBFE7FE93F1}" type="pres">
      <dgm:prSet presAssocID="{48F06A3C-C44C-406A-81F4-9E2EB552E041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uk-UA"/>
        </a:p>
      </dgm:t>
    </dgm:pt>
    <dgm:pt modelId="{E8110821-D30D-45CF-8C83-91354264AD2D}" type="pres">
      <dgm:prSet presAssocID="{6348B03D-DD36-40A4-A2DC-D37434D4E730}" presName="hierRoot1" presStyleCnt="0">
        <dgm:presLayoutVars>
          <dgm:hierBranch val="init"/>
        </dgm:presLayoutVars>
      </dgm:prSet>
      <dgm:spPr/>
    </dgm:pt>
    <dgm:pt modelId="{2F2FECD6-A082-4B03-A3E0-423EC09B6821}" type="pres">
      <dgm:prSet presAssocID="{6348B03D-DD36-40A4-A2DC-D37434D4E730}" presName="rootComposite1" presStyleCnt="0"/>
      <dgm:spPr/>
    </dgm:pt>
    <dgm:pt modelId="{6F6EA168-A12C-475D-88F3-F7206B9DF840}" type="pres">
      <dgm:prSet presAssocID="{6348B03D-DD36-40A4-A2DC-D37434D4E730}" presName="rootText1" presStyleLbl="alignAcc1" presStyleIdx="0" presStyleCnt="0" custScaleX="22737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3C71D6D-7837-4E5B-8BC8-15ADDD572781}" type="pres">
      <dgm:prSet presAssocID="{6348B03D-DD36-40A4-A2DC-D37434D4E730}" presName="topArc1" presStyleLbl="parChTrans1D1" presStyleIdx="0" presStyleCnt="8"/>
      <dgm:spPr/>
    </dgm:pt>
    <dgm:pt modelId="{7A2CB294-C20B-4A59-9A79-386B2BDE60C4}" type="pres">
      <dgm:prSet presAssocID="{6348B03D-DD36-40A4-A2DC-D37434D4E730}" presName="bottomArc1" presStyleLbl="parChTrans1D1" presStyleIdx="1" presStyleCnt="8"/>
      <dgm:spPr/>
    </dgm:pt>
    <dgm:pt modelId="{06EE994C-A863-41FB-8EDD-A3D415822DEE}" type="pres">
      <dgm:prSet presAssocID="{6348B03D-DD36-40A4-A2DC-D37434D4E730}" presName="topConnNode1" presStyleLbl="node1" presStyleIdx="0" presStyleCnt="0"/>
      <dgm:spPr/>
      <dgm:t>
        <a:bodyPr/>
        <a:lstStyle/>
        <a:p>
          <a:endParaRPr lang="uk-UA"/>
        </a:p>
      </dgm:t>
    </dgm:pt>
    <dgm:pt modelId="{7A29E281-36D2-4ADB-A487-AD8384697500}" type="pres">
      <dgm:prSet presAssocID="{6348B03D-DD36-40A4-A2DC-D37434D4E730}" presName="hierChild2" presStyleCnt="0"/>
      <dgm:spPr/>
    </dgm:pt>
    <dgm:pt modelId="{E1F8398A-3DA2-46D9-9CAD-D81A0104D4D0}" type="pres">
      <dgm:prSet presAssocID="{E2C0F49A-0EB5-47D4-8B62-EDDBDADD0254}" presName="Name28" presStyleLbl="parChTrans1D2" presStyleIdx="0" presStyleCnt="3"/>
      <dgm:spPr/>
      <dgm:t>
        <a:bodyPr/>
        <a:lstStyle/>
        <a:p>
          <a:endParaRPr lang="uk-UA"/>
        </a:p>
      </dgm:t>
    </dgm:pt>
    <dgm:pt modelId="{48647D2F-6EB4-4326-96B1-F27F48F7BFC2}" type="pres">
      <dgm:prSet presAssocID="{0D12794A-C953-48FE-B651-E1105862C0BA}" presName="hierRoot2" presStyleCnt="0">
        <dgm:presLayoutVars>
          <dgm:hierBranch val="init"/>
        </dgm:presLayoutVars>
      </dgm:prSet>
      <dgm:spPr/>
    </dgm:pt>
    <dgm:pt modelId="{93C6F2E0-31AF-40B0-904C-4249B43B3A08}" type="pres">
      <dgm:prSet presAssocID="{0D12794A-C953-48FE-B651-E1105862C0BA}" presName="rootComposite2" presStyleCnt="0"/>
      <dgm:spPr/>
    </dgm:pt>
    <dgm:pt modelId="{CA59F27C-F0C4-4CB1-9E2E-2B2AE5678A68}" type="pres">
      <dgm:prSet presAssocID="{0D12794A-C953-48FE-B651-E1105862C0BA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A4B5C1C0-2625-47EE-B896-E5EB372C4DFA}" type="pres">
      <dgm:prSet presAssocID="{0D12794A-C953-48FE-B651-E1105862C0BA}" presName="topArc2" presStyleLbl="parChTrans1D1" presStyleIdx="2" presStyleCnt="8"/>
      <dgm:spPr/>
    </dgm:pt>
    <dgm:pt modelId="{B63D9A45-4897-4AED-80A8-C847F7D891D1}" type="pres">
      <dgm:prSet presAssocID="{0D12794A-C953-48FE-B651-E1105862C0BA}" presName="bottomArc2" presStyleLbl="parChTrans1D1" presStyleIdx="3" presStyleCnt="8"/>
      <dgm:spPr/>
    </dgm:pt>
    <dgm:pt modelId="{9012CE11-F04E-4ACF-B107-F11745C3D853}" type="pres">
      <dgm:prSet presAssocID="{0D12794A-C953-48FE-B651-E1105862C0BA}" presName="topConnNode2" presStyleLbl="node2" presStyleIdx="0" presStyleCnt="0"/>
      <dgm:spPr/>
      <dgm:t>
        <a:bodyPr/>
        <a:lstStyle/>
        <a:p>
          <a:endParaRPr lang="uk-UA"/>
        </a:p>
      </dgm:t>
    </dgm:pt>
    <dgm:pt modelId="{D197E3BB-57A2-456A-BB30-219B7AD35496}" type="pres">
      <dgm:prSet presAssocID="{0D12794A-C953-48FE-B651-E1105862C0BA}" presName="hierChild4" presStyleCnt="0"/>
      <dgm:spPr/>
    </dgm:pt>
    <dgm:pt modelId="{0BE5DBBC-8DBB-45C9-9C01-3D1C1D51053E}" type="pres">
      <dgm:prSet presAssocID="{0D12794A-C953-48FE-B651-E1105862C0BA}" presName="hierChild5" presStyleCnt="0"/>
      <dgm:spPr/>
    </dgm:pt>
    <dgm:pt modelId="{760BAD10-FBD3-4DDF-A800-93BF19DAA4F5}" type="pres">
      <dgm:prSet presAssocID="{F5B19DCB-8B2A-4A2E-BFB9-FA209615B405}" presName="Name28" presStyleLbl="parChTrans1D2" presStyleIdx="1" presStyleCnt="3"/>
      <dgm:spPr/>
      <dgm:t>
        <a:bodyPr/>
        <a:lstStyle/>
        <a:p>
          <a:endParaRPr lang="uk-UA"/>
        </a:p>
      </dgm:t>
    </dgm:pt>
    <dgm:pt modelId="{F37479F3-A76F-4C57-A22D-D59D7602A7C4}" type="pres">
      <dgm:prSet presAssocID="{36D5C2C5-8CAC-4DCD-8348-878936ABA249}" presName="hierRoot2" presStyleCnt="0">
        <dgm:presLayoutVars>
          <dgm:hierBranch val="init"/>
        </dgm:presLayoutVars>
      </dgm:prSet>
      <dgm:spPr/>
    </dgm:pt>
    <dgm:pt modelId="{A0810DB6-E16C-4A74-B8B4-FEC51F77EF44}" type="pres">
      <dgm:prSet presAssocID="{36D5C2C5-8CAC-4DCD-8348-878936ABA249}" presName="rootComposite2" presStyleCnt="0"/>
      <dgm:spPr/>
    </dgm:pt>
    <dgm:pt modelId="{553AF225-8176-4E69-A95E-B1FECFAFDC12}" type="pres">
      <dgm:prSet presAssocID="{36D5C2C5-8CAC-4DCD-8348-878936ABA249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9A80E811-37AC-4C5E-9C51-5D73342B8731}" type="pres">
      <dgm:prSet presAssocID="{36D5C2C5-8CAC-4DCD-8348-878936ABA249}" presName="topArc2" presStyleLbl="parChTrans1D1" presStyleIdx="4" presStyleCnt="8"/>
      <dgm:spPr/>
    </dgm:pt>
    <dgm:pt modelId="{3E37D30D-376A-4673-ACC5-ACFD9C4BA79B}" type="pres">
      <dgm:prSet presAssocID="{36D5C2C5-8CAC-4DCD-8348-878936ABA249}" presName="bottomArc2" presStyleLbl="parChTrans1D1" presStyleIdx="5" presStyleCnt="8"/>
      <dgm:spPr/>
    </dgm:pt>
    <dgm:pt modelId="{B9917A61-12EC-4947-AB30-2BFCF450763D}" type="pres">
      <dgm:prSet presAssocID="{36D5C2C5-8CAC-4DCD-8348-878936ABA249}" presName="topConnNode2" presStyleLbl="node2" presStyleIdx="0" presStyleCnt="0"/>
      <dgm:spPr/>
      <dgm:t>
        <a:bodyPr/>
        <a:lstStyle/>
        <a:p>
          <a:endParaRPr lang="uk-UA"/>
        </a:p>
      </dgm:t>
    </dgm:pt>
    <dgm:pt modelId="{842C138E-CA66-4578-8C1B-B4F0FF445F8F}" type="pres">
      <dgm:prSet presAssocID="{36D5C2C5-8CAC-4DCD-8348-878936ABA249}" presName="hierChild4" presStyleCnt="0"/>
      <dgm:spPr/>
    </dgm:pt>
    <dgm:pt modelId="{15FA6E93-1202-4648-87C8-ABD76AFC20F9}" type="pres">
      <dgm:prSet presAssocID="{36D5C2C5-8CAC-4DCD-8348-878936ABA249}" presName="hierChild5" presStyleCnt="0"/>
      <dgm:spPr/>
    </dgm:pt>
    <dgm:pt modelId="{5A137FC6-306F-4D7D-98B8-7AC1DFC3EB00}" type="pres">
      <dgm:prSet presAssocID="{8A5F25A5-7937-4359-ADA4-86BDA711356D}" presName="Name28" presStyleLbl="parChTrans1D2" presStyleIdx="2" presStyleCnt="3"/>
      <dgm:spPr/>
      <dgm:t>
        <a:bodyPr/>
        <a:lstStyle/>
        <a:p>
          <a:endParaRPr lang="uk-UA"/>
        </a:p>
      </dgm:t>
    </dgm:pt>
    <dgm:pt modelId="{F4FAA7B8-4C4F-4C80-8C03-5318ACCCFEC3}" type="pres">
      <dgm:prSet presAssocID="{1960647C-7606-4382-9CD7-D9C6E9FDBFEF}" presName="hierRoot2" presStyleCnt="0">
        <dgm:presLayoutVars>
          <dgm:hierBranch val="init"/>
        </dgm:presLayoutVars>
      </dgm:prSet>
      <dgm:spPr/>
    </dgm:pt>
    <dgm:pt modelId="{F7063607-02BF-4ED9-B583-7F328A11533B}" type="pres">
      <dgm:prSet presAssocID="{1960647C-7606-4382-9CD7-D9C6E9FDBFEF}" presName="rootComposite2" presStyleCnt="0"/>
      <dgm:spPr/>
    </dgm:pt>
    <dgm:pt modelId="{ED31B2DC-2FFC-487C-BEBB-F9D29C5A25D9}" type="pres">
      <dgm:prSet presAssocID="{1960647C-7606-4382-9CD7-D9C6E9FDBFEF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01EC172-01D8-4B93-AF70-FFBA38932DE9}" type="pres">
      <dgm:prSet presAssocID="{1960647C-7606-4382-9CD7-D9C6E9FDBFEF}" presName="topArc2" presStyleLbl="parChTrans1D1" presStyleIdx="6" presStyleCnt="8"/>
      <dgm:spPr/>
    </dgm:pt>
    <dgm:pt modelId="{109C099B-8EA6-445F-ACAA-8406AFC01E20}" type="pres">
      <dgm:prSet presAssocID="{1960647C-7606-4382-9CD7-D9C6E9FDBFEF}" presName="bottomArc2" presStyleLbl="parChTrans1D1" presStyleIdx="7" presStyleCnt="8"/>
      <dgm:spPr/>
    </dgm:pt>
    <dgm:pt modelId="{CC556923-CA7D-410E-92B7-C111A8D76936}" type="pres">
      <dgm:prSet presAssocID="{1960647C-7606-4382-9CD7-D9C6E9FDBFEF}" presName="topConnNode2" presStyleLbl="node2" presStyleIdx="0" presStyleCnt="0"/>
      <dgm:spPr/>
      <dgm:t>
        <a:bodyPr/>
        <a:lstStyle/>
        <a:p>
          <a:endParaRPr lang="uk-UA"/>
        </a:p>
      </dgm:t>
    </dgm:pt>
    <dgm:pt modelId="{1CA32F82-19EB-4EBD-8445-ABD06E82FA64}" type="pres">
      <dgm:prSet presAssocID="{1960647C-7606-4382-9CD7-D9C6E9FDBFEF}" presName="hierChild4" presStyleCnt="0"/>
      <dgm:spPr/>
    </dgm:pt>
    <dgm:pt modelId="{2B358B01-3B17-46E1-A529-7FB5132C6CC0}" type="pres">
      <dgm:prSet presAssocID="{1960647C-7606-4382-9CD7-D9C6E9FDBFEF}" presName="hierChild5" presStyleCnt="0"/>
      <dgm:spPr/>
    </dgm:pt>
    <dgm:pt modelId="{ED577491-C2B9-46CF-92B6-6F6EA39D5EEF}" type="pres">
      <dgm:prSet presAssocID="{6348B03D-DD36-40A4-A2DC-D37434D4E730}" presName="hierChild3" presStyleCnt="0"/>
      <dgm:spPr/>
    </dgm:pt>
  </dgm:ptLst>
  <dgm:cxnLst>
    <dgm:cxn modelId="{94B0F486-4A50-448F-847E-3B87563C8EBF}" type="presOf" srcId="{6348B03D-DD36-40A4-A2DC-D37434D4E730}" destId="{6F6EA168-A12C-475D-88F3-F7206B9DF840}" srcOrd="0" destOrd="0" presId="urn:microsoft.com/office/officeart/2008/layout/HalfCircleOrganizationChart"/>
    <dgm:cxn modelId="{040C1411-BF07-4E21-B036-289EC9103B70}" type="presOf" srcId="{36D5C2C5-8CAC-4DCD-8348-878936ABA249}" destId="{B9917A61-12EC-4947-AB30-2BFCF450763D}" srcOrd="1" destOrd="0" presId="urn:microsoft.com/office/officeart/2008/layout/HalfCircleOrganizationChart"/>
    <dgm:cxn modelId="{98CCE107-4242-4E59-93F1-672CE94C5181}" srcId="{6348B03D-DD36-40A4-A2DC-D37434D4E730}" destId="{1960647C-7606-4382-9CD7-D9C6E9FDBFEF}" srcOrd="2" destOrd="0" parTransId="{8A5F25A5-7937-4359-ADA4-86BDA711356D}" sibTransId="{7934ADB6-F8E6-4039-9C47-4F0F6A3A52AA}"/>
    <dgm:cxn modelId="{78A110BE-28A7-44AF-9EC6-5EBBDA92245B}" type="presOf" srcId="{1960647C-7606-4382-9CD7-D9C6E9FDBFEF}" destId="{CC556923-CA7D-410E-92B7-C111A8D76936}" srcOrd="1" destOrd="0" presId="urn:microsoft.com/office/officeart/2008/layout/HalfCircleOrganizationChart"/>
    <dgm:cxn modelId="{A11E1FBB-4DAA-499E-A5F9-0AFB32B3DF02}" type="presOf" srcId="{0D12794A-C953-48FE-B651-E1105862C0BA}" destId="{CA59F27C-F0C4-4CB1-9E2E-2B2AE5678A68}" srcOrd="0" destOrd="0" presId="urn:microsoft.com/office/officeart/2008/layout/HalfCircleOrganizationChart"/>
    <dgm:cxn modelId="{091E9755-7F86-4D71-B715-6CD1C5A8EB55}" type="presOf" srcId="{1960647C-7606-4382-9CD7-D9C6E9FDBFEF}" destId="{ED31B2DC-2FFC-487C-BEBB-F9D29C5A25D9}" srcOrd="0" destOrd="0" presId="urn:microsoft.com/office/officeart/2008/layout/HalfCircleOrganizationChart"/>
    <dgm:cxn modelId="{78ADA3A0-6B39-4158-A50B-9566656D93DC}" type="presOf" srcId="{6348B03D-DD36-40A4-A2DC-D37434D4E730}" destId="{06EE994C-A863-41FB-8EDD-A3D415822DEE}" srcOrd="1" destOrd="0" presId="urn:microsoft.com/office/officeart/2008/layout/HalfCircleOrganizationChart"/>
    <dgm:cxn modelId="{42C2CEB4-9531-4847-8936-A820006E7CB1}" type="presOf" srcId="{E2C0F49A-0EB5-47D4-8B62-EDDBDADD0254}" destId="{E1F8398A-3DA2-46D9-9CAD-D81A0104D4D0}" srcOrd="0" destOrd="0" presId="urn:microsoft.com/office/officeart/2008/layout/HalfCircleOrganizationChart"/>
    <dgm:cxn modelId="{322CCC55-2064-459E-A9AE-9DD39B86DD9B}" type="presOf" srcId="{F5B19DCB-8B2A-4A2E-BFB9-FA209615B405}" destId="{760BAD10-FBD3-4DDF-A800-93BF19DAA4F5}" srcOrd="0" destOrd="0" presId="urn:microsoft.com/office/officeart/2008/layout/HalfCircleOrganizationChart"/>
    <dgm:cxn modelId="{A81BAA99-D461-49C7-ABA7-50206F81720E}" type="presOf" srcId="{36D5C2C5-8CAC-4DCD-8348-878936ABA249}" destId="{553AF225-8176-4E69-A95E-B1FECFAFDC12}" srcOrd="0" destOrd="0" presId="urn:microsoft.com/office/officeart/2008/layout/HalfCircleOrganizationChart"/>
    <dgm:cxn modelId="{CAB55AA7-3C76-4F64-B346-2D31E49D9DD9}" srcId="{6348B03D-DD36-40A4-A2DC-D37434D4E730}" destId="{0D12794A-C953-48FE-B651-E1105862C0BA}" srcOrd="0" destOrd="0" parTransId="{E2C0F49A-0EB5-47D4-8B62-EDDBDADD0254}" sibTransId="{77D84995-EBF6-49A0-A8A2-07704802FF1E}"/>
    <dgm:cxn modelId="{950D475D-116E-4717-97B2-9281BFB5B441}" type="presOf" srcId="{48F06A3C-C44C-406A-81F4-9E2EB552E041}" destId="{3144A8B4-9E45-4FF4-BF67-5BBFE7FE93F1}" srcOrd="0" destOrd="0" presId="urn:microsoft.com/office/officeart/2008/layout/HalfCircleOrganizationChart"/>
    <dgm:cxn modelId="{65472BE0-C5C7-4C45-8DD9-FD8D1AF51110}" srcId="{48F06A3C-C44C-406A-81F4-9E2EB552E041}" destId="{6348B03D-DD36-40A4-A2DC-D37434D4E730}" srcOrd="0" destOrd="0" parTransId="{A25C035D-AC00-4864-9DE0-12DCD8E3EE37}" sibTransId="{0D51BE1C-B92A-4C8B-AEA6-8A7E9906B475}"/>
    <dgm:cxn modelId="{AEE76883-2A5E-47BC-BA05-089FE8C5BF6A}" type="presOf" srcId="{0D12794A-C953-48FE-B651-E1105862C0BA}" destId="{9012CE11-F04E-4ACF-B107-F11745C3D853}" srcOrd="1" destOrd="0" presId="urn:microsoft.com/office/officeart/2008/layout/HalfCircleOrganizationChart"/>
    <dgm:cxn modelId="{9DD02E86-6240-4AEA-BCD7-94117BCC9EDE}" srcId="{6348B03D-DD36-40A4-A2DC-D37434D4E730}" destId="{36D5C2C5-8CAC-4DCD-8348-878936ABA249}" srcOrd="1" destOrd="0" parTransId="{F5B19DCB-8B2A-4A2E-BFB9-FA209615B405}" sibTransId="{774E05FA-7A5A-42E2-9F2A-BB1B8D5C52F5}"/>
    <dgm:cxn modelId="{B314CC58-5952-4984-AC16-F88D763ED60E}" type="presOf" srcId="{8A5F25A5-7937-4359-ADA4-86BDA711356D}" destId="{5A137FC6-306F-4D7D-98B8-7AC1DFC3EB00}" srcOrd="0" destOrd="0" presId="urn:microsoft.com/office/officeart/2008/layout/HalfCircleOrganizationChart"/>
    <dgm:cxn modelId="{0D909016-D1C8-4C9B-9C8F-EF021B075470}" type="presParOf" srcId="{3144A8B4-9E45-4FF4-BF67-5BBFE7FE93F1}" destId="{E8110821-D30D-45CF-8C83-91354264AD2D}" srcOrd="0" destOrd="0" presId="urn:microsoft.com/office/officeart/2008/layout/HalfCircleOrganizationChart"/>
    <dgm:cxn modelId="{E2BEB1AF-2FE0-4A88-878D-8A245F1A8E38}" type="presParOf" srcId="{E8110821-D30D-45CF-8C83-91354264AD2D}" destId="{2F2FECD6-A082-4B03-A3E0-423EC09B6821}" srcOrd="0" destOrd="0" presId="urn:microsoft.com/office/officeart/2008/layout/HalfCircleOrganizationChart"/>
    <dgm:cxn modelId="{A53D2F70-BF0F-439F-AFFA-D189B4DF6C91}" type="presParOf" srcId="{2F2FECD6-A082-4B03-A3E0-423EC09B6821}" destId="{6F6EA168-A12C-475D-88F3-F7206B9DF840}" srcOrd="0" destOrd="0" presId="urn:microsoft.com/office/officeart/2008/layout/HalfCircleOrganizationChart"/>
    <dgm:cxn modelId="{D8D02A42-9AEE-431E-B15D-94A5EFF1B62D}" type="presParOf" srcId="{2F2FECD6-A082-4B03-A3E0-423EC09B6821}" destId="{83C71D6D-7837-4E5B-8BC8-15ADDD572781}" srcOrd="1" destOrd="0" presId="urn:microsoft.com/office/officeart/2008/layout/HalfCircleOrganizationChart"/>
    <dgm:cxn modelId="{4E8D5684-EA62-4307-ADF9-7B7C46B1076F}" type="presParOf" srcId="{2F2FECD6-A082-4B03-A3E0-423EC09B6821}" destId="{7A2CB294-C20B-4A59-9A79-386B2BDE60C4}" srcOrd="2" destOrd="0" presId="urn:microsoft.com/office/officeart/2008/layout/HalfCircleOrganizationChart"/>
    <dgm:cxn modelId="{BC2A423B-1D6B-45D3-892D-63B0F6EC518F}" type="presParOf" srcId="{2F2FECD6-A082-4B03-A3E0-423EC09B6821}" destId="{06EE994C-A863-41FB-8EDD-A3D415822DEE}" srcOrd="3" destOrd="0" presId="urn:microsoft.com/office/officeart/2008/layout/HalfCircleOrganizationChart"/>
    <dgm:cxn modelId="{BC21E1AF-12DB-47DB-910B-63F85BB0D79A}" type="presParOf" srcId="{E8110821-D30D-45CF-8C83-91354264AD2D}" destId="{7A29E281-36D2-4ADB-A487-AD8384697500}" srcOrd="1" destOrd="0" presId="urn:microsoft.com/office/officeart/2008/layout/HalfCircleOrganizationChart"/>
    <dgm:cxn modelId="{7733A4A9-8AB3-44DF-8A66-0DB285F711DC}" type="presParOf" srcId="{7A29E281-36D2-4ADB-A487-AD8384697500}" destId="{E1F8398A-3DA2-46D9-9CAD-D81A0104D4D0}" srcOrd="0" destOrd="0" presId="urn:microsoft.com/office/officeart/2008/layout/HalfCircleOrganizationChart"/>
    <dgm:cxn modelId="{16458D98-0E43-45B1-8CFB-1EF3A3BCD3D6}" type="presParOf" srcId="{7A29E281-36D2-4ADB-A487-AD8384697500}" destId="{48647D2F-6EB4-4326-96B1-F27F48F7BFC2}" srcOrd="1" destOrd="0" presId="urn:microsoft.com/office/officeart/2008/layout/HalfCircleOrganizationChart"/>
    <dgm:cxn modelId="{7AC8BADF-D7B4-4394-AF72-7B35BF30D40B}" type="presParOf" srcId="{48647D2F-6EB4-4326-96B1-F27F48F7BFC2}" destId="{93C6F2E0-31AF-40B0-904C-4249B43B3A08}" srcOrd="0" destOrd="0" presId="urn:microsoft.com/office/officeart/2008/layout/HalfCircleOrganizationChart"/>
    <dgm:cxn modelId="{780A4268-5B6C-44A4-852D-6161752D10E9}" type="presParOf" srcId="{93C6F2E0-31AF-40B0-904C-4249B43B3A08}" destId="{CA59F27C-F0C4-4CB1-9E2E-2B2AE5678A68}" srcOrd="0" destOrd="0" presId="urn:microsoft.com/office/officeart/2008/layout/HalfCircleOrganizationChart"/>
    <dgm:cxn modelId="{051656EA-65FC-42BA-828A-2BB90C110C0A}" type="presParOf" srcId="{93C6F2E0-31AF-40B0-904C-4249B43B3A08}" destId="{A4B5C1C0-2625-47EE-B896-E5EB372C4DFA}" srcOrd="1" destOrd="0" presId="urn:microsoft.com/office/officeart/2008/layout/HalfCircleOrganizationChart"/>
    <dgm:cxn modelId="{912489D4-918E-423D-B2C8-5C5A6B0869E6}" type="presParOf" srcId="{93C6F2E0-31AF-40B0-904C-4249B43B3A08}" destId="{B63D9A45-4897-4AED-80A8-C847F7D891D1}" srcOrd="2" destOrd="0" presId="urn:microsoft.com/office/officeart/2008/layout/HalfCircleOrganizationChart"/>
    <dgm:cxn modelId="{4DC183D1-82DD-463E-9BF3-EBDD5F8D1549}" type="presParOf" srcId="{93C6F2E0-31AF-40B0-904C-4249B43B3A08}" destId="{9012CE11-F04E-4ACF-B107-F11745C3D853}" srcOrd="3" destOrd="0" presId="urn:microsoft.com/office/officeart/2008/layout/HalfCircleOrganizationChart"/>
    <dgm:cxn modelId="{2B58993E-404C-4B9B-A9E9-1AE270321A0B}" type="presParOf" srcId="{48647D2F-6EB4-4326-96B1-F27F48F7BFC2}" destId="{D197E3BB-57A2-456A-BB30-219B7AD35496}" srcOrd="1" destOrd="0" presId="urn:microsoft.com/office/officeart/2008/layout/HalfCircleOrganizationChart"/>
    <dgm:cxn modelId="{FB3A30FA-38AE-4FB6-A133-EBBD17963928}" type="presParOf" srcId="{48647D2F-6EB4-4326-96B1-F27F48F7BFC2}" destId="{0BE5DBBC-8DBB-45C9-9C01-3D1C1D51053E}" srcOrd="2" destOrd="0" presId="urn:microsoft.com/office/officeart/2008/layout/HalfCircleOrganizationChart"/>
    <dgm:cxn modelId="{8C691253-A5A5-4210-89A6-3CD3E502941C}" type="presParOf" srcId="{7A29E281-36D2-4ADB-A487-AD8384697500}" destId="{760BAD10-FBD3-4DDF-A800-93BF19DAA4F5}" srcOrd="2" destOrd="0" presId="urn:microsoft.com/office/officeart/2008/layout/HalfCircleOrganizationChart"/>
    <dgm:cxn modelId="{E4CAB7CA-B688-4022-86CF-6430AD9CD2BD}" type="presParOf" srcId="{7A29E281-36D2-4ADB-A487-AD8384697500}" destId="{F37479F3-A76F-4C57-A22D-D59D7602A7C4}" srcOrd="3" destOrd="0" presId="urn:microsoft.com/office/officeart/2008/layout/HalfCircleOrganizationChart"/>
    <dgm:cxn modelId="{E81C6D1F-3064-41DF-99A1-F105B1C7D900}" type="presParOf" srcId="{F37479F3-A76F-4C57-A22D-D59D7602A7C4}" destId="{A0810DB6-E16C-4A74-B8B4-FEC51F77EF44}" srcOrd="0" destOrd="0" presId="urn:microsoft.com/office/officeart/2008/layout/HalfCircleOrganizationChart"/>
    <dgm:cxn modelId="{842588A0-A305-445E-9F20-C7CCE9C66E12}" type="presParOf" srcId="{A0810DB6-E16C-4A74-B8B4-FEC51F77EF44}" destId="{553AF225-8176-4E69-A95E-B1FECFAFDC12}" srcOrd="0" destOrd="0" presId="urn:microsoft.com/office/officeart/2008/layout/HalfCircleOrganizationChart"/>
    <dgm:cxn modelId="{695EEB0C-CDB3-4467-AF26-CB19E198AF83}" type="presParOf" srcId="{A0810DB6-E16C-4A74-B8B4-FEC51F77EF44}" destId="{9A80E811-37AC-4C5E-9C51-5D73342B8731}" srcOrd="1" destOrd="0" presId="urn:microsoft.com/office/officeart/2008/layout/HalfCircleOrganizationChart"/>
    <dgm:cxn modelId="{6BAC7B4D-8ADB-4491-B0B7-32812EBD073E}" type="presParOf" srcId="{A0810DB6-E16C-4A74-B8B4-FEC51F77EF44}" destId="{3E37D30D-376A-4673-ACC5-ACFD9C4BA79B}" srcOrd="2" destOrd="0" presId="urn:microsoft.com/office/officeart/2008/layout/HalfCircleOrganizationChart"/>
    <dgm:cxn modelId="{061A690A-24E8-4407-A8C6-46505B7327A3}" type="presParOf" srcId="{A0810DB6-E16C-4A74-B8B4-FEC51F77EF44}" destId="{B9917A61-12EC-4947-AB30-2BFCF450763D}" srcOrd="3" destOrd="0" presId="urn:microsoft.com/office/officeart/2008/layout/HalfCircleOrganizationChart"/>
    <dgm:cxn modelId="{2DF0BFB6-2A2A-4BA1-97F7-C582FED20C66}" type="presParOf" srcId="{F37479F3-A76F-4C57-A22D-D59D7602A7C4}" destId="{842C138E-CA66-4578-8C1B-B4F0FF445F8F}" srcOrd="1" destOrd="0" presId="urn:microsoft.com/office/officeart/2008/layout/HalfCircleOrganizationChart"/>
    <dgm:cxn modelId="{8E632CBB-C85F-499C-8FCC-793069E94B03}" type="presParOf" srcId="{F37479F3-A76F-4C57-A22D-D59D7602A7C4}" destId="{15FA6E93-1202-4648-87C8-ABD76AFC20F9}" srcOrd="2" destOrd="0" presId="urn:microsoft.com/office/officeart/2008/layout/HalfCircleOrganizationChart"/>
    <dgm:cxn modelId="{CB55F774-DDAF-44A5-8F0A-B9D919BCFB39}" type="presParOf" srcId="{7A29E281-36D2-4ADB-A487-AD8384697500}" destId="{5A137FC6-306F-4D7D-98B8-7AC1DFC3EB00}" srcOrd="4" destOrd="0" presId="urn:microsoft.com/office/officeart/2008/layout/HalfCircleOrganizationChart"/>
    <dgm:cxn modelId="{F84AE64D-3913-4649-9ECF-1B586ACFFA2D}" type="presParOf" srcId="{7A29E281-36D2-4ADB-A487-AD8384697500}" destId="{F4FAA7B8-4C4F-4C80-8C03-5318ACCCFEC3}" srcOrd="5" destOrd="0" presId="urn:microsoft.com/office/officeart/2008/layout/HalfCircleOrganizationChart"/>
    <dgm:cxn modelId="{DD969265-6E95-44C4-AFE1-02EFEA9B2699}" type="presParOf" srcId="{F4FAA7B8-4C4F-4C80-8C03-5318ACCCFEC3}" destId="{F7063607-02BF-4ED9-B583-7F328A11533B}" srcOrd="0" destOrd="0" presId="urn:microsoft.com/office/officeart/2008/layout/HalfCircleOrganizationChart"/>
    <dgm:cxn modelId="{1F628B88-E725-4047-9A88-8242BC6F306C}" type="presParOf" srcId="{F7063607-02BF-4ED9-B583-7F328A11533B}" destId="{ED31B2DC-2FFC-487C-BEBB-F9D29C5A25D9}" srcOrd="0" destOrd="0" presId="urn:microsoft.com/office/officeart/2008/layout/HalfCircleOrganizationChart"/>
    <dgm:cxn modelId="{EC42DEEE-CEB8-41A7-891F-C875E83BFAE4}" type="presParOf" srcId="{F7063607-02BF-4ED9-B583-7F328A11533B}" destId="{701EC172-01D8-4B93-AF70-FFBA38932DE9}" srcOrd="1" destOrd="0" presId="urn:microsoft.com/office/officeart/2008/layout/HalfCircleOrganizationChart"/>
    <dgm:cxn modelId="{95682CCA-4262-4F78-9494-1A3415343DE3}" type="presParOf" srcId="{F7063607-02BF-4ED9-B583-7F328A11533B}" destId="{109C099B-8EA6-445F-ACAA-8406AFC01E20}" srcOrd="2" destOrd="0" presId="urn:microsoft.com/office/officeart/2008/layout/HalfCircleOrganizationChart"/>
    <dgm:cxn modelId="{6F9B2CCB-13A1-486B-BE80-09FD02E37C73}" type="presParOf" srcId="{F7063607-02BF-4ED9-B583-7F328A11533B}" destId="{CC556923-CA7D-410E-92B7-C111A8D76936}" srcOrd="3" destOrd="0" presId="urn:microsoft.com/office/officeart/2008/layout/HalfCircleOrganizationChart"/>
    <dgm:cxn modelId="{793DEE8E-0DA6-4BE0-BA61-053AED7487F2}" type="presParOf" srcId="{F4FAA7B8-4C4F-4C80-8C03-5318ACCCFEC3}" destId="{1CA32F82-19EB-4EBD-8445-ABD06E82FA64}" srcOrd="1" destOrd="0" presId="urn:microsoft.com/office/officeart/2008/layout/HalfCircleOrganizationChart"/>
    <dgm:cxn modelId="{C9BEABA0-059B-4BE8-A4C2-2EB60A6B9FA8}" type="presParOf" srcId="{F4FAA7B8-4C4F-4C80-8C03-5318ACCCFEC3}" destId="{2B358B01-3B17-46E1-A529-7FB5132C6CC0}" srcOrd="2" destOrd="0" presId="urn:microsoft.com/office/officeart/2008/layout/HalfCircleOrganizationChart"/>
    <dgm:cxn modelId="{C4356E9A-5DF9-4427-AD0A-01A11CBDF3AC}" type="presParOf" srcId="{E8110821-D30D-45CF-8C83-91354264AD2D}" destId="{ED577491-C2B9-46CF-92B6-6F6EA39D5EEF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6440516-ABCD-4A39-973D-2C796173B2F2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005A59A-DFEE-40E3-A784-741A82289B77}">
      <dgm:prSet phldrT="[Текст]"/>
      <dgm:spPr/>
      <dgm:t>
        <a:bodyPr/>
        <a:lstStyle/>
        <a:p>
          <a:r>
            <a:rPr lang="uk-UA" b="1" u="none" cap="none" spc="0" dirty="0" smtClean="0">
              <a:ln w="0"/>
              <a:solidFill>
                <a:schemeClr val="tx1"/>
              </a:solidFill>
              <a:effectLst/>
            </a:rPr>
            <a:t>Продукція</a:t>
          </a:r>
          <a:r>
            <a:rPr lang="uk-UA" b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 </a:t>
          </a:r>
          <a:r>
            <a:rPr lang="uk-UA" b="1" cap="none" spc="0" noProof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овець</a:t>
          </a:r>
          <a:endParaRPr lang="uk-UA" b="1" cap="none" spc="0" noProof="1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C3BAF838-3532-4FE4-ADB0-538F3B099B75}" type="parTrans" cxnId="{F6265D76-8B47-4167-BBD8-E33E796A25E7}">
      <dgm:prSet/>
      <dgm:spPr/>
      <dgm:t>
        <a:bodyPr/>
        <a:lstStyle/>
        <a:p>
          <a:endParaRPr lang="ru-RU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20AD886F-B558-4547-ACDE-E14BD8C253BB}" type="sibTrans" cxnId="{F6265D76-8B47-4167-BBD8-E33E796A25E7}">
      <dgm:prSet/>
      <dgm:spPr/>
      <dgm:t>
        <a:bodyPr/>
        <a:lstStyle/>
        <a:p>
          <a:endParaRPr lang="ru-RU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F9D67C1E-6054-4EFF-910A-A98240C07B95}">
      <dgm:prSet phldrT="[Текст]"/>
      <dgm:spPr/>
      <dgm:t>
        <a:bodyPr/>
        <a:lstStyle/>
        <a:p>
          <a:r>
            <a:rPr lang="uk-UA" b="1" cap="none" spc="0" dirty="0" smtClean="0">
              <a:ln w="0"/>
              <a:solidFill>
                <a:schemeClr val="tx1"/>
              </a:solidFill>
              <a:effectLst/>
            </a:rPr>
            <a:t>Технологія виробництва </a:t>
          </a:r>
          <a:endParaRPr lang="ru-RU" b="1" cap="none" spc="0" dirty="0">
            <a:ln w="0"/>
            <a:solidFill>
              <a:schemeClr val="tx1"/>
            </a:solidFill>
            <a:effectLst/>
          </a:endParaRPr>
        </a:p>
      </dgm:t>
    </dgm:pt>
    <dgm:pt modelId="{2C0F4BAD-4317-466E-8121-1D79EB0F9686}" type="parTrans" cxnId="{60F83FD0-9EF0-46A0-9B99-CFA0CD4707B2}">
      <dgm:prSet/>
      <dgm:spPr/>
      <dgm:t>
        <a:bodyPr/>
        <a:lstStyle/>
        <a:p>
          <a:endParaRPr lang="ru-RU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BB5569E4-9DC5-4409-BA7B-3E486BF45D4F}" type="sibTrans" cxnId="{60F83FD0-9EF0-46A0-9B99-CFA0CD4707B2}">
      <dgm:prSet/>
      <dgm:spPr/>
      <dgm:t>
        <a:bodyPr/>
        <a:lstStyle/>
        <a:p>
          <a:endParaRPr lang="ru-RU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23116360-7C86-41E3-B162-EE69F3AC66B7}">
      <dgm:prSet phldrT="[Текст]"/>
      <dgm:spPr/>
      <dgm:t>
        <a:bodyPr/>
        <a:lstStyle/>
        <a:p>
          <a:r>
            <a:rPr lang="uk-UA" b="1" cap="none" spc="0" dirty="0" smtClean="0">
              <a:ln w="0"/>
              <a:solidFill>
                <a:schemeClr val="tx1"/>
              </a:solidFill>
              <a:effectLst/>
            </a:rPr>
            <a:t>Селекція </a:t>
          </a:r>
          <a:endParaRPr lang="ru-RU" b="1" cap="none" spc="0" dirty="0">
            <a:ln w="0"/>
            <a:solidFill>
              <a:schemeClr val="tx1"/>
            </a:solidFill>
            <a:effectLst/>
          </a:endParaRPr>
        </a:p>
      </dgm:t>
    </dgm:pt>
    <dgm:pt modelId="{194FF21C-DEA2-466E-93ED-EF5E36BD73A4}" type="parTrans" cxnId="{11FE4A04-E97E-4005-A5B2-908581DD83F3}">
      <dgm:prSet/>
      <dgm:spPr/>
      <dgm:t>
        <a:bodyPr/>
        <a:lstStyle/>
        <a:p>
          <a:endParaRPr lang="ru-RU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68667EA0-5C06-422F-8FF3-EA090D83DDC9}" type="sibTrans" cxnId="{11FE4A04-E97E-4005-A5B2-908581DD83F3}">
      <dgm:prSet/>
      <dgm:spPr/>
      <dgm:t>
        <a:bodyPr/>
        <a:lstStyle/>
        <a:p>
          <a:endParaRPr lang="ru-RU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48806DF6-F140-4FB5-93F8-7A4C5ADFA368}" type="pres">
      <dgm:prSet presAssocID="{E6440516-ABCD-4A39-973D-2C796173B2F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477489BA-AE48-4AEE-9FBF-DEEAB03C0F8E}" type="pres">
      <dgm:prSet presAssocID="{E005A59A-DFEE-40E3-A784-741A82289B77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D6D96B2D-41A4-4E91-8BF3-E4CD432F2841}" type="pres">
      <dgm:prSet presAssocID="{20AD886F-B558-4547-ACDE-E14BD8C253BB}" presName="sibTrans" presStyleCnt="0"/>
      <dgm:spPr/>
    </dgm:pt>
    <dgm:pt modelId="{AAD80E19-8689-4CB3-92AF-CF3E482DE4B5}" type="pres">
      <dgm:prSet presAssocID="{F9D67C1E-6054-4EFF-910A-A98240C07B9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FED65FE-5A17-45FB-8926-0E6BBBBE3A6D}" type="pres">
      <dgm:prSet presAssocID="{BB5569E4-9DC5-4409-BA7B-3E486BF45D4F}" presName="sibTrans" presStyleCnt="0"/>
      <dgm:spPr/>
    </dgm:pt>
    <dgm:pt modelId="{CE11E31E-E5E1-4473-A7A5-CDA75EA72B81}" type="pres">
      <dgm:prSet presAssocID="{23116360-7C86-41E3-B162-EE69F3AC66B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1FE4A04-E97E-4005-A5B2-908581DD83F3}" srcId="{E6440516-ABCD-4A39-973D-2C796173B2F2}" destId="{23116360-7C86-41E3-B162-EE69F3AC66B7}" srcOrd="2" destOrd="0" parTransId="{194FF21C-DEA2-466E-93ED-EF5E36BD73A4}" sibTransId="{68667EA0-5C06-422F-8FF3-EA090D83DDC9}"/>
    <dgm:cxn modelId="{5ED1419C-8A6F-4B07-89AB-BB6ECCDC14F0}" type="presOf" srcId="{E005A59A-DFEE-40E3-A784-741A82289B77}" destId="{477489BA-AE48-4AEE-9FBF-DEEAB03C0F8E}" srcOrd="0" destOrd="0" presId="urn:microsoft.com/office/officeart/2005/8/layout/default"/>
    <dgm:cxn modelId="{60F83FD0-9EF0-46A0-9B99-CFA0CD4707B2}" srcId="{E6440516-ABCD-4A39-973D-2C796173B2F2}" destId="{F9D67C1E-6054-4EFF-910A-A98240C07B95}" srcOrd="1" destOrd="0" parTransId="{2C0F4BAD-4317-466E-8121-1D79EB0F9686}" sibTransId="{BB5569E4-9DC5-4409-BA7B-3E486BF45D4F}"/>
    <dgm:cxn modelId="{F6265D76-8B47-4167-BBD8-E33E796A25E7}" srcId="{E6440516-ABCD-4A39-973D-2C796173B2F2}" destId="{E005A59A-DFEE-40E3-A784-741A82289B77}" srcOrd="0" destOrd="0" parTransId="{C3BAF838-3532-4FE4-ADB0-538F3B099B75}" sibTransId="{20AD886F-B558-4547-ACDE-E14BD8C253BB}"/>
    <dgm:cxn modelId="{A7B547C2-EFA6-4D41-977F-D7E42EC50A87}" type="presOf" srcId="{F9D67C1E-6054-4EFF-910A-A98240C07B95}" destId="{AAD80E19-8689-4CB3-92AF-CF3E482DE4B5}" srcOrd="0" destOrd="0" presId="urn:microsoft.com/office/officeart/2005/8/layout/default"/>
    <dgm:cxn modelId="{E7152B8C-4F13-4E5C-82CC-4235BE874E6B}" type="presOf" srcId="{E6440516-ABCD-4A39-973D-2C796173B2F2}" destId="{48806DF6-F140-4FB5-93F8-7A4C5ADFA368}" srcOrd="0" destOrd="0" presId="urn:microsoft.com/office/officeart/2005/8/layout/default"/>
    <dgm:cxn modelId="{817B7269-48B3-4994-8FBB-16D537F638FF}" type="presOf" srcId="{23116360-7C86-41E3-B162-EE69F3AC66B7}" destId="{CE11E31E-E5E1-4473-A7A5-CDA75EA72B81}" srcOrd="0" destOrd="0" presId="urn:microsoft.com/office/officeart/2005/8/layout/default"/>
    <dgm:cxn modelId="{504989EB-9FF8-4F40-9EFD-605AF2984072}" type="presParOf" srcId="{48806DF6-F140-4FB5-93F8-7A4C5ADFA368}" destId="{477489BA-AE48-4AEE-9FBF-DEEAB03C0F8E}" srcOrd="0" destOrd="0" presId="urn:microsoft.com/office/officeart/2005/8/layout/default"/>
    <dgm:cxn modelId="{96077623-D36F-443C-A48F-D8CCDA2F53DB}" type="presParOf" srcId="{48806DF6-F140-4FB5-93F8-7A4C5ADFA368}" destId="{D6D96B2D-41A4-4E91-8BF3-E4CD432F2841}" srcOrd="1" destOrd="0" presId="urn:microsoft.com/office/officeart/2005/8/layout/default"/>
    <dgm:cxn modelId="{134DFE1F-ED5B-4667-A134-8553A02B2AA0}" type="presParOf" srcId="{48806DF6-F140-4FB5-93F8-7A4C5ADFA368}" destId="{AAD80E19-8689-4CB3-92AF-CF3E482DE4B5}" srcOrd="2" destOrd="0" presId="urn:microsoft.com/office/officeart/2005/8/layout/default"/>
    <dgm:cxn modelId="{D86132FB-3819-4D16-9F25-689BDBCF3A3F}" type="presParOf" srcId="{48806DF6-F140-4FB5-93F8-7A4C5ADFA368}" destId="{4FED65FE-5A17-45FB-8926-0E6BBBBE3A6D}" srcOrd="3" destOrd="0" presId="urn:microsoft.com/office/officeart/2005/8/layout/default"/>
    <dgm:cxn modelId="{7ACAD3E7-234B-47BE-95FE-F417BD91CA2A}" type="presParOf" srcId="{48806DF6-F140-4FB5-93F8-7A4C5ADFA368}" destId="{CE11E31E-E5E1-4473-A7A5-CDA75EA72B81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ED0556E-8ADE-4AAC-AC48-03B83F653DBD}" type="doc">
      <dgm:prSet loTypeId="urn:microsoft.com/office/officeart/2005/8/layout/cycle4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63BC17F-64FE-43C3-AE67-755F4428E9B5}">
      <dgm:prSet phldrT="[Текст]"/>
      <dgm:spPr/>
      <dgm:t>
        <a:bodyPr/>
        <a:lstStyle/>
        <a:p>
          <a:r>
            <a:rPr lang="en-US" b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1</a:t>
          </a:r>
          <a:r>
            <a:rPr lang="uk-UA" b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 варіант</a:t>
          </a:r>
          <a:endParaRPr lang="ru-RU" b="1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E77B83FB-EEEA-42AE-9E79-3FEECCF09C83}" type="parTrans" cxnId="{064D2B05-FFEA-4C53-A401-BD024867E03D}">
      <dgm:prSet/>
      <dgm:spPr/>
      <dgm:t>
        <a:bodyPr/>
        <a:lstStyle/>
        <a:p>
          <a:endParaRPr lang="ru-RU" b="1"/>
        </a:p>
      </dgm:t>
    </dgm:pt>
    <dgm:pt modelId="{130B5545-F5DB-4A7F-8833-FC89B0F148DD}" type="sibTrans" cxnId="{064D2B05-FFEA-4C53-A401-BD024867E03D}">
      <dgm:prSet/>
      <dgm:spPr/>
      <dgm:t>
        <a:bodyPr/>
        <a:lstStyle/>
        <a:p>
          <a:endParaRPr lang="ru-RU" b="1"/>
        </a:p>
      </dgm:t>
    </dgm:pt>
    <dgm:pt modelId="{066CDD4C-789F-492E-BA7F-E63522D401B6}">
      <dgm:prSet phldrT="[Текст]" custT="1"/>
      <dgm:spPr/>
      <dgm:t>
        <a:bodyPr/>
        <a:lstStyle/>
        <a:p>
          <a:r>
            <a:rPr lang="uk-UA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структура стада - матки 45%;</a:t>
          </a:r>
          <a:endParaRPr lang="ru-RU" sz="1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1410526-69C0-4596-88B4-AF2739BD7637}" type="parTrans" cxnId="{BAE26092-BFCB-425A-AF7D-16AF2949FA9B}">
      <dgm:prSet/>
      <dgm:spPr/>
      <dgm:t>
        <a:bodyPr/>
        <a:lstStyle/>
        <a:p>
          <a:endParaRPr lang="ru-RU" b="1"/>
        </a:p>
      </dgm:t>
    </dgm:pt>
    <dgm:pt modelId="{388F77BF-8435-44F5-B2F4-799252D4E80D}" type="sibTrans" cxnId="{BAE26092-BFCB-425A-AF7D-16AF2949FA9B}">
      <dgm:prSet/>
      <dgm:spPr/>
      <dgm:t>
        <a:bodyPr/>
        <a:lstStyle/>
        <a:p>
          <a:endParaRPr lang="ru-RU" b="1"/>
        </a:p>
      </dgm:t>
    </dgm:pt>
    <dgm:pt modelId="{24569E03-6169-484C-954D-A7462000E031}">
      <dgm:prSet phldrT="[Текст]"/>
      <dgm:spPr/>
      <dgm:t>
        <a:bodyPr/>
        <a:lstStyle/>
        <a:p>
          <a:r>
            <a:rPr lang="en-US" b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2</a:t>
          </a:r>
          <a:endParaRPr lang="uk-UA" b="1" cap="none" spc="0" dirty="0" smtClean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  <a:p>
          <a:r>
            <a:rPr lang="uk-UA" b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варіант</a:t>
          </a:r>
          <a:endParaRPr lang="ru-RU" b="1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D126FEA8-9310-48FD-9509-BC3D3795B98D}" type="parTrans" cxnId="{0D4E0B04-769B-46AE-BBC8-91CC9749D4E7}">
      <dgm:prSet/>
      <dgm:spPr/>
      <dgm:t>
        <a:bodyPr/>
        <a:lstStyle/>
        <a:p>
          <a:endParaRPr lang="ru-RU" b="1"/>
        </a:p>
      </dgm:t>
    </dgm:pt>
    <dgm:pt modelId="{5D5D4FD8-0E52-4403-A97D-B84098B82C1A}" type="sibTrans" cxnId="{0D4E0B04-769B-46AE-BBC8-91CC9749D4E7}">
      <dgm:prSet/>
      <dgm:spPr/>
      <dgm:t>
        <a:bodyPr/>
        <a:lstStyle/>
        <a:p>
          <a:endParaRPr lang="ru-RU" b="1"/>
        </a:p>
      </dgm:t>
    </dgm:pt>
    <dgm:pt modelId="{3DC20C2F-8585-447C-A27A-A40E72938E73}">
      <dgm:prSet phldrT="[Текст]"/>
      <dgm:spPr/>
      <dgm:t>
        <a:bodyPr/>
        <a:lstStyle/>
        <a:p>
          <a:r>
            <a:rPr lang="en-US" b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4 </a:t>
          </a:r>
          <a:r>
            <a:rPr lang="uk-UA" b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варіант</a:t>
          </a:r>
          <a:endParaRPr lang="ru-RU" b="1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E817C15F-D29B-4D7F-90F6-796EC295CD5D}" type="parTrans" cxnId="{D95F042B-B9BC-4881-9CA8-412A964B3509}">
      <dgm:prSet/>
      <dgm:spPr/>
      <dgm:t>
        <a:bodyPr/>
        <a:lstStyle/>
        <a:p>
          <a:endParaRPr lang="ru-RU" b="1"/>
        </a:p>
      </dgm:t>
    </dgm:pt>
    <dgm:pt modelId="{BC16C846-057D-4F74-99ED-B1957E469E19}" type="sibTrans" cxnId="{D95F042B-B9BC-4881-9CA8-412A964B3509}">
      <dgm:prSet/>
      <dgm:spPr/>
      <dgm:t>
        <a:bodyPr/>
        <a:lstStyle/>
        <a:p>
          <a:endParaRPr lang="ru-RU" b="1"/>
        </a:p>
      </dgm:t>
    </dgm:pt>
    <dgm:pt modelId="{94AF4252-A89B-44AB-A4A6-73C763FEA288}">
      <dgm:prSet phldrT="[Текст]" custT="1"/>
      <dgm:spPr/>
      <dgm:t>
        <a:bodyPr/>
        <a:lstStyle/>
        <a:p>
          <a:r>
            <a:rPr lang="uk-UA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структура стада та ж, що і у третьому варіанті;</a:t>
          </a:r>
          <a:endParaRPr lang="ru-RU" sz="1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B2EE1C0-F449-41A8-8E82-26E383B11CDE}" type="parTrans" cxnId="{D810C3A5-CD1A-4F07-9862-C39D829495F0}">
      <dgm:prSet/>
      <dgm:spPr/>
      <dgm:t>
        <a:bodyPr/>
        <a:lstStyle/>
        <a:p>
          <a:endParaRPr lang="ru-RU" b="1"/>
        </a:p>
      </dgm:t>
    </dgm:pt>
    <dgm:pt modelId="{398B9746-717E-423C-94B4-60C769C27D4F}" type="sibTrans" cxnId="{D810C3A5-CD1A-4F07-9862-C39D829495F0}">
      <dgm:prSet/>
      <dgm:spPr/>
      <dgm:t>
        <a:bodyPr/>
        <a:lstStyle/>
        <a:p>
          <a:endParaRPr lang="ru-RU" b="1"/>
        </a:p>
      </dgm:t>
    </dgm:pt>
    <dgm:pt modelId="{C85DE555-265F-4539-83F7-83B3C595851D}">
      <dgm:prSet phldrT="[Текст]"/>
      <dgm:spPr/>
      <dgm:t>
        <a:bodyPr/>
        <a:lstStyle/>
        <a:p>
          <a:r>
            <a:rPr lang="en-US" b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3</a:t>
          </a:r>
          <a:r>
            <a:rPr lang="uk-UA" b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 варіант</a:t>
          </a:r>
          <a:endParaRPr lang="ru-RU" b="1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1F9C6B9E-4E90-41E6-B79D-7D552696280B}" type="parTrans" cxnId="{00A0A00C-3FB8-4B57-B7D7-7C9D8F088C64}">
      <dgm:prSet/>
      <dgm:spPr/>
      <dgm:t>
        <a:bodyPr/>
        <a:lstStyle/>
        <a:p>
          <a:endParaRPr lang="ru-RU" b="1"/>
        </a:p>
      </dgm:t>
    </dgm:pt>
    <dgm:pt modelId="{034150B1-0285-4E8B-8690-B3B00D19315F}" type="sibTrans" cxnId="{00A0A00C-3FB8-4B57-B7D7-7C9D8F088C64}">
      <dgm:prSet/>
      <dgm:spPr/>
      <dgm:t>
        <a:bodyPr/>
        <a:lstStyle/>
        <a:p>
          <a:endParaRPr lang="ru-RU" b="1"/>
        </a:p>
      </dgm:t>
    </dgm:pt>
    <dgm:pt modelId="{E669ADC0-A7E0-4E67-B0E7-4FA784BE8BCC}">
      <dgm:prSet phldrT="[Текст]" custT="1"/>
      <dgm:spPr/>
      <dgm:t>
        <a:bodyPr/>
        <a:lstStyle/>
        <a:p>
          <a:r>
            <a:rPr lang="uk-UA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структура стада матки - 60%;</a:t>
          </a:r>
          <a:endParaRPr lang="ru-RU" sz="1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AAEE195-2FAB-4B89-9EA9-45F656191F4C}" type="parTrans" cxnId="{127093FA-9227-4CEB-B9D1-58EEAE69D15E}">
      <dgm:prSet/>
      <dgm:spPr/>
      <dgm:t>
        <a:bodyPr/>
        <a:lstStyle/>
        <a:p>
          <a:endParaRPr lang="ru-RU" b="1"/>
        </a:p>
      </dgm:t>
    </dgm:pt>
    <dgm:pt modelId="{BFFF71BF-495A-4BC7-88F3-E4A93EE8913E}" type="sibTrans" cxnId="{127093FA-9227-4CEB-B9D1-58EEAE69D15E}">
      <dgm:prSet/>
      <dgm:spPr/>
      <dgm:t>
        <a:bodyPr/>
        <a:lstStyle/>
        <a:p>
          <a:endParaRPr lang="ru-RU" b="1"/>
        </a:p>
      </dgm:t>
    </dgm:pt>
    <dgm:pt modelId="{BCE2A16F-E1B7-402C-BF2F-2E73F8112D08}">
      <dgm:prSet custT="1"/>
      <dgm:spPr/>
      <dgm:t>
        <a:bodyPr/>
        <a:lstStyle/>
        <a:p>
          <a:r>
            <a:rPr lang="uk-UA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барани-плідники - 1%;</a:t>
          </a:r>
          <a:endParaRPr lang="ru-RU" sz="1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BD979B9-DC9D-473D-AE2B-E74E4EB3D178}" type="parTrans" cxnId="{75451E72-AB55-4D6D-A204-F92E4E95A34D}">
      <dgm:prSet/>
      <dgm:spPr/>
      <dgm:t>
        <a:bodyPr/>
        <a:lstStyle/>
        <a:p>
          <a:endParaRPr lang="ru-RU" b="1"/>
        </a:p>
      </dgm:t>
    </dgm:pt>
    <dgm:pt modelId="{C0B48500-FAA3-456A-AFDC-FFCAD026B3C7}" type="sibTrans" cxnId="{75451E72-AB55-4D6D-A204-F92E4E95A34D}">
      <dgm:prSet/>
      <dgm:spPr/>
      <dgm:t>
        <a:bodyPr/>
        <a:lstStyle/>
        <a:p>
          <a:endParaRPr lang="ru-RU" b="1"/>
        </a:p>
      </dgm:t>
    </dgm:pt>
    <dgm:pt modelId="{5BFD1829-49B6-4661-A47A-1944D598D952}">
      <dgm:prSet custT="1"/>
      <dgm:spPr/>
      <dgm:t>
        <a:bodyPr/>
        <a:lstStyle/>
        <a:p>
          <a:r>
            <a:rPr lang="uk-UA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переярки - 15%;</a:t>
          </a:r>
          <a:endParaRPr lang="ru-RU" sz="1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17171B2-3B5A-4DDB-88F6-85EBF6338E68}" type="parTrans" cxnId="{4771E2E5-E12E-430F-B1CC-05564C1DD54F}">
      <dgm:prSet/>
      <dgm:spPr/>
      <dgm:t>
        <a:bodyPr/>
        <a:lstStyle/>
        <a:p>
          <a:endParaRPr lang="ru-RU" b="1"/>
        </a:p>
      </dgm:t>
    </dgm:pt>
    <dgm:pt modelId="{8E5A22C7-4F56-4EDC-9F3E-C37F022C20C1}" type="sibTrans" cxnId="{4771E2E5-E12E-430F-B1CC-05564C1DD54F}">
      <dgm:prSet/>
      <dgm:spPr/>
      <dgm:t>
        <a:bodyPr/>
        <a:lstStyle/>
        <a:p>
          <a:endParaRPr lang="ru-RU" b="1"/>
        </a:p>
      </dgm:t>
    </dgm:pt>
    <dgm:pt modelId="{F31423DB-DE91-4435-99D1-3C95EC37CA3F}">
      <dgm:prSet custT="1"/>
      <dgm:spPr/>
      <dgm:t>
        <a:bodyPr/>
        <a:lstStyle/>
        <a:p>
          <a:r>
            <a:rPr lang="uk-UA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ярки- 20%;</a:t>
          </a:r>
          <a:endParaRPr lang="ru-RU" sz="1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2F43772-5B88-4380-ADA3-8B8036CEE457}" type="parTrans" cxnId="{D45BA121-83DE-4150-8F2A-8697AB859483}">
      <dgm:prSet/>
      <dgm:spPr/>
      <dgm:t>
        <a:bodyPr/>
        <a:lstStyle/>
        <a:p>
          <a:endParaRPr lang="ru-RU" b="1"/>
        </a:p>
      </dgm:t>
    </dgm:pt>
    <dgm:pt modelId="{6EA11D82-F857-4F97-8AD5-006D24C75135}" type="sibTrans" cxnId="{D45BA121-83DE-4150-8F2A-8697AB859483}">
      <dgm:prSet/>
      <dgm:spPr/>
      <dgm:t>
        <a:bodyPr/>
        <a:lstStyle/>
        <a:p>
          <a:endParaRPr lang="ru-RU" b="1"/>
        </a:p>
      </dgm:t>
    </dgm:pt>
    <dgm:pt modelId="{E4FD3C89-424F-4E15-B2A1-475376029627}">
      <dgm:prSet custT="1"/>
      <dgm:spPr/>
      <dgm:t>
        <a:bodyPr/>
        <a:lstStyle/>
        <a:p>
          <a:r>
            <a:rPr lang="uk-UA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uk-UA" sz="14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валушки</a:t>
          </a:r>
          <a:r>
            <a:rPr lang="uk-UA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- 19%;</a:t>
          </a:r>
          <a:endParaRPr lang="ru-RU" sz="1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F4BB259-EE12-488C-ACA8-1A0AEEEF31ED}" type="parTrans" cxnId="{F9A302A1-8CA0-4572-96EA-0AEAFBD84FAC}">
      <dgm:prSet/>
      <dgm:spPr/>
      <dgm:t>
        <a:bodyPr/>
        <a:lstStyle/>
        <a:p>
          <a:endParaRPr lang="ru-RU" b="1"/>
        </a:p>
      </dgm:t>
    </dgm:pt>
    <dgm:pt modelId="{4A4A4ABE-CC12-48F9-9D73-FE3F4C32F132}" type="sibTrans" cxnId="{F9A302A1-8CA0-4572-96EA-0AEAFBD84FAC}">
      <dgm:prSet/>
      <dgm:spPr/>
      <dgm:t>
        <a:bodyPr/>
        <a:lstStyle/>
        <a:p>
          <a:endParaRPr lang="ru-RU" b="1"/>
        </a:p>
      </dgm:t>
    </dgm:pt>
    <dgm:pt modelId="{E902B0F5-29B5-4AE7-BB30-9A443FE99F4A}">
      <dgm:prSet custT="1"/>
      <dgm:spPr/>
      <dgm:t>
        <a:bodyPr/>
        <a:lstStyle/>
        <a:p>
          <a:r>
            <a:rPr lang="uk-UA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багатоплідність - 100%.</a:t>
          </a:r>
          <a:endParaRPr lang="ru-RU" sz="1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0F03096-4C91-4FD4-BC1C-609B96678671}" type="parTrans" cxnId="{8C912C5B-1779-4B1A-A3D2-D678684EAEA2}">
      <dgm:prSet/>
      <dgm:spPr/>
      <dgm:t>
        <a:bodyPr/>
        <a:lstStyle/>
        <a:p>
          <a:endParaRPr lang="ru-RU" b="1"/>
        </a:p>
      </dgm:t>
    </dgm:pt>
    <dgm:pt modelId="{BDB8AF40-E326-49E2-A1B8-C6F53D681455}" type="sibTrans" cxnId="{8C912C5B-1779-4B1A-A3D2-D678684EAEA2}">
      <dgm:prSet/>
      <dgm:spPr/>
      <dgm:t>
        <a:bodyPr/>
        <a:lstStyle/>
        <a:p>
          <a:endParaRPr lang="ru-RU" b="1"/>
        </a:p>
      </dgm:t>
    </dgm:pt>
    <dgm:pt modelId="{6025F297-A964-497E-A833-1EC0CC64A03B}">
      <dgm:prSet custT="1"/>
      <dgm:spPr/>
      <dgm:t>
        <a:bodyPr/>
        <a:lstStyle/>
        <a:p>
          <a:r>
            <a:rPr lang="uk-UA" sz="1400" b="1" smtClean="0">
              <a:latin typeface="Times New Roman" panose="02020603050405020304" pitchFamily="18" charset="0"/>
              <a:cs typeface="Times New Roman" panose="02020603050405020304" pitchFamily="18" charset="0"/>
            </a:rPr>
            <a:t>структура стада матки - 45%;</a:t>
          </a:r>
          <a:endParaRPr lang="ru-RU" sz="14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7BB2850-228C-4A84-BD6E-FE31F9EBB2DF}" type="parTrans" cxnId="{1426EB82-EB02-478A-AE5C-8FB7194FC995}">
      <dgm:prSet/>
      <dgm:spPr/>
      <dgm:t>
        <a:bodyPr/>
        <a:lstStyle/>
        <a:p>
          <a:endParaRPr lang="ru-RU" b="1"/>
        </a:p>
      </dgm:t>
    </dgm:pt>
    <dgm:pt modelId="{9D366D7C-4E99-4DAE-8FC1-93725E26265F}" type="sibTrans" cxnId="{1426EB82-EB02-478A-AE5C-8FB7194FC995}">
      <dgm:prSet/>
      <dgm:spPr/>
      <dgm:t>
        <a:bodyPr/>
        <a:lstStyle/>
        <a:p>
          <a:endParaRPr lang="ru-RU" b="1"/>
        </a:p>
      </dgm:t>
    </dgm:pt>
    <dgm:pt modelId="{4F2AFFE4-DF5F-4E6A-8C28-C7B7CFA8794E}">
      <dgm:prSet custT="1"/>
      <dgm:spPr/>
      <dgm:t>
        <a:bodyPr/>
        <a:lstStyle/>
        <a:p>
          <a:r>
            <a:rPr lang="uk-UA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барани-плідники - 1%;</a:t>
          </a:r>
          <a:endParaRPr lang="ru-RU" sz="1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F5ADC63-98ED-46E8-8DC7-79DD8DBFE62D}" type="parTrans" cxnId="{6253662F-8FB9-4C14-9132-BCD21B9F2692}">
      <dgm:prSet/>
      <dgm:spPr/>
      <dgm:t>
        <a:bodyPr/>
        <a:lstStyle/>
        <a:p>
          <a:endParaRPr lang="ru-RU" b="1"/>
        </a:p>
      </dgm:t>
    </dgm:pt>
    <dgm:pt modelId="{761005C7-FA0B-422A-BE81-890C45871806}" type="sibTrans" cxnId="{6253662F-8FB9-4C14-9132-BCD21B9F2692}">
      <dgm:prSet/>
      <dgm:spPr/>
      <dgm:t>
        <a:bodyPr/>
        <a:lstStyle/>
        <a:p>
          <a:endParaRPr lang="ru-RU" b="1"/>
        </a:p>
      </dgm:t>
    </dgm:pt>
    <dgm:pt modelId="{634610ED-69D2-4F08-8ACF-B7AAEABC5495}">
      <dgm:prSet custT="1"/>
      <dgm:spPr/>
      <dgm:t>
        <a:bodyPr/>
        <a:lstStyle/>
        <a:p>
          <a:r>
            <a:rPr lang="uk-UA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переярки - 10%;</a:t>
          </a:r>
          <a:endParaRPr lang="ru-RU" sz="1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51F015E-1A6D-4859-A0AF-B6E1A7319EAE}" type="parTrans" cxnId="{D826F6A7-BF73-4B31-94A0-986DEE1A15F7}">
      <dgm:prSet/>
      <dgm:spPr/>
      <dgm:t>
        <a:bodyPr/>
        <a:lstStyle/>
        <a:p>
          <a:endParaRPr lang="ru-RU" b="1"/>
        </a:p>
      </dgm:t>
    </dgm:pt>
    <dgm:pt modelId="{4BA05F34-8015-42E3-B821-44014BF19801}" type="sibTrans" cxnId="{D826F6A7-BF73-4B31-94A0-986DEE1A15F7}">
      <dgm:prSet/>
      <dgm:spPr/>
      <dgm:t>
        <a:bodyPr/>
        <a:lstStyle/>
        <a:p>
          <a:endParaRPr lang="ru-RU" b="1"/>
        </a:p>
      </dgm:t>
    </dgm:pt>
    <dgm:pt modelId="{6332957B-9B15-424A-87FB-782CC42252BB}">
      <dgm:prSet custT="1"/>
      <dgm:spPr/>
      <dgm:t>
        <a:bodyPr/>
        <a:lstStyle/>
        <a:p>
          <a:r>
            <a:rPr lang="uk-UA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ярки - 23%;</a:t>
          </a:r>
          <a:endParaRPr lang="ru-RU" sz="1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49EE98C-A864-4018-8E91-BBEBCC5CF1B5}" type="parTrans" cxnId="{61078981-57AC-4A78-BFDB-DBE93919E1AC}">
      <dgm:prSet/>
      <dgm:spPr/>
      <dgm:t>
        <a:bodyPr/>
        <a:lstStyle/>
        <a:p>
          <a:endParaRPr lang="ru-RU" b="1"/>
        </a:p>
      </dgm:t>
    </dgm:pt>
    <dgm:pt modelId="{21141198-A5CA-4207-94FD-717B1F2CA038}" type="sibTrans" cxnId="{61078981-57AC-4A78-BFDB-DBE93919E1AC}">
      <dgm:prSet/>
      <dgm:spPr/>
      <dgm:t>
        <a:bodyPr/>
        <a:lstStyle/>
        <a:p>
          <a:endParaRPr lang="ru-RU" b="1"/>
        </a:p>
      </dgm:t>
    </dgm:pt>
    <dgm:pt modelId="{C68C8FE9-732C-4D83-8B33-E5B15B0A0388}">
      <dgm:prSet custT="1"/>
      <dgm:spPr/>
      <dgm:t>
        <a:bodyPr/>
        <a:lstStyle/>
        <a:p>
          <a:r>
            <a:rPr lang="uk-UA" sz="14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валушки</a:t>
          </a:r>
          <a:r>
            <a:rPr lang="uk-UA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- 21%;</a:t>
          </a:r>
          <a:endParaRPr lang="ru-RU" sz="1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5CB6752-7006-442C-9656-EF42A68B896A}" type="parTrans" cxnId="{F420B826-F038-46F6-9A26-59EF269E7303}">
      <dgm:prSet/>
      <dgm:spPr/>
      <dgm:t>
        <a:bodyPr/>
        <a:lstStyle/>
        <a:p>
          <a:endParaRPr lang="ru-RU" b="1"/>
        </a:p>
      </dgm:t>
    </dgm:pt>
    <dgm:pt modelId="{DDBAED8B-324A-481E-A532-E7FBE941DD62}" type="sibTrans" cxnId="{F420B826-F038-46F6-9A26-59EF269E7303}">
      <dgm:prSet/>
      <dgm:spPr/>
      <dgm:t>
        <a:bodyPr/>
        <a:lstStyle/>
        <a:p>
          <a:endParaRPr lang="ru-RU" b="1"/>
        </a:p>
      </dgm:t>
    </dgm:pt>
    <dgm:pt modelId="{AC0BEDE5-CE0D-44DF-A13A-FBB914BEA371}">
      <dgm:prSet custT="1"/>
      <dgm:spPr/>
      <dgm:t>
        <a:bodyPr/>
        <a:lstStyle/>
        <a:p>
          <a:r>
            <a:rPr lang="uk-UA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багатоплідність маток – 120%.</a:t>
          </a:r>
          <a:endParaRPr lang="ru-RU" sz="1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9A94A15-6F88-43F1-BF8E-FBB897FE086A}" type="parTrans" cxnId="{B919D496-984E-4CB0-88F1-BD8A0CC5AD25}">
      <dgm:prSet/>
      <dgm:spPr/>
      <dgm:t>
        <a:bodyPr/>
        <a:lstStyle/>
        <a:p>
          <a:endParaRPr lang="ru-RU" b="1"/>
        </a:p>
      </dgm:t>
    </dgm:pt>
    <dgm:pt modelId="{6F174ED0-7E2D-4D9E-AEE2-EB556A5487CC}" type="sibTrans" cxnId="{B919D496-984E-4CB0-88F1-BD8A0CC5AD25}">
      <dgm:prSet/>
      <dgm:spPr/>
      <dgm:t>
        <a:bodyPr/>
        <a:lstStyle/>
        <a:p>
          <a:endParaRPr lang="ru-RU" b="1"/>
        </a:p>
      </dgm:t>
    </dgm:pt>
    <dgm:pt modelId="{688F8D52-A003-4565-AD8E-DDAF8AEE6D1D}">
      <dgm:prSet custT="1"/>
      <dgm:spPr/>
      <dgm:t>
        <a:bodyPr/>
        <a:lstStyle/>
        <a:p>
          <a:r>
            <a:rPr lang="uk-UA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барани-плідники - 1%;</a:t>
          </a:r>
          <a:endParaRPr lang="ru-RU" sz="1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E93BE7A-D9D4-47EF-924F-08085ACB9FEB}" type="parTrans" cxnId="{ADCBDC28-83A3-4A58-AE02-A9ECB1C2B3A6}">
      <dgm:prSet/>
      <dgm:spPr/>
      <dgm:t>
        <a:bodyPr/>
        <a:lstStyle/>
        <a:p>
          <a:endParaRPr lang="ru-RU" b="1"/>
        </a:p>
      </dgm:t>
    </dgm:pt>
    <dgm:pt modelId="{F5A9DB37-1131-45B9-9027-6D24B0809FCE}" type="sibTrans" cxnId="{ADCBDC28-83A3-4A58-AE02-A9ECB1C2B3A6}">
      <dgm:prSet/>
      <dgm:spPr/>
      <dgm:t>
        <a:bodyPr/>
        <a:lstStyle/>
        <a:p>
          <a:endParaRPr lang="ru-RU" b="1"/>
        </a:p>
      </dgm:t>
    </dgm:pt>
    <dgm:pt modelId="{4678D76D-F663-42A7-82F2-27FC81B32BBB}">
      <dgm:prSet custT="1"/>
      <dgm:spPr/>
      <dgm:t>
        <a:bodyPr/>
        <a:lstStyle/>
        <a:p>
          <a:r>
            <a:rPr lang="uk-UA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ярки - 24%;</a:t>
          </a:r>
          <a:endParaRPr lang="ru-RU" sz="1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FCCF5BE-B9D3-47A1-A581-01BAD2A4506F}" type="parTrans" cxnId="{09B40FB1-B86A-4617-ABCA-C5A74792659E}">
      <dgm:prSet/>
      <dgm:spPr/>
      <dgm:t>
        <a:bodyPr/>
        <a:lstStyle/>
        <a:p>
          <a:endParaRPr lang="ru-RU" b="1"/>
        </a:p>
      </dgm:t>
    </dgm:pt>
    <dgm:pt modelId="{E85653A4-FE52-49C5-99DA-79913E43C7A1}" type="sibTrans" cxnId="{09B40FB1-B86A-4617-ABCA-C5A74792659E}">
      <dgm:prSet/>
      <dgm:spPr/>
      <dgm:t>
        <a:bodyPr/>
        <a:lstStyle/>
        <a:p>
          <a:endParaRPr lang="ru-RU" b="1"/>
        </a:p>
      </dgm:t>
    </dgm:pt>
    <dgm:pt modelId="{B6ED9C69-B726-451B-9632-882B13A99A88}">
      <dgm:prSet custT="1"/>
      <dgm:spPr/>
      <dgm:t>
        <a:bodyPr/>
        <a:lstStyle/>
        <a:p>
          <a:r>
            <a:rPr lang="uk-UA" sz="14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валушки</a:t>
          </a:r>
          <a:r>
            <a:rPr lang="uk-UA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- 15%;</a:t>
          </a:r>
          <a:endParaRPr lang="ru-RU" sz="1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2C9FFD0-8304-49AF-8C75-E777D0EF075D}" type="parTrans" cxnId="{54507AB0-44EE-4A7F-B61F-8FD9968376F8}">
      <dgm:prSet/>
      <dgm:spPr/>
      <dgm:t>
        <a:bodyPr/>
        <a:lstStyle/>
        <a:p>
          <a:endParaRPr lang="ru-RU" b="1"/>
        </a:p>
      </dgm:t>
    </dgm:pt>
    <dgm:pt modelId="{6B233C32-2133-4B1F-9E2E-26C4B472FF41}" type="sibTrans" cxnId="{54507AB0-44EE-4A7F-B61F-8FD9968376F8}">
      <dgm:prSet/>
      <dgm:spPr/>
      <dgm:t>
        <a:bodyPr/>
        <a:lstStyle/>
        <a:p>
          <a:endParaRPr lang="ru-RU" b="1"/>
        </a:p>
      </dgm:t>
    </dgm:pt>
    <dgm:pt modelId="{ADEF9B6B-967E-4BAA-81C0-88051E41AF28}">
      <dgm:prSet custT="1"/>
      <dgm:spPr/>
      <dgm:t>
        <a:bodyPr/>
        <a:lstStyle/>
        <a:p>
          <a:r>
            <a:rPr lang="uk-UA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багатоплідність маток - 100%.</a:t>
          </a:r>
          <a:endParaRPr lang="ru-RU" sz="1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2D37E0A-CC00-4212-8910-E1CC7FD2250C}" type="parTrans" cxnId="{A596CE79-C87E-4D3A-9865-ED574ED278ED}">
      <dgm:prSet/>
      <dgm:spPr/>
      <dgm:t>
        <a:bodyPr/>
        <a:lstStyle/>
        <a:p>
          <a:endParaRPr lang="ru-RU" b="1"/>
        </a:p>
      </dgm:t>
    </dgm:pt>
    <dgm:pt modelId="{A4A884E4-CDC1-45FC-9757-7FED783C40E6}" type="sibTrans" cxnId="{A596CE79-C87E-4D3A-9865-ED574ED278ED}">
      <dgm:prSet/>
      <dgm:spPr/>
      <dgm:t>
        <a:bodyPr/>
        <a:lstStyle/>
        <a:p>
          <a:endParaRPr lang="ru-RU" b="1"/>
        </a:p>
      </dgm:t>
    </dgm:pt>
    <dgm:pt modelId="{88677C9F-8983-4995-B89E-70B33EE0DE9E}">
      <dgm:prSet custT="1"/>
      <dgm:spPr/>
      <dgm:t>
        <a:bodyPr/>
        <a:lstStyle/>
        <a:p>
          <a:r>
            <a:rPr lang="uk-UA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багатоплідність – 120 %;</a:t>
          </a:r>
          <a:endParaRPr lang="ru-RU" sz="1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914005A-3899-4C39-B6C3-DCD359D496B4}" type="parTrans" cxnId="{120F8783-9738-42F6-86D9-FF775150AA3F}">
      <dgm:prSet/>
      <dgm:spPr/>
      <dgm:t>
        <a:bodyPr/>
        <a:lstStyle/>
        <a:p>
          <a:endParaRPr lang="ru-RU" b="1"/>
        </a:p>
      </dgm:t>
    </dgm:pt>
    <dgm:pt modelId="{3B17D001-929E-435F-A2F2-4DA9AD008526}" type="sibTrans" cxnId="{120F8783-9738-42F6-86D9-FF775150AA3F}">
      <dgm:prSet/>
      <dgm:spPr/>
      <dgm:t>
        <a:bodyPr/>
        <a:lstStyle/>
        <a:p>
          <a:endParaRPr lang="ru-RU" b="1"/>
        </a:p>
      </dgm:t>
    </dgm:pt>
    <dgm:pt modelId="{773C1D29-7BF6-44C1-97C8-2E3362535194}" type="pres">
      <dgm:prSet presAssocID="{EED0556E-8ADE-4AAC-AC48-03B83F653DBD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61AF09DE-AB08-41F2-B2F3-A19EB125F090}" type="pres">
      <dgm:prSet presAssocID="{EED0556E-8ADE-4AAC-AC48-03B83F653DBD}" presName="children" presStyleCnt="0"/>
      <dgm:spPr/>
    </dgm:pt>
    <dgm:pt modelId="{AAF46384-0D1B-4A30-954E-81007D830D91}" type="pres">
      <dgm:prSet presAssocID="{EED0556E-8ADE-4AAC-AC48-03B83F653DBD}" presName="child1group" presStyleCnt="0"/>
      <dgm:spPr/>
    </dgm:pt>
    <dgm:pt modelId="{E462AA48-7B05-41EE-A1B9-A85C2C133B0F}" type="pres">
      <dgm:prSet presAssocID="{EED0556E-8ADE-4AAC-AC48-03B83F653DBD}" presName="child1" presStyleLbl="bgAcc1" presStyleIdx="0" presStyleCnt="4" custScaleX="153489" custLinFactNeighborX="-32358" custLinFactNeighborY="32686"/>
      <dgm:spPr/>
      <dgm:t>
        <a:bodyPr/>
        <a:lstStyle/>
        <a:p>
          <a:endParaRPr lang="ru-RU"/>
        </a:p>
      </dgm:t>
    </dgm:pt>
    <dgm:pt modelId="{B2D09B98-CEC4-4425-9821-3A78467959FB}" type="pres">
      <dgm:prSet presAssocID="{EED0556E-8ADE-4AAC-AC48-03B83F653DBD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DFE412-FA47-4623-A539-D6F3D857EC35}" type="pres">
      <dgm:prSet presAssocID="{EED0556E-8ADE-4AAC-AC48-03B83F653DBD}" presName="child2group" presStyleCnt="0"/>
      <dgm:spPr/>
    </dgm:pt>
    <dgm:pt modelId="{F4B1BB43-257B-4564-B909-3BF237F71B1E}" type="pres">
      <dgm:prSet presAssocID="{EED0556E-8ADE-4AAC-AC48-03B83F653DBD}" presName="child2" presStyleLbl="bgAcc1" presStyleIdx="1" presStyleCnt="4" custScaleX="184332" custScaleY="99812" custLinFactNeighborX="66714" custLinFactNeighborY="30218"/>
      <dgm:spPr/>
      <dgm:t>
        <a:bodyPr/>
        <a:lstStyle/>
        <a:p>
          <a:endParaRPr lang="ru-RU"/>
        </a:p>
      </dgm:t>
    </dgm:pt>
    <dgm:pt modelId="{E03AD4E2-6DE8-4969-B3A1-DFDDE7B23807}" type="pres">
      <dgm:prSet presAssocID="{EED0556E-8ADE-4AAC-AC48-03B83F653DBD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DF4DF4-E2E8-4745-B157-710CDD6CE3CC}" type="pres">
      <dgm:prSet presAssocID="{EED0556E-8ADE-4AAC-AC48-03B83F653DBD}" presName="child3group" presStyleCnt="0"/>
      <dgm:spPr/>
    </dgm:pt>
    <dgm:pt modelId="{C455C411-98DD-4C25-97DF-961E69C1C47D}" type="pres">
      <dgm:prSet presAssocID="{EED0556E-8ADE-4AAC-AC48-03B83F653DBD}" presName="child3" presStyleLbl="bgAcc1" presStyleIdx="2" presStyleCnt="4" custScaleX="154468" custLinFactNeighborX="54729" custLinFactNeighborY="-33919"/>
      <dgm:spPr/>
      <dgm:t>
        <a:bodyPr/>
        <a:lstStyle/>
        <a:p>
          <a:endParaRPr lang="ru-RU"/>
        </a:p>
      </dgm:t>
    </dgm:pt>
    <dgm:pt modelId="{FF7FEF87-F8C9-4087-A5BE-EBF9FEAAB6EB}" type="pres">
      <dgm:prSet presAssocID="{EED0556E-8ADE-4AAC-AC48-03B83F653DBD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C3D3F6-F9D3-4E40-AC2A-F4B185DF43CA}" type="pres">
      <dgm:prSet presAssocID="{EED0556E-8ADE-4AAC-AC48-03B83F653DBD}" presName="child4group" presStyleCnt="0"/>
      <dgm:spPr/>
    </dgm:pt>
    <dgm:pt modelId="{3262EB2B-E278-4DCD-A2FC-6E52BA4D6283}" type="pres">
      <dgm:prSet presAssocID="{EED0556E-8ADE-4AAC-AC48-03B83F653DBD}" presName="child4" presStyleLbl="bgAcc1" presStyleIdx="3" presStyleCnt="4" custScaleX="166346" custScaleY="62471" custLinFactNeighborX="-27746" custLinFactNeighborY="-42553"/>
      <dgm:spPr/>
      <dgm:t>
        <a:bodyPr/>
        <a:lstStyle/>
        <a:p>
          <a:endParaRPr lang="ru-RU"/>
        </a:p>
      </dgm:t>
    </dgm:pt>
    <dgm:pt modelId="{584A7D1B-100D-423C-88AF-7DE1377F095C}" type="pres">
      <dgm:prSet presAssocID="{EED0556E-8ADE-4AAC-AC48-03B83F653DBD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03D747-1567-477E-9BFC-9EF2045DF19A}" type="pres">
      <dgm:prSet presAssocID="{EED0556E-8ADE-4AAC-AC48-03B83F653DBD}" presName="childPlaceholder" presStyleCnt="0"/>
      <dgm:spPr/>
    </dgm:pt>
    <dgm:pt modelId="{07F35A02-BDB4-4A20-A00F-DE5E42317183}" type="pres">
      <dgm:prSet presAssocID="{EED0556E-8ADE-4AAC-AC48-03B83F653DBD}" presName="circle" presStyleCnt="0"/>
      <dgm:spPr/>
    </dgm:pt>
    <dgm:pt modelId="{5C8734B9-C739-4132-85F2-4334F91A54C5}" type="pres">
      <dgm:prSet presAssocID="{EED0556E-8ADE-4AAC-AC48-03B83F653DBD}" presName="quadrant1" presStyleLbl="node1" presStyleIdx="0" presStyleCnt="4" custLinFactNeighborX="1367" custLinFactNeighborY="136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A0E8BE-334A-4309-BFFB-1B8A70C487FF}" type="pres">
      <dgm:prSet presAssocID="{EED0556E-8ADE-4AAC-AC48-03B83F653DBD}" presName="quadrant2" presStyleLbl="node1" presStyleIdx="1" presStyleCnt="4" custLinFactNeighborX="-2330" custLinFactNeighborY="2864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7A95BEF6-CDF6-4EDB-96FD-3E576AF2B4A5}" type="pres">
      <dgm:prSet presAssocID="{EED0556E-8ADE-4AAC-AC48-03B83F653DBD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8310EB-5228-481B-904D-A7F8635ED081}" type="pres">
      <dgm:prSet presAssocID="{EED0556E-8ADE-4AAC-AC48-03B83F653DBD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D4E4923E-DB5A-4D40-98FF-25C7B7FB634A}" type="pres">
      <dgm:prSet presAssocID="{EED0556E-8ADE-4AAC-AC48-03B83F653DBD}" presName="quadrantPlaceholder" presStyleCnt="0"/>
      <dgm:spPr/>
    </dgm:pt>
    <dgm:pt modelId="{EFCA1812-4CAC-4EAE-B41E-8D8067C3F613}" type="pres">
      <dgm:prSet presAssocID="{EED0556E-8ADE-4AAC-AC48-03B83F653DBD}" presName="center1" presStyleLbl="fgShp" presStyleIdx="0" presStyleCnt="2"/>
      <dgm:spPr/>
    </dgm:pt>
    <dgm:pt modelId="{679CE6B5-6171-4545-A331-3EDAF9C11CEF}" type="pres">
      <dgm:prSet presAssocID="{EED0556E-8ADE-4AAC-AC48-03B83F653DBD}" presName="center2" presStyleLbl="fgShp" presStyleIdx="1" presStyleCnt="2"/>
      <dgm:spPr/>
    </dgm:pt>
  </dgm:ptLst>
  <dgm:cxnLst>
    <dgm:cxn modelId="{D94AFC5F-F2CC-4F31-937C-CFA5E39DE219}" type="presOf" srcId="{ADEF9B6B-967E-4BAA-81C0-88051E41AF28}" destId="{3262EB2B-E278-4DCD-A2FC-6E52BA4D6283}" srcOrd="0" destOrd="4" presId="urn:microsoft.com/office/officeart/2005/8/layout/cycle4"/>
    <dgm:cxn modelId="{B6A64B72-8795-435C-964D-F4BE8987F145}" type="presOf" srcId="{634610ED-69D2-4F08-8ACF-B7AAEABC5495}" destId="{E03AD4E2-6DE8-4969-B3A1-DFDDE7B23807}" srcOrd="1" destOrd="2" presId="urn:microsoft.com/office/officeart/2005/8/layout/cycle4"/>
    <dgm:cxn modelId="{D38D0C07-CC26-4DDA-B563-7DCFFA173F3B}" type="presOf" srcId="{88677C9F-8983-4995-B89E-70B33EE0DE9E}" destId="{FF7FEF87-F8C9-4087-A5BE-EBF9FEAAB6EB}" srcOrd="1" destOrd="1" presId="urn:microsoft.com/office/officeart/2005/8/layout/cycle4"/>
    <dgm:cxn modelId="{D1CD4ECD-358B-4A68-BBCB-DC80EEA0AB29}" type="presOf" srcId="{E669ADC0-A7E0-4E67-B0E7-4FA784BE8BCC}" destId="{3262EB2B-E278-4DCD-A2FC-6E52BA4D6283}" srcOrd="0" destOrd="0" presId="urn:microsoft.com/office/officeart/2005/8/layout/cycle4"/>
    <dgm:cxn modelId="{A9B4DE6A-A620-455A-9B99-35F1F5CF44C1}" type="presOf" srcId="{E902B0F5-29B5-4AE7-BB30-9A443FE99F4A}" destId="{B2D09B98-CEC4-4425-9821-3A78467959FB}" srcOrd="1" destOrd="5" presId="urn:microsoft.com/office/officeart/2005/8/layout/cycle4"/>
    <dgm:cxn modelId="{6253662F-8FB9-4C14-9132-BCD21B9F2692}" srcId="{24569E03-6169-484C-954D-A7462000E031}" destId="{4F2AFFE4-DF5F-4E6A-8C28-C7B7CFA8794E}" srcOrd="1" destOrd="0" parTransId="{3F5ADC63-98ED-46E8-8DC7-79DD8DBFE62D}" sibTransId="{761005C7-FA0B-422A-BE81-890C45871806}"/>
    <dgm:cxn modelId="{38E405F8-228E-432A-AB43-12A79D35C30E}" type="presOf" srcId="{4678D76D-F663-42A7-82F2-27FC81B32BBB}" destId="{584A7D1B-100D-423C-88AF-7DE1377F095C}" srcOrd="1" destOrd="2" presId="urn:microsoft.com/office/officeart/2005/8/layout/cycle4"/>
    <dgm:cxn modelId="{26C11531-66AF-4FCC-B003-12344CEA6D6E}" type="presOf" srcId="{688F8D52-A003-4565-AD8E-DDAF8AEE6D1D}" destId="{3262EB2B-E278-4DCD-A2FC-6E52BA4D6283}" srcOrd="0" destOrd="1" presId="urn:microsoft.com/office/officeart/2005/8/layout/cycle4"/>
    <dgm:cxn modelId="{B71DFA47-5B67-4139-865E-4C3AEE9DD755}" type="presOf" srcId="{ADEF9B6B-967E-4BAA-81C0-88051E41AF28}" destId="{584A7D1B-100D-423C-88AF-7DE1377F095C}" srcOrd="1" destOrd="4" presId="urn:microsoft.com/office/officeart/2005/8/layout/cycle4"/>
    <dgm:cxn modelId="{1426EB82-EB02-478A-AE5C-8FB7194FC995}" srcId="{24569E03-6169-484C-954D-A7462000E031}" destId="{6025F297-A964-497E-A833-1EC0CC64A03B}" srcOrd="0" destOrd="0" parTransId="{87BB2850-228C-4A84-BD6E-FE31F9EBB2DF}" sibTransId="{9D366D7C-4E99-4DAE-8FC1-93725E26265F}"/>
    <dgm:cxn modelId="{9856B052-CD0A-4D1E-A60B-9B62ECAF1C6C}" type="presOf" srcId="{6332957B-9B15-424A-87FB-782CC42252BB}" destId="{E03AD4E2-6DE8-4969-B3A1-DFDDE7B23807}" srcOrd="1" destOrd="3" presId="urn:microsoft.com/office/officeart/2005/8/layout/cycle4"/>
    <dgm:cxn modelId="{8C912C5B-1779-4B1A-A3D2-D678684EAEA2}" srcId="{763BC17F-64FE-43C3-AE67-755F4428E9B5}" destId="{E902B0F5-29B5-4AE7-BB30-9A443FE99F4A}" srcOrd="5" destOrd="0" parTransId="{10F03096-4C91-4FD4-BC1C-609B96678671}" sibTransId="{BDB8AF40-E326-49E2-A1B8-C6F53D681455}"/>
    <dgm:cxn modelId="{06AF699D-C21C-4827-9A92-BCE4397F503A}" type="presOf" srcId="{763BC17F-64FE-43C3-AE67-755F4428E9B5}" destId="{5C8734B9-C739-4132-85F2-4334F91A54C5}" srcOrd="0" destOrd="0" presId="urn:microsoft.com/office/officeart/2005/8/layout/cycle4"/>
    <dgm:cxn modelId="{15930942-D49C-4614-B2B8-ECE0376A079F}" type="presOf" srcId="{066CDD4C-789F-492E-BA7F-E63522D401B6}" destId="{B2D09B98-CEC4-4425-9821-3A78467959FB}" srcOrd="1" destOrd="0" presId="urn:microsoft.com/office/officeart/2005/8/layout/cycle4"/>
    <dgm:cxn modelId="{8416149A-63A9-4841-9035-D3765DD150F5}" type="presOf" srcId="{88677C9F-8983-4995-B89E-70B33EE0DE9E}" destId="{C455C411-98DD-4C25-97DF-961E69C1C47D}" srcOrd="0" destOrd="1" presId="urn:microsoft.com/office/officeart/2005/8/layout/cycle4"/>
    <dgm:cxn modelId="{61078981-57AC-4A78-BFDB-DBE93919E1AC}" srcId="{24569E03-6169-484C-954D-A7462000E031}" destId="{6332957B-9B15-424A-87FB-782CC42252BB}" srcOrd="3" destOrd="0" parTransId="{349EE98C-A864-4018-8E91-BBEBCC5CF1B5}" sibTransId="{21141198-A5CA-4207-94FD-717B1F2CA038}"/>
    <dgm:cxn modelId="{1ADFA59A-3625-4651-AFBB-08FECA9614E2}" type="presOf" srcId="{AC0BEDE5-CE0D-44DF-A13A-FBB914BEA371}" destId="{F4B1BB43-257B-4564-B909-3BF237F71B1E}" srcOrd="0" destOrd="5" presId="urn:microsoft.com/office/officeart/2005/8/layout/cycle4"/>
    <dgm:cxn modelId="{A2EC61D2-BDA0-427F-AAFE-073DEF2D3301}" type="presOf" srcId="{C85DE555-265F-4539-83F7-83B3C595851D}" destId="{5C8310EB-5228-481B-904D-A7F8635ED081}" srcOrd="0" destOrd="0" presId="urn:microsoft.com/office/officeart/2005/8/layout/cycle4"/>
    <dgm:cxn modelId="{F9A98683-24AE-451F-9A38-13EE974FBE4D}" type="presOf" srcId="{B6ED9C69-B726-451B-9632-882B13A99A88}" destId="{3262EB2B-E278-4DCD-A2FC-6E52BA4D6283}" srcOrd="0" destOrd="3" presId="urn:microsoft.com/office/officeart/2005/8/layout/cycle4"/>
    <dgm:cxn modelId="{BAE26092-BFCB-425A-AF7D-16AF2949FA9B}" srcId="{763BC17F-64FE-43C3-AE67-755F4428E9B5}" destId="{066CDD4C-789F-492E-BA7F-E63522D401B6}" srcOrd="0" destOrd="0" parTransId="{71410526-69C0-4596-88B4-AF2739BD7637}" sibTransId="{388F77BF-8435-44F5-B2F4-799252D4E80D}"/>
    <dgm:cxn modelId="{D95F042B-B9BC-4881-9CA8-412A964B3509}" srcId="{EED0556E-8ADE-4AAC-AC48-03B83F653DBD}" destId="{3DC20C2F-8585-447C-A27A-A40E72938E73}" srcOrd="2" destOrd="0" parTransId="{E817C15F-D29B-4D7F-90F6-796EC295CD5D}" sibTransId="{BC16C846-057D-4F74-99ED-B1957E469E19}"/>
    <dgm:cxn modelId="{D31AB63A-1589-446A-8FAD-2EF65A4B69EE}" type="presOf" srcId="{6332957B-9B15-424A-87FB-782CC42252BB}" destId="{F4B1BB43-257B-4564-B909-3BF237F71B1E}" srcOrd="0" destOrd="3" presId="urn:microsoft.com/office/officeart/2005/8/layout/cycle4"/>
    <dgm:cxn modelId="{C6E4FFDF-0CC6-495F-97E6-4B9B6F675191}" type="presOf" srcId="{E4FD3C89-424F-4E15-B2A1-475376029627}" destId="{B2D09B98-CEC4-4425-9821-3A78467959FB}" srcOrd="1" destOrd="4" presId="urn:microsoft.com/office/officeart/2005/8/layout/cycle4"/>
    <dgm:cxn modelId="{D826F6A7-BF73-4B31-94A0-986DEE1A15F7}" srcId="{24569E03-6169-484C-954D-A7462000E031}" destId="{634610ED-69D2-4F08-8ACF-B7AAEABC5495}" srcOrd="2" destOrd="0" parTransId="{C51F015E-1A6D-4859-A0AF-B6E1A7319EAE}" sibTransId="{4BA05F34-8015-42E3-B821-44014BF19801}"/>
    <dgm:cxn modelId="{AE9EF63B-98DD-4D53-B268-144BCF7C4D24}" type="presOf" srcId="{5BFD1829-49B6-4661-A47A-1944D598D952}" destId="{E462AA48-7B05-41EE-A1B9-A85C2C133B0F}" srcOrd="0" destOrd="2" presId="urn:microsoft.com/office/officeart/2005/8/layout/cycle4"/>
    <dgm:cxn modelId="{F420B826-F038-46F6-9A26-59EF269E7303}" srcId="{24569E03-6169-484C-954D-A7462000E031}" destId="{C68C8FE9-732C-4D83-8B33-E5B15B0A0388}" srcOrd="4" destOrd="0" parTransId="{25CB6752-7006-442C-9656-EF42A68B896A}" sibTransId="{DDBAED8B-324A-481E-A532-E7FBE941DD62}"/>
    <dgm:cxn modelId="{75451E72-AB55-4D6D-A204-F92E4E95A34D}" srcId="{763BC17F-64FE-43C3-AE67-755F4428E9B5}" destId="{BCE2A16F-E1B7-402C-BF2F-2E73F8112D08}" srcOrd="1" destOrd="0" parTransId="{DBD979B9-DC9D-473D-AE2B-E74E4EB3D178}" sibTransId="{C0B48500-FAA3-456A-AFDC-FFCAD026B3C7}"/>
    <dgm:cxn modelId="{21943BC4-C432-4F01-A027-F5A165EAD29B}" type="presOf" srcId="{688F8D52-A003-4565-AD8E-DDAF8AEE6D1D}" destId="{584A7D1B-100D-423C-88AF-7DE1377F095C}" srcOrd="1" destOrd="1" presId="urn:microsoft.com/office/officeart/2005/8/layout/cycle4"/>
    <dgm:cxn modelId="{ADCBDC28-83A3-4A58-AE02-A9ECB1C2B3A6}" srcId="{C85DE555-265F-4539-83F7-83B3C595851D}" destId="{688F8D52-A003-4565-AD8E-DDAF8AEE6D1D}" srcOrd="1" destOrd="0" parTransId="{EE93BE7A-D9D4-47EF-924F-08085ACB9FEB}" sibTransId="{F5A9DB37-1131-45B9-9027-6D24B0809FCE}"/>
    <dgm:cxn modelId="{41D06508-63E5-4DFA-B0C5-282FFE86F708}" type="presOf" srcId="{5BFD1829-49B6-4661-A47A-1944D598D952}" destId="{B2D09B98-CEC4-4425-9821-3A78467959FB}" srcOrd="1" destOrd="2" presId="urn:microsoft.com/office/officeart/2005/8/layout/cycle4"/>
    <dgm:cxn modelId="{5E601212-449D-4041-9354-A897A833C1E3}" type="presOf" srcId="{B6ED9C69-B726-451B-9632-882B13A99A88}" destId="{584A7D1B-100D-423C-88AF-7DE1377F095C}" srcOrd="1" destOrd="3" presId="urn:microsoft.com/office/officeart/2005/8/layout/cycle4"/>
    <dgm:cxn modelId="{F7AD4AC9-96E8-48C3-AE90-7CB04DC6216A}" type="presOf" srcId="{4F2AFFE4-DF5F-4E6A-8C28-C7B7CFA8794E}" destId="{F4B1BB43-257B-4564-B909-3BF237F71B1E}" srcOrd="0" destOrd="1" presId="urn:microsoft.com/office/officeart/2005/8/layout/cycle4"/>
    <dgm:cxn modelId="{D3E57D9B-2A5D-4681-A5E1-089BF90DBE46}" type="presOf" srcId="{C68C8FE9-732C-4D83-8B33-E5B15B0A0388}" destId="{F4B1BB43-257B-4564-B909-3BF237F71B1E}" srcOrd="0" destOrd="4" presId="urn:microsoft.com/office/officeart/2005/8/layout/cycle4"/>
    <dgm:cxn modelId="{200F9687-DD16-40EA-889F-2294FFC7818F}" type="presOf" srcId="{94AF4252-A89B-44AB-A4A6-73C763FEA288}" destId="{C455C411-98DD-4C25-97DF-961E69C1C47D}" srcOrd="0" destOrd="0" presId="urn:microsoft.com/office/officeart/2005/8/layout/cycle4"/>
    <dgm:cxn modelId="{2AC86CBA-7B14-43C2-AC6B-12293A2C77FC}" type="presOf" srcId="{E4FD3C89-424F-4E15-B2A1-475376029627}" destId="{E462AA48-7B05-41EE-A1B9-A85C2C133B0F}" srcOrd="0" destOrd="4" presId="urn:microsoft.com/office/officeart/2005/8/layout/cycle4"/>
    <dgm:cxn modelId="{90E8E97F-7DF5-474E-9DEC-F3F80F58EB0C}" type="presOf" srcId="{4678D76D-F663-42A7-82F2-27FC81B32BBB}" destId="{3262EB2B-E278-4DCD-A2FC-6E52BA4D6283}" srcOrd="0" destOrd="2" presId="urn:microsoft.com/office/officeart/2005/8/layout/cycle4"/>
    <dgm:cxn modelId="{0D4E0B04-769B-46AE-BBC8-91CC9749D4E7}" srcId="{EED0556E-8ADE-4AAC-AC48-03B83F653DBD}" destId="{24569E03-6169-484C-954D-A7462000E031}" srcOrd="1" destOrd="0" parTransId="{D126FEA8-9310-48FD-9509-BC3D3795B98D}" sibTransId="{5D5D4FD8-0E52-4403-A97D-B84098B82C1A}"/>
    <dgm:cxn modelId="{EA1FDA52-6A57-4B5E-B244-664DA2D24632}" type="presOf" srcId="{E669ADC0-A7E0-4E67-B0E7-4FA784BE8BCC}" destId="{584A7D1B-100D-423C-88AF-7DE1377F095C}" srcOrd="1" destOrd="0" presId="urn:microsoft.com/office/officeart/2005/8/layout/cycle4"/>
    <dgm:cxn modelId="{D3429A26-03D4-4D88-B6B4-B47078C2449E}" type="presOf" srcId="{EED0556E-8ADE-4AAC-AC48-03B83F653DBD}" destId="{773C1D29-7BF6-44C1-97C8-2E3362535194}" srcOrd="0" destOrd="0" presId="urn:microsoft.com/office/officeart/2005/8/layout/cycle4"/>
    <dgm:cxn modelId="{E5EAD9AB-A05B-4404-B90D-CE38F47E4BAC}" type="presOf" srcId="{BCE2A16F-E1B7-402C-BF2F-2E73F8112D08}" destId="{E462AA48-7B05-41EE-A1B9-A85C2C133B0F}" srcOrd="0" destOrd="1" presId="urn:microsoft.com/office/officeart/2005/8/layout/cycle4"/>
    <dgm:cxn modelId="{00A0A00C-3FB8-4B57-B7D7-7C9D8F088C64}" srcId="{EED0556E-8ADE-4AAC-AC48-03B83F653DBD}" destId="{C85DE555-265F-4539-83F7-83B3C595851D}" srcOrd="3" destOrd="0" parTransId="{1F9C6B9E-4E90-41E6-B79D-7D552696280B}" sibTransId="{034150B1-0285-4E8B-8690-B3B00D19315F}"/>
    <dgm:cxn modelId="{D810C3A5-CD1A-4F07-9862-C39D829495F0}" srcId="{3DC20C2F-8585-447C-A27A-A40E72938E73}" destId="{94AF4252-A89B-44AB-A4A6-73C763FEA288}" srcOrd="0" destOrd="0" parTransId="{8B2EE1C0-F449-41A8-8E82-26E383B11CDE}" sibTransId="{398B9746-717E-423C-94B4-60C769C27D4F}"/>
    <dgm:cxn modelId="{DAB9A593-2997-4976-AA04-ADFB1AA4710E}" type="presOf" srcId="{24569E03-6169-484C-954D-A7462000E031}" destId="{90A0E8BE-334A-4309-BFFB-1B8A70C487FF}" srcOrd="0" destOrd="0" presId="urn:microsoft.com/office/officeart/2005/8/layout/cycle4"/>
    <dgm:cxn modelId="{09B40FB1-B86A-4617-ABCA-C5A74792659E}" srcId="{C85DE555-265F-4539-83F7-83B3C595851D}" destId="{4678D76D-F663-42A7-82F2-27FC81B32BBB}" srcOrd="2" destOrd="0" parTransId="{BFCCF5BE-B9D3-47A1-A581-01BAD2A4506F}" sibTransId="{E85653A4-FE52-49C5-99DA-79913E43C7A1}"/>
    <dgm:cxn modelId="{BBB6FC9E-E1C2-49FA-96B4-47888EB3B8AE}" type="presOf" srcId="{6025F297-A964-497E-A833-1EC0CC64A03B}" destId="{E03AD4E2-6DE8-4969-B3A1-DFDDE7B23807}" srcOrd="1" destOrd="0" presId="urn:microsoft.com/office/officeart/2005/8/layout/cycle4"/>
    <dgm:cxn modelId="{26596F8A-14B8-47F3-A25D-AE996F95EA8D}" type="presOf" srcId="{634610ED-69D2-4F08-8ACF-B7AAEABC5495}" destId="{F4B1BB43-257B-4564-B909-3BF237F71B1E}" srcOrd="0" destOrd="2" presId="urn:microsoft.com/office/officeart/2005/8/layout/cycle4"/>
    <dgm:cxn modelId="{A596CE79-C87E-4D3A-9865-ED574ED278ED}" srcId="{C85DE555-265F-4539-83F7-83B3C595851D}" destId="{ADEF9B6B-967E-4BAA-81C0-88051E41AF28}" srcOrd="4" destOrd="0" parTransId="{E2D37E0A-CC00-4212-8910-E1CC7FD2250C}" sibTransId="{A4A884E4-CDC1-45FC-9757-7FED783C40E6}"/>
    <dgm:cxn modelId="{A5D5E3F4-9173-4097-90E9-236980236AFD}" type="presOf" srcId="{066CDD4C-789F-492E-BA7F-E63522D401B6}" destId="{E462AA48-7B05-41EE-A1B9-A85C2C133B0F}" srcOrd="0" destOrd="0" presId="urn:microsoft.com/office/officeart/2005/8/layout/cycle4"/>
    <dgm:cxn modelId="{8027D53C-37A6-4738-8FAD-F5D67136F2A6}" type="presOf" srcId="{6025F297-A964-497E-A833-1EC0CC64A03B}" destId="{F4B1BB43-257B-4564-B909-3BF237F71B1E}" srcOrd="0" destOrd="0" presId="urn:microsoft.com/office/officeart/2005/8/layout/cycle4"/>
    <dgm:cxn modelId="{C8EBFC2C-D4DC-4691-B55B-0CDDFF70C4A9}" type="presOf" srcId="{F31423DB-DE91-4435-99D1-3C95EC37CA3F}" destId="{E462AA48-7B05-41EE-A1B9-A85C2C133B0F}" srcOrd="0" destOrd="3" presId="urn:microsoft.com/office/officeart/2005/8/layout/cycle4"/>
    <dgm:cxn modelId="{7DB0CB11-2A2B-4116-B558-F3B2D3E3F25D}" type="presOf" srcId="{AC0BEDE5-CE0D-44DF-A13A-FBB914BEA371}" destId="{E03AD4E2-6DE8-4969-B3A1-DFDDE7B23807}" srcOrd="1" destOrd="5" presId="urn:microsoft.com/office/officeart/2005/8/layout/cycle4"/>
    <dgm:cxn modelId="{6A1F29DB-98F3-4822-9655-E7C3FD718A3C}" type="presOf" srcId="{4F2AFFE4-DF5F-4E6A-8C28-C7B7CFA8794E}" destId="{E03AD4E2-6DE8-4969-B3A1-DFDDE7B23807}" srcOrd="1" destOrd="1" presId="urn:microsoft.com/office/officeart/2005/8/layout/cycle4"/>
    <dgm:cxn modelId="{C0DCEBB5-9B91-472C-A1DD-E38FE67614FF}" type="presOf" srcId="{94AF4252-A89B-44AB-A4A6-73C763FEA288}" destId="{FF7FEF87-F8C9-4087-A5BE-EBF9FEAAB6EB}" srcOrd="1" destOrd="0" presId="urn:microsoft.com/office/officeart/2005/8/layout/cycle4"/>
    <dgm:cxn modelId="{064D2B05-FFEA-4C53-A401-BD024867E03D}" srcId="{EED0556E-8ADE-4AAC-AC48-03B83F653DBD}" destId="{763BC17F-64FE-43C3-AE67-755F4428E9B5}" srcOrd="0" destOrd="0" parTransId="{E77B83FB-EEEA-42AE-9E79-3FEECCF09C83}" sibTransId="{130B5545-F5DB-4A7F-8833-FC89B0F148DD}"/>
    <dgm:cxn modelId="{189B6064-E29C-4200-8D2C-7F4338C7E51F}" type="presOf" srcId="{E902B0F5-29B5-4AE7-BB30-9A443FE99F4A}" destId="{E462AA48-7B05-41EE-A1B9-A85C2C133B0F}" srcOrd="0" destOrd="5" presId="urn:microsoft.com/office/officeart/2005/8/layout/cycle4"/>
    <dgm:cxn modelId="{E06A0FF7-961A-47EC-B981-DDBEDD914791}" type="presOf" srcId="{BCE2A16F-E1B7-402C-BF2F-2E73F8112D08}" destId="{B2D09B98-CEC4-4425-9821-3A78467959FB}" srcOrd="1" destOrd="1" presId="urn:microsoft.com/office/officeart/2005/8/layout/cycle4"/>
    <dgm:cxn modelId="{B919D496-984E-4CB0-88F1-BD8A0CC5AD25}" srcId="{24569E03-6169-484C-954D-A7462000E031}" destId="{AC0BEDE5-CE0D-44DF-A13A-FBB914BEA371}" srcOrd="5" destOrd="0" parTransId="{C9A94A15-6F88-43F1-BF8E-FBB897FE086A}" sibTransId="{6F174ED0-7E2D-4D9E-AEE2-EB556A5487CC}"/>
    <dgm:cxn modelId="{127093FA-9227-4CEB-B9D1-58EEAE69D15E}" srcId="{C85DE555-265F-4539-83F7-83B3C595851D}" destId="{E669ADC0-A7E0-4E67-B0E7-4FA784BE8BCC}" srcOrd="0" destOrd="0" parTransId="{4AAEE195-2FAB-4B89-9EA9-45F656191F4C}" sibTransId="{BFFF71BF-495A-4BC7-88F3-E4A93EE8913E}"/>
    <dgm:cxn modelId="{F9A302A1-8CA0-4572-96EA-0AEAFBD84FAC}" srcId="{763BC17F-64FE-43C3-AE67-755F4428E9B5}" destId="{E4FD3C89-424F-4E15-B2A1-475376029627}" srcOrd="4" destOrd="0" parTransId="{6F4BB259-EE12-488C-ACA8-1A0AEEEF31ED}" sibTransId="{4A4A4ABE-CC12-48F9-9D73-FE3F4C32F132}"/>
    <dgm:cxn modelId="{267620FD-86F4-4AE4-951C-9C719ABBAA9D}" type="presOf" srcId="{C68C8FE9-732C-4D83-8B33-E5B15B0A0388}" destId="{E03AD4E2-6DE8-4969-B3A1-DFDDE7B23807}" srcOrd="1" destOrd="4" presId="urn:microsoft.com/office/officeart/2005/8/layout/cycle4"/>
    <dgm:cxn modelId="{D45BA121-83DE-4150-8F2A-8697AB859483}" srcId="{763BC17F-64FE-43C3-AE67-755F4428E9B5}" destId="{F31423DB-DE91-4435-99D1-3C95EC37CA3F}" srcOrd="3" destOrd="0" parTransId="{22F43772-5B88-4380-ADA3-8B8036CEE457}" sibTransId="{6EA11D82-F857-4F97-8AD5-006D24C75135}"/>
    <dgm:cxn modelId="{120F8783-9738-42F6-86D9-FF775150AA3F}" srcId="{3DC20C2F-8585-447C-A27A-A40E72938E73}" destId="{88677C9F-8983-4995-B89E-70B33EE0DE9E}" srcOrd="1" destOrd="0" parTransId="{F914005A-3899-4C39-B6C3-DCD359D496B4}" sibTransId="{3B17D001-929E-435F-A2F2-4DA9AD008526}"/>
    <dgm:cxn modelId="{463A7505-A4E5-4AAC-83B2-5D3EA1247646}" type="presOf" srcId="{3DC20C2F-8585-447C-A27A-A40E72938E73}" destId="{7A95BEF6-CDF6-4EDB-96FD-3E576AF2B4A5}" srcOrd="0" destOrd="0" presId="urn:microsoft.com/office/officeart/2005/8/layout/cycle4"/>
    <dgm:cxn modelId="{54507AB0-44EE-4A7F-B61F-8FD9968376F8}" srcId="{C85DE555-265F-4539-83F7-83B3C595851D}" destId="{B6ED9C69-B726-451B-9632-882B13A99A88}" srcOrd="3" destOrd="0" parTransId="{72C9FFD0-8304-49AF-8C75-E777D0EF075D}" sibTransId="{6B233C32-2133-4B1F-9E2E-26C4B472FF41}"/>
    <dgm:cxn modelId="{E33B804A-3744-4955-885E-E21C1E5B6B7A}" type="presOf" srcId="{F31423DB-DE91-4435-99D1-3C95EC37CA3F}" destId="{B2D09B98-CEC4-4425-9821-3A78467959FB}" srcOrd="1" destOrd="3" presId="urn:microsoft.com/office/officeart/2005/8/layout/cycle4"/>
    <dgm:cxn modelId="{4771E2E5-E12E-430F-B1CC-05564C1DD54F}" srcId="{763BC17F-64FE-43C3-AE67-755F4428E9B5}" destId="{5BFD1829-49B6-4661-A47A-1944D598D952}" srcOrd="2" destOrd="0" parTransId="{417171B2-3B5A-4DDB-88F6-85EBF6338E68}" sibTransId="{8E5A22C7-4F56-4EDC-9F3E-C37F022C20C1}"/>
    <dgm:cxn modelId="{617186CA-6881-415A-91DA-51C0A1E00A3F}" type="presParOf" srcId="{773C1D29-7BF6-44C1-97C8-2E3362535194}" destId="{61AF09DE-AB08-41F2-B2F3-A19EB125F090}" srcOrd="0" destOrd="0" presId="urn:microsoft.com/office/officeart/2005/8/layout/cycle4"/>
    <dgm:cxn modelId="{391C59A2-0828-4301-A011-CCF2EAF7A059}" type="presParOf" srcId="{61AF09DE-AB08-41F2-B2F3-A19EB125F090}" destId="{AAF46384-0D1B-4A30-954E-81007D830D91}" srcOrd="0" destOrd="0" presId="urn:microsoft.com/office/officeart/2005/8/layout/cycle4"/>
    <dgm:cxn modelId="{DD41458D-0114-4A4E-B88B-ACA5C8F24962}" type="presParOf" srcId="{AAF46384-0D1B-4A30-954E-81007D830D91}" destId="{E462AA48-7B05-41EE-A1B9-A85C2C133B0F}" srcOrd="0" destOrd="0" presId="urn:microsoft.com/office/officeart/2005/8/layout/cycle4"/>
    <dgm:cxn modelId="{78BBE6F2-151E-4058-A28B-AB9F52BE4D34}" type="presParOf" srcId="{AAF46384-0D1B-4A30-954E-81007D830D91}" destId="{B2D09B98-CEC4-4425-9821-3A78467959FB}" srcOrd="1" destOrd="0" presId="urn:microsoft.com/office/officeart/2005/8/layout/cycle4"/>
    <dgm:cxn modelId="{9FF02C2F-C428-44FC-A424-ABA58AE98905}" type="presParOf" srcId="{61AF09DE-AB08-41F2-B2F3-A19EB125F090}" destId="{09DFE412-FA47-4623-A539-D6F3D857EC35}" srcOrd="1" destOrd="0" presId="urn:microsoft.com/office/officeart/2005/8/layout/cycle4"/>
    <dgm:cxn modelId="{258F6B89-831D-4F15-BFD1-B518016B03D1}" type="presParOf" srcId="{09DFE412-FA47-4623-A539-D6F3D857EC35}" destId="{F4B1BB43-257B-4564-B909-3BF237F71B1E}" srcOrd="0" destOrd="0" presId="urn:microsoft.com/office/officeart/2005/8/layout/cycle4"/>
    <dgm:cxn modelId="{4709B082-008B-4666-A8AB-19371B3BB639}" type="presParOf" srcId="{09DFE412-FA47-4623-A539-D6F3D857EC35}" destId="{E03AD4E2-6DE8-4969-B3A1-DFDDE7B23807}" srcOrd="1" destOrd="0" presId="urn:microsoft.com/office/officeart/2005/8/layout/cycle4"/>
    <dgm:cxn modelId="{E98274C1-9565-48D9-BC0C-007592EA8DB5}" type="presParOf" srcId="{61AF09DE-AB08-41F2-B2F3-A19EB125F090}" destId="{7EDF4DF4-E2E8-4745-B157-710CDD6CE3CC}" srcOrd="2" destOrd="0" presId="urn:microsoft.com/office/officeart/2005/8/layout/cycle4"/>
    <dgm:cxn modelId="{174FA39C-DFBD-4C6B-AE3E-DC159A4092F7}" type="presParOf" srcId="{7EDF4DF4-E2E8-4745-B157-710CDD6CE3CC}" destId="{C455C411-98DD-4C25-97DF-961E69C1C47D}" srcOrd="0" destOrd="0" presId="urn:microsoft.com/office/officeart/2005/8/layout/cycle4"/>
    <dgm:cxn modelId="{BCB1100A-BC12-4EAC-A10B-DD57329FA99D}" type="presParOf" srcId="{7EDF4DF4-E2E8-4745-B157-710CDD6CE3CC}" destId="{FF7FEF87-F8C9-4087-A5BE-EBF9FEAAB6EB}" srcOrd="1" destOrd="0" presId="urn:microsoft.com/office/officeart/2005/8/layout/cycle4"/>
    <dgm:cxn modelId="{06D50605-DC1A-4138-B78B-DF8B46525E4F}" type="presParOf" srcId="{61AF09DE-AB08-41F2-B2F3-A19EB125F090}" destId="{63C3D3F6-F9D3-4E40-AC2A-F4B185DF43CA}" srcOrd="3" destOrd="0" presId="urn:microsoft.com/office/officeart/2005/8/layout/cycle4"/>
    <dgm:cxn modelId="{6E2B8F0B-484C-4AB5-9025-EABF431D54B6}" type="presParOf" srcId="{63C3D3F6-F9D3-4E40-AC2A-F4B185DF43CA}" destId="{3262EB2B-E278-4DCD-A2FC-6E52BA4D6283}" srcOrd="0" destOrd="0" presId="urn:microsoft.com/office/officeart/2005/8/layout/cycle4"/>
    <dgm:cxn modelId="{4EBC4357-AF77-4D54-ABF0-4657C58C37D0}" type="presParOf" srcId="{63C3D3F6-F9D3-4E40-AC2A-F4B185DF43CA}" destId="{584A7D1B-100D-423C-88AF-7DE1377F095C}" srcOrd="1" destOrd="0" presId="urn:microsoft.com/office/officeart/2005/8/layout/cycle4"/>
    <dgm:cxn modelId="{15222045-8085-4717-BE3F-075646AA2DB1}" type="presParOf" srcId="{61AF09DE-AB08-41F2-B2F3-A19EB125F090}" destId="{5A03D747-1567-477E-9BFC-9EF2045DF19A}" srcOrd="4" destOrd="0" presId="urn:microsoft.com/office/officeart/2005/8/layout/cycle4"/>
    <dgm:cxn modelId="{C0C579CD-DE03-47F2-9647-53588A75D154}" type="presParOf" srcId="{773C1D29-7BF6-44C1-97C8-2E3362535194}" destId="{07F35A02-BDB4-4A20-A00F-DE5E42317183}" srcOrd="1" destOrd="0" presId="urn:microsoft.com/office/officeart/2005/8/layout/cycle4"/>
    <dgm:cxn modelId="{12A0BECE-1229-48EB-B298-C70F0B87CCBE}" type="presParOf" srcId="{07F35A02-BDB4-4A20-A00F-DE5E42317183}" destId="{5C8734B9-C739-4132-85F2-4334F91A54C5}" srcOrd="0" destOrd="0" presId="urn:microsoft.com/office/officeart/2005/8/layout/cycle4"/>
    <dgm:cxn modelId="{D7DF4E63-F301-499F-8BEC-B40DB62E1E4C}" type="presParOf" srcId="{07F35A02-BDB4-4A20-A00F-DE5E42317183}" destId="{90A0E8BE-334A-4309-BFFB-1B8A70C487FF}" srcOrd="1" destOrd="0" presId="urn:microsoft.com/office/officeart/2005/8/layout/cycle4"/>
    <dgm:cxn modelId="{0EF88851-4FBD-4D14-9763-7898CCEE63A1}" type="presParOf" srcId="{07F35A02-BDB4-4A20-A00F-DE5E42317183}" destId="{7A95BEF6-CDF6-4EDB-96FD-3E576AF2B4A5}" srcOrd="2" destOrd="0" presId="urn:microsoft.com/office/officeart/2005/8/layout/cycle4"/>
    <dgm:cxn modelId="{301FDDAB-4271-4F32-9D8A-53F2A0E60F8B}" type="presParOf" srcId="{07F35A02-BDB4-4A20-A00F-DE5E42317183}" destId="{5C8310EB-5228-481B-904D-A7F8635ED081}" srcOrd="3" destOrd="0" presId="urn:microsoft.com/office/officeart/2005/8/layout/cycle4"/>
    <dgm:cxn modelId="{D169492E-DADC-4A69-9F87-71522358D6D4}" type="presParOf" srcId="{07F35A02-BDB4-4A20-A00F-DE5E42317183}" destId="{D4E4923E-DB5A-4D40-98FF-25C7B7FB634A}" srcOrd="4" destOrd="0" presId="urn:microsoft.com/office/officeart/2005/8/layout/cycle4"/>
    <dgm:cxn modelId="{FD09A675-E897-4C51-9801-1AE49A71F185}" type="presParOf" srcId="{773C1D29-7BF6-44C1-97C8-2E3362535194}" destId="{EFCA1812-4CAC-4EAE-B41E-8D8067C3F613}" srcOrd="2" destOrd="0" presId="urn:microsoft.com/office/officeart/2005/8/layout/cycle4"/>
    <dgm:cxn modelId="{70FAFDD7-9FE5-43D8-83F1-20D5E071E3AC}" type="presParOf" srcId="{773C1D29-7BF6-44C1-97C8-2E3362535194}" destId="{679CE6B5-6171-4545-A331-3EDAF9C11CEF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3A51DEB-053C-459E-96B2-D841BC698DB8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9FB2DF5-7781-4493-B01C-F47E0C1E85EB}">
      <dgm:prSet phldrT="[Текст]"/>
      <dgm:spPr/>
      <dgm:t>
        <a:bodyPr/>
        <a:lstStyle/>
        <a:p>
          <a:r>
            <a:rPr lang="uk-UA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Розрахункова частина проекту повинна включати: </a:t>
          </a:r>
          <a:endParaRPr lang="ru-RU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167BE0B-CF27-40D3-8245-D3E39460C153}" type="parTrans" cxnId="{F429076C-9823-467C-8BF8-A7C8AD633C7A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52BACFE-F974-4B24-8710-27DA94720143}" type="sibTrans" cxnId="{F429076C-9823-467C-8BF8-A7C8AD633C7A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5AD9213-C1A1-430E-9DE1-9E4A99C8B604}">
      <dgm:prSet phldrT="[Текст]"/>
      <dgm:spPr/>
      <dgm:t>
        <a:bodyPr/>
        <a:lstStyle/>
        <a:p>
          <a:r>
            <a:rPr lang="uk-UA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визначення потреб господарства (району) в плідних бджолиних матках та обґрунтування строків початку виведення неплідних маток;</a:t>
          </a:r>
          <a:endParaRPr lang="ru-RU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A56AC60-D334-4A43-824E-F8208DD3DE75}" type="parTrans" cxnId="{AA231B07-4CE5-4582-ADA9-547036F51A2D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16EA6C0-82E0-43FE-BEB5-110DEDC392DC}" type="sibTrans" cxnId="{AA231B07-4CE5-4582-ADA9-547036F51A2D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5FC9EFC-0893-476D-B156-7D97B74691B8}">
      <dgm:prSet phldrT="[Текст]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розрахунок технологічної карти виведення маток;</a:t>
          </a:r>
          <a:endParaRPr lang="ru-RU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BA654A7-02E5-47E2-A44E-FD24B530D348}" type="parTrans" cxnId="{7C29A2D7-35AF-4C62-9F78-319017F18B69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38020E8-6C3E-4E7A-A753-FF79401E757C}" type="sibTrans" cxnId="{7C29A2D7-35AF-4C62-9F78-319017F18B69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015FAA3-2621-4CCC-8DE6-917E8248F979}">
      <dgm:prSet phldrT="[Текст]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визначення розміру пасіки для виведення запланованої кількості маток;</a:t>
          </a:r>
          <a:endParaRPr lang="ru-RU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BCFA832-E97D-4C45-B15B-62EDF1F4C79E}" type="parTrans" cxnId="{328FB91E-78C1-4EC3-BE34-B2AE2968B86F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0263FF4-5B5B-4167-AC6A-6A9A0A0280E4}" type="sibTrans" cxnId="{328FB91E-78C1-4EC3-BE34-B2AE2968B86F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C92FF9A-21A7-4FEA-928B-AC42C3894935}">
      <dgm:prSet phldrT="[Текст]"/>
      <dgm:spPr/>
      <dgm:t>
        <a:bodyPr/>
        <a:lstStyle/>
        <a:p>
          <a:pPr marL="0" marR="0" lvl="0" indent="0" defTabSz="4000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uk-UA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обґрунтування економічної ефективності застосування технології, яка пропонується.</a:t>
          </a:r>
          <a:endParaRPr lang="ru-RU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69AE6DE-7D06-4503-B272-9588FA15C7D6}" type="parTrans" cxnId="{2E238BF6-2F94-429C-A667-C91FACA5426A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49CDDB7-8F91-43C2-8BE9-84A55CF86B2F}" type="sibTrans" cxnId="{2E238BF6-2F94-429C-A667-C91FACA5426A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A627A3E-5040-48D3-8BEC-070F0E31E406}" type="pres">
      <dgm:prSet presAssocID="{D3A51DEB-053C-459E-96B2-D841BC698DB8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1553779D-3DED-4C19-9ADE-D9EE183FFCA9}" type="pres">
      <dgm:prSet presAssocID="{79FB2DF5-7781-4493-B01C-F47E0C1E85EB}" presName="root1" presStyleCnt="0"/>
      <dgm:spPr/>
    </dgm:pt>
    <dgm:pt modelId="{C8AEB8F8-E923-46F2-B78C-73A787EBB148}" type="pres">
      <dgm:prSet presAssocID="{79FB2DF5-7781-4493-B01C-F47E0C1E85EB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E1A42AE-27A2-4045-BF9C-0F6F494D1281}" type="pres">
      <dgm:prSet presAssocID="{79FB2DF5-7781-4493-B01C-F47E0C1E85EB}" presName="level2hierChild" presStyleCnt="0"/>
      <dgm:spPr/>
    </dgm:pt>
    <dgm:pt modelId="{D86CBD6E-39B5-4366-B629-735C8142C2F6}" type="pres">
      <dgm:prSet presAssocID="{8A56AC60-D334-4A43-824E-F8208DD3DE75}" presName="conn2-1" presStyleLbl="parChTrans1D2" presStyleIdx="0" presStyleCnt="4"/>
      <dgm:spPr/>
      <dgm:t>
        <a:bodyPr/>
        <a:lstStyle/>
        <a:p>
          <a:endParaRPr lang="uk-UA"/>
        </a:p>
      </dgm:t>
    </dgm:pt>
    <dgm:pt modelId="{11FD40B0-0C4F-4778-80CE-E432491FFE43}" type="pres">
      <dgm:prSet presAssocID="{8A56AC60-D334-4A43-824E-F8208DD3DE75}" presName="connTx" presStyleLbl="parChTrans1D2" presStyleIdx="0" presStyleCnt="4"/>
      <dgm:spPr/>
      <dgm:t>
        <a:bodyPr/>
        <a:lstStyle/>
        <a:p>
          <a:endParaRPr lang="uk-UA"/>
        </a:p>
      </dgm:t>
    </dgm:pt>
    <dgm:pt modelId="{95248B54-3F8B-48A1-8F45-4AF9967F3385}" type="pres">
      <dgm:prSet presAssocID="{35AD9213-C1A1-430E-9DE1-9E4A99C8B604}" presName="root2" presStyleCnt="0"/>
      <dgm:spPr/>
    </dgm:pt>
    <dgm:pt modelId="{0EF65984-E4BC-4075-AB94-CE93293E6636}" type="pres">
      <dgm:prSet presAssocID="{35AD9213-C1A1-430E-9DE1-9E4A99C8B604}" presName="LevelTwoTextNode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08B7E9D-C9E7-4EAB-9B74-AE1F35E8EF91}" type="pres">
      <dgm:prSet presAssocID="{35AD9213-C1A1-430E-9DE1-9E4A99C8B604}" presName="level3hierChild" presStyleCnt="0"/>
      <dgm:spPr/>
    </dgm:pt>
    <dgm:pt modelId="{28E9D732-FF90-4A62-A7FB-F237AF486DD0}" type="pres">
      <dgm:prSet presAssocID="{6BA654A7-02E5-47E2-A44E-FD24B530D348}" presName="conn2-1" presStyleLbl="parChTrans1D2" presStyleIdx="1" presStyleCnt="4"/>
      <dgm:spPr/>
      <dgm:t>
        <a:bodyPr/>
        <a:lstStyle/>
        <a:p>
          <a:endParaRPr lang="uk-UA"/>
        </a:p>
      </dgm:t>
    </dgm:pt>
    <dgm:pt modelId="{B6CC5EE5-420D-4927-8137-F14295C2556D}" type="pres">
      <dgm:prSet presAssocID="{6BA654A7-02E5-47E2-A44E-FD24B530D348}" presName="connTx" presStyleLbl="parChTrans1D2" presStyleIdx="1" presStyleCnt="4"/>
      <dgm:spPr/>
      <dgm:t>
        <a:bodyPr/>
        <a:lstStyle/>
        <a:p>
          <a:endParaRPr lang="uk-UA"/>
        </a:p>
      </dgm:t>
    </dgm:pt>
    <dgm:pt modelId="{1DB26670-2676-4609-A422-BAD957969A95}" type="pres">
      <dgm:prSet presAssocID="{05FC9EFC-0893-476D-B156-7D97B74691B8}" presName="root2" presStyleCnt="0"/>
      <dgm:spPr/>
    </dgm:pt>
    <dgm:pt modelId="{6BD83429-038F-42C8-95A6-3323FD77AE22}" type="pres">
      <dgm:prSet presAssocID="{05FC9EFC-0893-476D-B156-7D97B74691B8}" presName="LevelTwoTextNode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CAFB357-4C46-4369-B204-2D4312D3F7F2}" type="pres">
      <dgm:prSet presAssocID="{05FC9EFC-0893-476D-B156-7D97B74691B8}" presName="level3hierChild" presStyleCnt="0"/>
      <dgm:spPr/>
    </dgm:pt>
    <dgm:pt modelId="{C6AF7163-40E9-4F04-B3D1-5D95014A6203}" type="pres">
      <dgm:prSet presAssocID="{3BCFA832-E97D-4C45-B15B-62EDF1F4C79E}" presName="conn2-1" presStyleLbl="parChTrans1D2" presStyleIdx="2" presStyleCnt="4"/>
      <dgm:spPr/>
      <dgm:t>
        <a:bodyPr/>
        <a:lstStyle/>
        <a:p>
          <a:endParaRPr lang="uk-UA"/>
        </a:p>
      </dgm:t>
    </dgm:pt>
    <dgm:pt modelId="{F67426D5-F1C7-4FE4-8960-06016E08CDC4}" type="pres">
      <dgm:prSet presAssocID="{3BCFA832-E97D-4C45-B15B-62EDF1F4C79E}" presName="connTx" presStyleLbl="parChTrans1D2" presStyleIdx="2" presStyleCnt="4"/>
      <dgm:spPr/>
      <dgm:t>
        <a:bodyPr/>
        <a:lstStyle/>
        <a:p>
          <a:endParaRPr lang="uk-UA"/>
        </a:p>
      </dgm:t>
    </dgm:pt>
    <dgm:pt modelId="{C39B5F04-D990-4BD5-840A-2AF986978A3D}" type="pres">
      <dgm:prSet presAssocID="{D015FAA3-2621-4CCC-8DE6-917E8248F979}" presName="root2" presStyleCnt="0"/>
      <dgm:spPr/>
    </dgm:pt>
    <dgm:pt modelId="{958CF2B3-FB6E-44FD-B4F7-3A838BFEF2DF}" type="pres">
      <dgm:prSet presAssocID="{D015FAA3-2621-4CCC-8DE6-917E8248F979}" presName="LevelTwoTextNode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34B6987-C79B-4A43-8802-221352FDF0FE}" type="pres">
      <dgm:prSet presAssocID="{D015FAA3-2621-4CCC-8DE6-917E8248F979}" presName="level3hierChild" presStyleCnt="0"/>
      <dgm:spPr/>
    </dgm:pt>
    <dgm:pt modelId="{DA6B0C8C-ECED-4ED8-94AD-16967BF25A61}" type="pres">
      <dgm:prSet presAssocID="{069AE6DE-7D06-4503-B272-9588FA15C7D6}" presName="conn2-1" presStyleLbl="parChTrans1D2" presStyleIdx="3" presStyleCnt="4"/>
      <dgm:spPr/>
      <dgm:t>
        <a:bodyPr/>
        <a:lstStyle/>
        <a:p>
          <a:endParaRPr lang="uk-UA"/>
        </a:p>
      </dgm:t>
    </dgm:pt>
    <dgm:pt modelId="{9AA8BDC0-6F32-428A-91C3-ADAA2FAC14C1}" type="pres">
      <dgm:prSet presAssocID="{069AE6DE-7D06-4503-B272-9588FA15C7D6}" presName="connTx" presStyleLbl="parChTrans1D2" presStyleIdx="3" presStyleCnt="4"/>
      <dgm:spPr/>
      <dgm:t>
        <a:bodyPr/>
        <a:lstStyle/>
        <a:p>
          <a:endParaRPr lang="uk-UA"/>
        </a:p>
      </dgm:t>
    </dgm:pt>
    <dgm:pt modelId="{03BA66F4-D309-4D05-80AB-712789803B86}" type="pres">
      <dgm:prSet presAssocID="{2C92FF9A-21A7-4FEA-928B-AC42C3894935}" presName="root2" presStyleCnt="0"/>
      <dgm:spPr/>
    </dgm:pt>
    <dgm:pt modelId="{54620E17-38FD-43FC-9758-BE9F2082703A}" type="pres">
      <dgm:prSet presAssocID="{2C92FF9A-21A7-4FEA-928B-AC42C3894935}" presName="LevelTwoTextNode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50A307C-06F2-492D-93CB-4752309FEF5C}" type="pres">
      <dgm:prSet presAssocID="{2C92FF9A-21A7-4FEA-928B-AC42C3894935}" presName="level3hierChild" presStyleCnt="0"/>
      <dgm:spPr/>
    </dgm:pt>
  </dgm:ptLst>
  <dgm:cxnLst>
    <dgm:cxn modelId="{D1B5A6D1-BAF0-4E66-8445-08B7D18824CB}" type="presOf" srcId="{D3A51DEB-053C-459E-96B2-D841BC698DB8}" destId="{8A627A3E-5040-48D3-8BEC-070F0E31E406}" srcOrd="0" destOrd="0" presId="urn:microsoft.com/office/officeart/2008/layout/HorizontalMultiLevelHierarchy"/>
    <dgm:cxn modelId="{328FB91E-78C1-4EC3-BE34-B2AE2968B86F}" srcId="{79FB2DF5-7781-4493-B01C-F47E0C1E85EB}" destId="{D015FAA3-2621-4CCC-8DE6-917E8248F979}" srcOrd="2" destOrd="0" parTransId="{3BCFA832-E97D-4C45-B15B-62EDF1F4C79E}" sibTransId="{00263FF4-5B5B-4167-AC6A-6A9A0A0280E4}"/>
    <dgm:cxn modelId="{0C03E826-F0AF-4344-9126-0F1F66796797}" type="presOf" srcId="{79FB2DF5-7781-4493-B01C-F47E0C1E85EB}" destId="{C8AEB8F8-E923-46F2-B78C-73A787EBB148}" srcOrd="0" destOrd="0" presId="urn:microsoft.com/office/officeart/2008/layout/HorizontalMultiLevelHierarchy"/>
    <dgm:cxn modelId="{7C29A2D7-35AF-4C62-9F78-319017F18B69}" srcId="{79FB2DF5-7781-4493-B01C-F47E0C1E85EB}" destId="{05FC9EFC-0893-476D-B156-7D97B74691B8}" srcOrd="1" destOrd="0" parTransId="{6BA654A7-02E5-47E2-A44E-FD24B530D348}" sibTransId="{238020E8-6C3E-4E7A-A753-FF79401E757C}"/>
    <dgm:cxn modelId="{46626F37-094A-45B2-8387-016936D36375}" type="presOf" srcId="{3BCFA832-E97D-4C45-B15B-62EDF1F4C79E}" destId="{F67426D5-F1C7-4FE4-8960-06016E08CDC4}" srcOrd="1" destOrd="0" presId="urn:microsoft.com/office/officeart/2008/layout/HorizontalMultiLevelHierarchy"/>
    <dgm:cxn modelId="{0EAECF15-79FC-485B-8C89-45F0A9848E73}" type="presOf" srcId="{6BA654A7-02E5-47E2-A44E-FD24B530D348}" destId="{B6CC5EE5-420D-4927-8137-F14295C2556D}" srcOrd="1" destOrd="0" presId="urn:microsoft.com/office/officeart/2008/layout/HorizontalMultiLevelHierarchy"/>
    <dgm:cxn modelId="{AC96AB41-8E22-4CFE-81BB-A018A4743547}" type="presOf" srcId="{2C92FF9A-21A7-4FEA-928B-AC42C3894935}" destId="{54620E17-38FD-43FC-9758-BE9F2082703A}" srcOrd="0" destOrd="0" presId="urn:microsoft.com/office/officeart/2008/layout/HorizontalMultiLevelHierarchy"/>
    <dgm:cxn modelId="{670023E4-C5D9-49C2-87F3-64905C3D8F83}" type="presOf" srcId="{069AE6DE-7D06-4503-B272-9588FA15C7D6}" destId="{DA6B0C8C-ECED-4ED8-94AD-16967BF25A61}" srcOrd="0" destOrd="0" presId="urn:microsoft.com/office/officeart/2008/layout/HorizontalMultiLevelHierarchy"/>
    <dgm:cxn modelId="{AA231B07-4CE5-4582-ADA9-547036F51A2D}" srcId="{79FB2DF5-7781-4493-B01C-F47E0C1E85EB}" destId="{35AD9213-C1A1-430E-9DE1-9E4A99C8B604}" srcOrd="0" destOrd="0" parTransId="{8A56AC60-D334-4A43-824E-F8208DD3DE75}" sibTransId="{E16EA6C0-82E0-43FE-BEB5-110DEDC392DC}"/>
    <dgm:cxn modelId="{3C02314E-15B9-4BA4-947C-CAB0197A7DDC}" type="presOf" srcId="{05FC9EFC-0893-476D-B156-7D97B74691B8}" destId="{6BD83429-038F-42C8-95A6-3323FD77AE22}" srcOrd="0" destOrd="0" presId="urn:microsoft.com/office/officeart/2008/layout/HorizontalMultiLevelHierarchy"/>
    <dgm:cxn modelId="{76D09FEF-3D7C-4AD3-BD1E-F64E14C4790D}" type="presOf" srcId="{6BA654A7-02E5-47E2-A44E-FD24B530D348}" destId="{28E9D732-FF90-4A62-A7FB-F237AF486DD0}" srcOrd="0" destOrd="0" presId="urn:microsoft.com/office/officeart/2008/layout/HorizontalMultiLevelHierarchy"/>
    <dgm:cxn modelId="{F429076C-9823-467C-8BF8-A7C8AD633C7A}" srcId="{D3A51DEB-053C-459E-96B2-D841BC698DB8}" destId="{79FB2DF5-7781-4493-B01C-F47E0C1E85EB}" srcOrd="0" destOrd="0" parTransId="{3167BE0B-CF27-40D3-8245-D3E39460C153}" sibTransId="{A52BACFE-F974-4B24-8710-27DA94720143}"/>
    <dgm:cxn modelId="{FF2D694D-E2D5-405F-A381-71561DF4169A}" type="presOf" srcId="{3BCFA832-E97D-4C45-B15B-62EDF1F4C79E}" destId="{C6AF7163-40E9-4F04-B3D1-5D95014A6203}" srcOrd="0" destOrd="0" presId="urn:microsoft.com/office/officeart/2008/layout/HorizontalMultiLevelHierarchy"/>
    <dgm:cxn modelId="{657AE67A-E7FB-433E-A4AA-DFA252F0F381}" type="presOf" srcId="{8A56AC60-D334-4A43-824E-F8208DD3DE75}" destId="{11FD40B0-0C4F-4778-80CE-E432491FFE43}" srcOrd="1" destOrd="0" presId="urn:microsoft.com/office/officeart/2008/layout/HorizontalMultiLevelHierarchy"/>
    <dgm:cxn modelId="{5DB92749-55C7-4C99-B747-5E0714BA71D5}" type="presOf" srcId="{069AE6DE-7D06-4503-B272-9588FA15C7D6}" destId="{9AA8BDC0-6F32-428A-91C3-ADAA2FAC14C1}" srcOrd="1" destOrd="0" presId="urn:microsoft.com/office/officeart/2008/layout/HorizontalMultiLevelHierarchy"/>
    <dgm:cxn modelId="{BEAE9FE6-06E4-4B25-B1CF-64E92D964C6F}" type="presOf" srcId="{8A56AC60-D334-4A43-824E-F8208DD3DE75}" destId="{D86CBD6E-39B5-4366-B629-735C8142C2F6}" srcOrd="0" destOrd="0" presId="urn:microsoft.com/office/officeart/2008/layout/HorizontalMultiLevelHierarchy"/>
    <dgm:cxn modelId="{EA5981B4-477B-4142-8B47-507F4AFDD79A}" type="presOf" srcId="{35AD9213-C1A1-430E-9DE1-9E4A99C8B604}" destId="{0EF65984-E4BC-4075-AB94-CE93293E6636}" srcOrd="0" destOrd="0" presId="urn:microsoft.com/office/officeart/2008/layout/HorizontalMultiLevelHierarchy"/>
    <dgm:cxn modelId="{2E238BF6-2F94-429C-A667-C91FACA5426A}" srcId="{79FB2DF5-7781-4493-B01C-F47E0C1E85EB}" destId="{2C92FF9A-21A7-4FEA-928B-AC42C3894935}" srcOrd="3" destOrd="0" parTransId="{069AE6DE-7D06-4503-B272-9588FA15C7D6}" sibTransId="{E49CDDB7-8F91-43C2-8BE9-84A55CF86B2F}"/>
    <dgm:cxn modelId="{961D11AB-DC8B-4212-8523-79B76CBA6DB0}" type="presOf" srcId="{D015FAA3-2621-4CCC-8DE6-917E8248F979}" destId="{958CF2B3-FB6E-44FD-B4F7-3A838BFEF2DF}" srcOrd="0" destOrd="0" presId="urn:microsoft.com/office/officeart/2008/layout/HorizontalMultiLevelHierarchy"/>
    <dgm:cxn modelId="{46B5C9D1-4224-4C21-BD6F-B503C9F035E8}" type="presParOf" srcId="{8A627A3E-5040-48D3-8BEC-070F0E31E406}" destId="{1553779D-3DED-4C19-9ADE-D9EE183FFCA9}" srcOrd="0" destOrd="0" presId="urn:microsoft.com/office/officeart/2008/layout/HorizontalMultiLevelHierarchy"/>
    <dgm:cxn modelId="{6C18F298-AD7D-4325-8DC2-53FC7B1A71A6}" type="presParOf" srcId="{1553779D-3DED-4C19-9ADE-D9EE183FFCA9}" destId="{C8AEB8F8-E923-46F2-B78C-73A787EBB148}" srcOrd="0" destOrd="0" presId="urn:microsoft.com/office/officeart/2008/layout/HorizontalMultiLevelHierarchy"/>
    <dgm:cxn modelId="{49017A45-A594-41E3-91C5-4AD4355C4299}" type="presParOf" srcId="{1553779D-3DED-4C19-9ADE-D9EE183FFCA9}" destId="{BE1A42AE-27A2-4045-BF9C-0F6F494D1281}" srcOrd="1" destOrd="0" presId="urn:microsoft.com/office/officeart/2008/layout/HorizontalMultiLevelHierarchy"/>
    <dgm:cxn modelId="{3430A0C1-5116-4093-99E8-1CB04C33E566}" type="presParOf" srcId="{BE1A42AE-27A2-4045-BF9C-0F6F494D1281}" destId="{D86CBD6E-39B5-4366-B629-735C8142C2F6}" srcOrd="0" destOrd="0" presId="urn:microsoft.com/office/officeart/2008/layout/HorizontalMultiLevelHierarchy"/>
    <dgm:cxn modelId="{28DFA747-45A9-41E5-B8C3-DDAC72621D9C}" type="presParOf" srcId="{D86CBD6E-39B5-4366-B629-735C8142C2F6}" destId="{11FD40B0-0C4F-4778-80CE-E432491FFE43}" srcOrd="0" destOrd="0" presId="urn:microsoft.com/office/officeart/2008/layout/HorizontalMultiLevelHierarchy"/>
    <dgm:cxn modelId="{0D8DB359-A9A6-4F22-A719-CA897C3EFBCB}" type="presParOf" srcId="{BE1A42AE-27A2-4045-BF9C-0F6F494D1281}" destId="{95248B54-3F8B-48A1-8F45-4AF9967F3385}" srcOrd="1" destOrd="0" presId="urn:microsoft.com/office/officeart/2008/layout/HorizontalMultiLevelHierarchy"/>
    <dgm:cxn modelId="{B9E6F90A-A98F-42DF-9E51-99DBCAF80637}" type="presParOf" srcId="{95248B54-3F8B-48A1-8F45-4AF9967F3385}" destId="{0EF65984-E4BC-4075-AB94-CE93293E6636}" srcOrd="0" destOrd="0" presId="urn:microsoft.com/office/officeart/2008/layout/HorizontalMultiLevelHierarchy"/>
    <dgm:cxn modelId="{8AE48F82-A520-426A-811C-FF5C6507503F}" type="presParOf" srcId="{95248B54-3F8B-48A1-8F45-4AF9967F3385}" destId="{608B7E9D-C9E7-4EAB-9B74-AE1F35E8EF91}" srcOrd="1" destOrd="0" presId="urn:microsoft.com/office/officeart/2008/layout/HorizontalMultiLevelHierarchy"/>
    <dgm:cxn modelId="{D0CB8BA1-9507-449A-924A-F84294066A06}" type="presParOf" srcId="{BE1A42AE-27A2-4045-BF9C-0F6F494D1281}" destId="{28E9D732-FF90-4A62-A7FB-F237AF486DD0}" srcOrd="2" destOrd="0" presId="urn:microsoft.com/office/officeart/2008/layout/HorizontalMultiLevelHierarchy"/>
    <dgm:cxn modelId="{063D756A-B1B9-430E-BBC0-03E03650EA9A}" type="presParOf" srcId="{28E9D732-FF90-4A62-A7FB-F237AF486DD0}" destId="{B6CC5EE5-420D-4927-8137-F14295C2556D}" srcOrd="0" destOrd="0" presId="urn:microsoft.com/office/officeart/2008/layout/HorizontalMultiLevelHierarchy"/>
    <dgm:cxn modelId="{F950D37A-980A-4F50-84A3-B9109964F443}" type="presParOf" srcId="{BE1A42AE-27A2-4045-BF9C-0F6F494D1281}" destId="{1DB26670-2676-4609-A422-BAD957969A95}" srcOrd="3" destOrd="0" presId="urn:microsoft.com/office/officeart/2008/layout/HorizontalMultiLevelHierarchy"/>
    <dgm:cxn modelId="{81C7DDF7-738B-4B5E-8671-0A83288DD98B}" type="presParOf" srcId="{1DB26670-2676-4609-A422-BAD957969A95}" destId="{6BD83429-038F-42C8-95A6-3323FD77AE22}" srcOrd="0" destOrd="0" presId="urn:microsoft.com/office/officeart/2008/layout/HorizontalMultiLevelHierarchy"/>
    <dgm:cxn modelId="{4C7DC046-E7A3-40DB-B367-3A22C7267685}" type="presParOf" srcId="{1DB26670-2676-4609-A422-BAD957969A95}" destId="{4CAFB357-4C46-4369-B204-2D4312D3F7F2}" srcOrd="1" destOrd="0" presId="urn:microsoft.com/office/officeart/2008/layout/HorizontalMultiLevelHierarchy"/>
    <dgm:cxn modelId="{4E670BA9-142B-4BC7-9080-6C31C7518B60}" type="presParOf" srcId="{BE1A42AE-27A2-4045-BF9C-0F6F494D1281}" destId="{C6AF7163-40E9-4F04-B3D1-5D95014A6203}" srcOrd="4" destOrd="0" presId="urn:microsoft.com/office/officeart/2008/layout/HorizontalMultiLevelHierarchy"/>
    <dgm:cxn modelId="{1CEDFB92-7B8D-461D-983A-76DF7E820901}" type="presParOf" srcId="{C6AF7163-40E9-4F04-B3D1-5D95014A6203}" destId="{F67426D5-F1C7-4FE4-8960-06016E08CDC4}" srcOrd="0" destOrd="0" presId="urn:microsoft.com/office/officeart/2008/layout/HorizontalMultiLevelHierarchy"/>
    <dgm:cxn modelId="{051C507D-5173-4695-96B9-AA7AE5F438F6}" type="presParOf" srcId="{BE1A42AE-27A2-4045-BF9C-0F6F494D1281}" destId="{C39B5F04-D990-4BD5-840A-2AF986978A3D}" srcOrd="5" destOrd="0" presId="urn:microsoft.com/office/officeart/2008/layout/HorizontalMultiLevelHierarchy"/>
    <dgm:cxn modelId="{74C4A0B9-7337-4AD6-B85F-44FB5E9EDD50}" type="presParOf" srcId="{C39B5F04-D990-4BD5-840A-2AF986978A3D}" destId="{958CF2B3-FB6E-44FD-B4F7-3A838BFEF2DF}" srcOrd="0" destOrd="0" presId="urn:microsoft.com/office/officeart/2008/layout/HorizontalMultiLevelHierarchy"/>
    <dgm:cxn modelId="{85E6D18E-ED23-4DC1-8595-BF3A02C1E5C3}" type="presParOf" srcId="{C39B5F04-D990-4BD5-840A-2AF986978A3D}" destId="{F34B6987-C79B-4A43-8802-221352FDF0FE}" srcOrd="1" destOrd="0" presId="urn:microsoft.com/office/officeart/2008/layout/HorizontalMultiLevelHierarchy"/>
    <dgm:cxn modelId="{78F32C58-FA51-482F-88A9-210D19628D64}" type="presParOf" srcId="{BE1A42AE-27A2-4045-BF9C-0F6F494D1281}" destId="{DA6B0C8C-ECED-4ED8-94AD-16967BF25A61}" srcOrd="6" destOrd="0" presId="urn:microsoft.com/office/officeart/2008/layout/HorizontalMultiLevelHierarchy"/>
    <dgm:cxn modelId="{8925C7C4-7E44-4F06-8D66-55068BA24348}" type="presParOf" srcId="{DA6B0C8C-ECED-4ED8-94AD-16967BF25A61}" destId="{9AA8BDC0-6F32-428A-91C3-ADAA2FAC14C1}" srcOrd="0" destOrd="0" presId="urn:microsoft.com/office/officeart/2008/layout/HorizontalMultiLevelHierarchy"/>
    <dgm:cxn modelId="{306FE9FA-B399-497E-877A-507DB400655A}" type="presParOf" srcId="{BE1A42AE-27A2-4045-BF9C-0F6F494D1281}" destId="{03BA66F4-D309-4D05-80AB-712789803B86}" srcOrd="7" destOrd="0" presId="urn:microsoft.com/office/officeart/2008/layout/HorizontalMultiLevelHierarchy"/>
    <dgm:cxn modelId="{43BC41B6-4613-4273-8E0A-F6F0B46FCA54}" type="presParOf" srcId="{03BA66F4-D309-4D05-80AB-712789803B86}" destId="{54620E17-38FD-43FC-9758-BE9F2082703A}" srcOrd="0" destOrd="0" presId="urn:microsoft.com/office/officeart/2008/layout/HorizontalMultiLevelHierarchy"/>
    <dgm:cxn modelId="{450C97F1-D95D-4222-9769-84291245F44E}" type="presParOf" srcId="{03BA66F4-D309-4D05-80AB-712789803B86}" destId="{A50A307C-06F2-492D-93CB-4752309FEF5C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7D24584-9F90-41EF-B5C7-E3A15C9CF7BC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7ABD018-4531-4A1B-8F5B-85E6F843EABA}">
      <dgm:prSet phldrT="[Текст]" custT="1"/>
      <dgm:spPr/>
      <dgm:t>
        <a:bodyPr/>
        <a:lstStyle/>
        <a:p>
          <a:pPr>
            <a:lnSpc>
              <a:spcPct val="100000"/>
            </a:lnSpc>
          </a:pPr>
          <a:r>
            <a:rPr lang="uk-UA" sz="2000" b="1" cap="none" spc="0" dirty="0" smtClean="0">
              <a:ln w="0"/>
              <a:solidFill>
                <a:schemeClr val="tx1"/>
              </a:solidFill>
              <a:effectLst/>
            </a:rPr>
            <a:t>Форми ставового</a:t>
          </a:r>
        </a:p>
        <a:p>
          <a:pPr>
            <a:lnSpc>
              <a:spcPct val="100000"/>
            </a:lnSpc>
          </a:pPr>
          <a:r>
            <a:rPr lang="uk-UA" sz="2000" b="1" cap="none" spc="0" dirty="0" smtClean="0">
              <a:ln w="0"/>
              <a:solidFill>
                <a:schemeClr val="tx1"/>
              </a:solidFill>
              <a:effectLst/>
            </a:rPr>
            <a:t>рибництва</a:t>
          </a:r>
          <a:endParaRPr lang="ru-RU" sz="2000" b="1" cap="none" spc="0" dirty="0">
            <a:ln w="0"/>
            <a:solidFill>
              <a:schemeClr val="tx1"/>
            </a:solidFill>
            <a:effectLst/>
          </a:endParaRPr>
        </a:p>
      </dgm:t>
    </dgm:pt>
    <dgm:pt modelId="{A1AC9817-2118-4661-8D6E-1A5B36743C27}" type="parTrans" cxnId="{4C7F902C-6410-4452-A982-258B25EA0AEA}">
      <dgm:prSet/>
      <dgm:spPr/>
      <dgm:t>
        <a:bodyPr/>
        <a:lstStyle/>
        <a:p>
          <a:endParaRPr lang="ru-RU" sz="2000" b="1" cap="none" spc="0">
            <a:ln w="0"/>
            <a:solidFill>
              <a:schemeClr val="tx1"/>
            </a:solidFill>
            <a:effectLst/>
          </a:endParaRPr>
        </a:p>
      </dgm:t>
    </dgm:pt>
    <dgm:pt modelId="{B695EF0B-EE46-4E30-8E8B-96478A3E1933}" type="sibTrans" cxnId="{4C7F902C-6410-4452-A982-258B25EA0AEA}">
      <dgm:prSet/>
      <dgm:spPr/>
      <dgm:t>
        <a:bodyPr/>
        <a:lstStyle/>
        <a:p>
          <a:endParaRPr lang="ru-RU" sz="2000" b="1" cap="none" spc="0">
            <a:ln w="0"/>
            <a:solidFill>
              <a:schemeClr val="tx1"/>
            </a:solidFill>
            <a:effectLst/>
          </a:endParaRPr>
        </a:p>
      </dgm:t>
    </dgm:pt>
    <dgm:pt modelId="{2774DAA3-7046-4147-B0C9-CE4D596408E3}">
      <dgm:prSet phldrT="[Текст]" custT="1"/>
      <dgm:spPr/>
      <dgm:t>
        <a:bodyPr/>
        <a:lstStyle/>
        <a:p>
          <a:r>
            <a:rPr lang="uk-UA" sz="2000" b="1" cap="none" spc="0" noProof="1" smtClean="0">
              <a:ln w="0"/>
              <a:solidFill>
                <a:schemeClr val="tx1"/>
              </a:solidFill>
              <a:effectLst/>
            </a:rPr>
            <a:t>Напівінтенсивна</a:t>
          </a:r>
          <a:endParaRPr lang="uk-UA" sz="2000" b="1" cap="none" spc="0" noProof="1">
            <a:ln w="0"/>
            <a:solidFill>
              <a:schemeClr val="tx1"/>
            </a:solidFill>
            <a:effectLst/>
          </a:endParaRPr>
        </a:p>
      </dgm:t>
    </dgm:pt>
    <dgm:pt modelId="{F9F2DA2C-619C-4355-88A5-D2BABF10471A}" type="parTrans" cxnId="{20E7455C-C45A-4DD2-8431-31455A0C0604}">
      <dgm:prSet/>
      <dgm:spPr/>
      <dgm:t>
        <a:bodyPr/>
        <a:lstStyle/>
        <a:p>
          <a:endParaRPr lang="ru-RU" sz="2000" b="1" cap="none" spc="0">
            <a:ln w="0"/>
            <a:solidFill>
              <a:schemeClr val="tx1"/>
            </a:solidFill>
            <a:effectLst/>
          </a:endParaRPr>
        </a:p>
      </dgm:t>
    </dgm:pt>
    <dgm:pt modelId="{CD9F9AF4-0ADB-4E45-A2C8-AB01B2077B8B}" type="sibTrans" cxnId="{20E7455C-C45A-4DD2-8431-31455A0C0604}">
      <dgm:prSet/>
      <dgm:spPr/>
      <dgm:t>
        <a:bodyPr/>
        <a:lstStyle/>
        <a:p>
          <a:endParaRPr lang="ru-RU" sz="2000" b="1" cap="none" spc="0">
            <a:ln w="0"/>
            <a:solidFill>
              <a:schemeClr val="tx1"/>
            </a:solidFill>
            <a:effectLst/>
          </a:endParaRPr>
        </a:p>
      </dgm:t>
    </dgm:pt>
    <dgm:pt modelId="{3347CB11-4E77-459D-8825-157C401B19F6}">
      <dgm:prSet phldrT="[Текст]" custT="1"/>
      <dgm:spPr/>
      <dgm:t>
        <a:bodyPr/>
        <a:lstStyle/>
        <a:p>
          <a:r>
            <a:rPr lang="uk-UA" sz="2000" b="1" cap="none" spc="0" dirty="0" smtClean="0">
              <a:ln w="0"/>
              <a:solidFill>
                <a:schemeClr val="tx1"/>
              </a:solidFill>
              <a:effectLst/>
            </a:rPr>
            <a:t>Інтенсивна</a:t>
          </a:r>
          <a:endParaRPr lang="ru-RU" sz="2000" b="1" cap="none" spc="0" dirty="0">
            <a:ln w="0"/>
            <a:solidFill>
              <a:schemeClr val="tx1"/>
            </a:solidFill>
            <a:effectLst/>
          </a:endParaRPr>
        </a:p>
      </dgm:t>
    </dgm:pt>
    <dgm:pt modelId="{652D1727-043D-4156-8AFC-B81C3F34F356}" type="parTrans" cxnId="{E6ACB01A-2358-4A1A-BEAA-7F1476927F98}">
      <dgm:prSet/>
      <dgm:spPr/>
      <dgm:t>
        <a:bodyPr/>
        <a:lstStyle/>
        <a:p>
          <a:endParaRPr lang="ru-RU" sz="2000" b="1" cap="none" spc="0">
            <a:ln w="0"/>
            <a:solidFill>
              <a:schemeClr val="tx1"/>
            </a:solidFill>
            <a:effectLst/>
          </a:endParaRPr>
        </a:p>
      </dgm:t>
    </dgm:pt>
    <dgm:pt modelId="{A07A165A-73FA-4F7B-9A82-37FEE946479B}" type="sibTrans" cxnId="{E6ACB01A-2358-4A1A-BEAA-7F1476927F98}">
      <dgm:prSet/>
      <dgm:spPr/>
      <dgm:t>
        <a:bodyPr/>
        <a:lstStyle/>
        <a:p>
          <a:endParaRPr lang="ru-RU" sz="2000" b="1" cap="none" spc="0">
            <a:ln w="0"/>
            <a:solidFill>
              <a:schemeClr val="tx1"/>
            </a:solidFill>
            <a:effectLst/>
          </a:endParaRPr>
        </a:p>
      </dgm:t>
    </dgm:pt>
    <dgm:pt modelId="{92B742E1-F94A-4B13-A0C4-443A1F9EF96E}">
      <dgm:prSet custT="1"/>
      <dgm:spPr/>
      <dgm:t>
        <a:bodyPr/>
        <a:lstStyle/>
        <a:p>
          <a:r>
            <a:rPr lang="uk-UA" sz="2000" b="1" cap="none" spc="0" dirty="0" smtClean="0">
              <a:ln w="0"/>
              <a:solidFill>
                <a:schemeClr val="tx1"/>
              </a:solidFill>
              <a:effectLst/>
            </a:rPr>
            <a:t>екстенсивна </a:t>
          </a:r>
          <a:endParaRPr lang="ru-RU" sz="2000" b="1" cap="none" spc="0" dirty="0">
            <a:ln w="0"/>
            <a:solidFill>
              <a:schemeClr val="tx1"/>
            </a:solidFill>
            <a:effectLst/>
          </a:endParaRPr>
        </a:p>
      </dgm:t>
    </dgm:pt>
    <dgm:pt modelId="{925B2E54-E8C8-4332-AEFF-CE18F9B71B58}" type="parTrans" cxnId="{A1604E4F-B9CF-42C3-8CB4-1A858A4C088C}">
      <dgm:prSet/>
      <dgm:spPr/>
      <dgm:t>
        <a:bodyPr/>
        <a:lstStyle/>
        <a:p>
          <a:endParaRPr lang="ru-RU" sz="2000" b="1" cap="none" spc="0">
            <a:ln w="0"/>
            <a:solidFill>
              <a:schemeClr val="tx1"/>
            </a:solidFill>
            <a:effectLst/>
          </a:endParaRPr>
        </a:p>
      </dgm:t>
    </dgm:pt>
    <dgm:pt modelId="{DACF43D2-364F-41BC-B0B2-28005C5B3ACA}" type="sibTrans" cxnId="{A1604E4F-B9CF-42C3-8CB4-1A858A4C088C}">
      <dgm:prSet/>
      <dgm:spPr/>
      <dgm:t>
        <a:bodyPr/>
        <a:lstStyle/>
        <a:p>
          <a:endParaRPr lang="ru-RU" sz="2000" b="1" cap="none" spc="0">
            <a:ln w="0"/>
            <a:solidFill>
              <a:schemeClr val="tx1"/>
            </a:solidFill>
            <a:effectLst/>
          </a:endParaRPr>
        </a:p>
      </dgm:t>
    </dgm:pt>
    <dgm:pt modelId="{E6CB1EC2-BFE4-44B8-928D-4CF4526DF55F}" type="pres">
      <dgm:prSet presAssocID="{87D24584-9F90-41EF-B5C7-E3A15C9CF7BC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uk-UA"/>
        </a:p>
      </dgm:t>
    </dgm:pt>
    <dgm:pt modelId="{D2D2CE08-40E0-4434-B2C3-41CA6934D7FF}" type="pres">
      <dgm:prSet presAssocID="{D7ABD018-4531-4A1B-8F5B-85E6F843EABA}" presName="singleCycle" presStyleCnt="0"/>
      <dgm:spPr/>
    </dgm:pt>
    <dgm:pt modelId="{E43A224F-04BE-44E5-877B-ED25862D7FDA}" type="pres">
      <dgm:prSet presAssocID="{D7ABD018-4531-4A1B-8F5B-85E6F843EABA}" presName="singleCenter" presStyleLbl="node1" presStyleIdx="0" presStyleCnt="4" custScaleX="132339" custLinFactNeighborY="-10066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A021B9E2-F5EA-4B4C-A446-B48D16C419A9}" type="pres">
      <dgm:prSet presAssocID="{925B2E54-E8C8-4332-AEFF-CE18F9B71B58}" presName="Name56" presStyleLbl="parChTrans1D2" presStyleIdx="0" presStyleCnt="3"/>
      <dgm:spPr/>
      <dgm:t>
        <a:bodyPr/>
        <a:lstStyle/>
        <a:p>
          <a:endParaRPr lang="uk-UA"/>
        </a:p>
      </dgm:t>
    </dgm:pt>
    <dgm:pt modelId="{DD7B0827-607B-4B97-81D6-714E44D96BF1}" type="pres">
      <dgm:prSet presAssocID="{92B742E1-F94A-4B13-A0C4-443A1F9EF96E}" presName="text0" presStyleLbl="node1" presStyleIdx="1" presStyleCnt="4" custScaleX="2166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B7DB91-E810-42A4-93F8-7E59EF1B57B0}" type="pres">
      <dgm:prSet presAssocID="{F9F2DA2C-619C-4355-88A5-D2BABF10471A}" presName="Name56" presStyleLbl="parChTrans1D2" presStyleIdx="1" presStyleCnt="3"/>
      <dgm:spPr/>
      <dgm:t>
        <a:bodyPr/>
        <a:lstStyle/>
        <a:p>
          <a:endParaRPr lang="uk-UA"/>
        </a:p>
      </dgm:t>
    </dgm:pt>
    <dgm:pt modelId="{7921124A-4B16-4326-9810-17E71FAB6B9F}" type="pres">
      <dgm:prSet presAssocID="{2774DAA3-7046-4147-B0C9-CE4D596408E3}" presName="text0" presStyleLbl="node1" presStyleIdx="2" presStyleCnt="4" custScaleX="2492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809ABF-327D-4872-ABDA-624793298973}" type="pres">
      <dgm:prSet presAssocID="{652D1727-043D-4156-8AFC-B81C3F34F356}" presName="Name56" presStyleLbl="parChTrans1D2" presStyleIdx="2" presStyleCnt="3"/>
      <dgm:spPr/>
      <dgm:t>
        <a:bodyPr/>
        <a:lstStyle/>
        <a:p>
          <a:endParaRPr lang="uk-UA"/>
        </a:p>
      </dgm:t>
    </dgm:pt>
    <dgm:pt modelId="{8FE25E8A-BAA9-4EF1-B975-8EF6273F9FB9}" type="pres">
      <dgm:prSet presAssocID="{3347CB11-4E77-459D-8825-157C401B19F6}" presName="text0" presStyleLbl="node1" presStyleIdx="3" presStyleCnt="4" custScaleX="2388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C7F902C-6410-4452-A982-258B25EA0AEA}" srcId="{87D24584-9F90-41EF-B5C7-E3A15C9CF7BC}" destId="{D7ABD018-4531-4A1B-8F5B-85E6F843EABA}" srcOrd="0" destOrd="0" parTransId="{A1AC9817-2118-4661-8D6E-1A5B36743C27}" sibTransId="{B695EF0B-EE46-4E30-8E8B-96478A3E1933}"/>
    <dgm:cxn modelId="{349FE0BD-0A90-4B8F-A7F1-A8067DAF7772}" type="presOf" srcId="{652D1727-043D-4156-8AFC-B81C3F34F356}" destId="{49809ABF-327D-4872-ABDA-624793298973}" srcOrd="0" destOrd="0" presId="urn:microsoft.com/office/officeart/2008/layout/RadialCluster"/>
    <dgm:cxn modelId="{257E24D6-7F65-4914-8547-EA65A69313E3}" type="presOf" srcId="{D7ABD018-4531-4A1B-8F5B-85E6F843EABA}" destId="{E43A224F-04BE-44E5-877B-ED25862D7FDA}" srcOrd="0" destOrd="0" presId="urn:microsoft.com/office/officeart/2008/layout/RadialCluster"/>
    <dgm:cxn modelId="{A1604E4F-B9CF-42C3-8CB4-1A858A4C088C}" srcId="{D7ABD018-4531-4A1B-8F5B-85E6F843EABA}" destId="{92B742E1-F94A-4B13-A0C4-443A1F9EF96E}" srcOrd="0" destOrd="0" parTransId="{925B2E54-E8C8-4332-AEFF-CE18F9B71B58}" sibTransId="{DACF43D2-364F-41BC-B0B2-28005C5B3ACA}"/>
    <dgm:cxn modelId="{C8418E57-CF7A-4D0F-AC44-AAA425B5B5F7}" type="presOf" srcId="{3347CB11-4E77-459D-8825-157C401B19F6}" destId="{8FE25E8A-BAA9-4EF1-B975-8EF6273F9FB9}" srcOrd="0" destOrd="0" presId="urn:microsoft.com/office/officeart/2008/layout/RadialCluster"/>
    <dgm:cxn modelId="{F9FFBAC8-8C06-4BFC-8DDB-DD461A44F4A1}" type="presOf" srcId="{F9F2DA2C-619C-4355-88A5-D2BABF10471A}" destId="{FAB7DB91-E810-42A4-93F8-7E59EF1B57B0}" srcOrd="0" destOrd="0" presId="urn:microsoft.com/office/officeart/2008/layout/RadialCluster"/>
    <dgm:cxn modelId="{20E7455C-C45A-4DD2-8431-31455A0C0604}" srcId="{D7ABD018-4531-4A1B-8F5B-85E6F843EABA}" destId="{2774DAA3-7046-4147-B0C9-CE4D596408E3}" srcOrd="1" destOrd="0" parTransId="{F9F2DA2C-619C-4355-88A5-D2BABF10471A}" sibTransId="{CD9F9AF4-0ADB-4E45-A2C8-AB01B2077B8B}"/>
    <dgm:cxn modelId="{F139165C-E338-4C15-811B-3906F55CBD37}" type="presOf" srcId="{92B742E1-F94A-4B13-A0C4-443A1F9EF96E}" destId="{DD7B0827-607B-4B97-81D6-714E44D96BF1}" srcOrd="0" destOrd="0" presId="urn:microsoft.com/office/officeart/2008/layout/RadialCluster"/>
    <dgm:cxn modelId="{E6ACB01A-2358-4A1A-BEAA-7F1476927F98}" srcId="{D7ABD018-4531-4A1B-8F5B-85E6F843EABA}" destId="{3347CB11-4E77-459D-8825-157C401B19F6}" srcOrd="2" destOrd="0" parTransId="{652D1727-043D-4156-8AFC-B81C3F34F356}" sibTransId="{A07A165A-73FA-4F7B-9A82-37FEE946479B}"/>
    <dgm:cxn modelId="{3C1E0DC6-FAC4-423B-B3A0-A94230EAB389}" type="presOf" srcId="{925B2E54-E8C8-4332-AEFF-CE18F9B71B58}" destId="{A021B9E2-F5EA-4B4C-A446-B48D16C419A9}" srcOrd="0" destOrd="0" presId="urn:microsoft.com/office/officeart/2008/layout/RadialCluster"/>
    <dgm:cxn modelId="{D5FBFA43-FAD2-44F3-90C6-9D97D394AFC2}" type="presOf" srcId="{2774DAA3-7046-4147-B0C9-CE4D596408E3}" destId="{7921124A-4B16-4326-9810-17E71FAB6B9F}" srcOrd="0" destOrd="0" presId="urn:microsoft.com/office/officeart/2008/layout/RadialCluster"/>
    <dgm:cxn modelId="{BB12ECA7-B267-4007-BC11-7DBD26EFA323}" type="presOf" srcId="{87D24584-9F90-41EF-B5C7-E3A15C9CF7BC}" destId="{E6CB1EC2-BFE4-44B8-928D-4CF4526DF55F}" srcOrd="0" destOrd="0" presId="urn:microsoft.com/office/officeart/2008/layout/RadialCluster"/>
    <dgm:cxn modelId="{43929DAF-C3A7-4EE9-A0B3-128EB044006D}" type="presParOf" srcId="{E6CB1EC2-BFE4-44B8-928D-4CF4526DF55F}" destId="{D2D2CE08-40E0-4434-B2C3-41CA6934D7FF}" srcOrd="0" destOrd="0" presId="urn:microsoft.com/office/officeart/2008/layout/RadialCluster"/>
    <dgm:cxn modelId="{4655A793-DE00-4612-992C-7E65C2FE64C8}" type="presParOf" srcId="{D2D2CE08-40E0-4434-B2C3-41CA6934D7FF}" destId="{E43A224F-04BE-44E5-877B-ED25862D7FDA}" srcOrd="0" destOrd="0" presId="urn:microsoft.com/office/officeart/2008/layout/RadialCluster"/>
    <dgm:cxn modelId="{A323F16F-DA4F-476B-8E9D-68802A933BA7}" type="presParOf" srcId="{D2D2CE08-40E0-4434-B2C3-41CA6934D7FF}" destId="{A021B9E2-F5EA-4B4C-A446-B48D16C419A9}" srcOrd="1" destOrd="0" presId="urn:microsoft.com/office/officeart/2008/layout/RadialCluster"/>
    <dgm:cxn modelId="{D91AEB45-B92B-44D2-B271-ADA61E1149A6}" type="presParOf" srcId="{D2D2CE08-40E0-4434-B2C3-41CA6934D7FF}" destId="{DD7B0827-607B-4B97-81D6-714E44D96BF1}" srcOrd="2" destOrd="0" presId="urn:microsoft.com/office/officeart/2008/layout/RadialCluster"/>
    <dgm:cxn modelId="{4A5BEEB0-4809-4997-A240-97991CB0259D}" type="presParOf" srcId="{D2D2CE08-40E0-4434-B2C3-41CA6934D7FF}" destId="{FAB7DB91-E810-42A4-93F8-7E59EF1B57B0}" srcOrd="3" destOrd="0" presId="urn:microsoft.com/office/officeart/2008/layout/RadialCluster"/>
    <dgm:cxn modelId="{7B29E983-C029-44A9-845F-4760C659C172}" type="presParOf" srcId="{D2D2CE08-40E0-4434-B2C3-41CA6934D7FF}" destId="{7921124A-4B16-4326-9810-17E71FAB6B9F}" srcOrd="4" destOrd="0" presId="urn:microsoft.com/office/officeart/2008/layout/RadialCluster"/>
    <dgm:cxn modelId="{59A6A0DD-B66F-44B3-995E-69BFCAED9B81}" type="presParOf" srcId="{D2D2CE08-40E0-4434-B2C3-41CA6934D7FF}" destId="{49809ABF-327D-4872-ABDA-624793298973}" srcOrd="5" destOrd="0" presId="urn:microsoft.com/office/officeart/2008/layout/RadialCluster"/>
    <dgm:cxn modelId="{9C92A600-B582-437D-81DA-58084D79BF72}" type="presParOf" srcId="{D2D2CE08-40E0-4434-B2C3-41CA6934D7FF}" destId="{8FE25E8A-BAA9-4EF1-B975-8EF6273F9FB9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678E0C3-B836-4776-B1BD-82809CBB5AE4}" type="doc">
      <dgm:prSet loTypeId="urn:microsoft.com/office/officeart/2005/8/layout/hierarchy3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F712708-5BC1-40B6-9F88-B65B1452C319}">
      <dgm:prSet phldrT="[Текст]"/>
      <dgm:spPr/>
      <dgm:t>
        <a:bodyPr/>
        <a:lstStyle/>
        <a:p>
          <a:r>
            <a:rPr lang="uk-UA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проблеми </a:t>
          </a:r>
          <a:r>
            <a:rPr lang="uk-UA" b="0" cap="none" spc="0" noProof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шиншиловодства</a:t>
          </a:r>
          <a:r>
            <a:rPr lang="uk-UA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 в Україні </a:t>
          </a:r>
          <a:endParaRPr lang="ru-RU" b="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0C1BE49E-A00B-4E98-BF5A-192A69F5FD36}" type="parTrans" cxnId="{64FA52D7-A1D9-4F53-896F-C4CAFC08CCA4}">
      <dgm:prSet/>
      <dgm:spPr/>
      <dgm:t>
        <a:bodyPr/>
        <a:lstStyle/>
        <a:p>
          <a:endParaRPr lang="ru-RU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E6577FE7-FD7F-4B81-B14C-8091FCC0E3B0}" type="sibTrans" cxnId="{64FA52D7-A1D9-4F53-896F-C4CAFC08CCA4}">
      <dgm:prSet/>
      <dgm:spPr/>
      <dgm:t>
        <a:bodyPr/>
        <a:lstStyle/>
        <a:p>
          <a:endParaRPr lang="ru-RU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21267A4A-8C42-4687-A58B-55EDC7791D7C}">
      <dgm:prSet phldrT="[Текст]"/>
      <dgm:spPr/>
      <dgm:t>
        <a:bodyPr/>
        <a:lstStyle/>
        <a:p>
          <a:r>
            <a:rPr lang="uk-UA" b="0" cap="none" spc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немає можливості обміну необхідним досвідом з європейськими шиншиловодами</a:t>
          </a:r>
          <a:endParaRPr lang="ru-RU" b="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FA0740B9-18D2-4B0D-96A4-2B1BDB6BA13C}" type="parTrans" cxnId="{C666EB43-638F-46DE-8C2D-AE391189B18A}">
      <dgm:prSet/>
      <dgm:spPr/>
      <dgm:t>
        <a:bodyPr/>
        <a:lstStyle/>
        <a:p>
          <a:endParaRPr lang="ru-RU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4FB7A783-8BF5-42D1-8288-D7D4EBFD2B16}" type="sibTrans" cxnId="{C666EB43-638F-46DE-8C2D-AE391189B18A}">
      <dgm:prSet/>
      <dgm:spPr/>
      <dgm:t>
        <a:bodyPr/>
        <a:lstStyle/>
        <a:p>
          <a:endParaRPr lang="ru-RU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64475D7D-8F0E-42FF-A5E4-5DE7342CAF43}">
      <dgm:prSet/>
      <dgm:spPr/>
      <dgm:t>
        <a:bodyPr/>
        <a:lstStyle/>
        <a:p>
          <a:r>
            <a:rPr lang="uk-UA" b="0" cap="none" spc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відсутність ветеринарів, ветеринарних клінік, ветлабораторій</a:t>
          </a:r>
          <a:endParaRPr lang="ru-RU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FBCC3E31-321D-453F-BB12-BEA3787CCE34}" type="parTrans" cxnId="{BB0B2B90-284C-41FF-9B17-AFC2CC0E28F1}">
      <dgm:prSet/>
      <dgm:spPr/>
      <dgm:t>
        <a:bodyPr/>
        <a:lstStyle/>
        <a:p>
          <a:endParaRPr lang="ru-RU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21D2F11E-EC1D-4D55-A55D-F85B5F630DA2}" type="sibTrans" cxnId="{BB0B2B90-284C-41FF-9B17-AFC2CC0E28F1}">
      <dgm:prSet/>
      <dgm:spPr/>
      <dgm:t>
        <a:bodyPr/>
        <a:lstStyle/>
        <a:p>
          <a:endParaRPr lang="ru-RU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A1DB5598-5E13-4DDE-AEA8-6CFE4E304910}" type="pres">
      <dgm:prSet presAssocID="{4678E0C3-B836-4776-B1BD-82809CBB5AE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uk-UA"/>
        </a:p>
      </dgm:t>
    </dgm:pt>
    <dgm:pt modelId="{DB904819-9A13-464F-9B09-31594DCB24A5}" type="pres">
      <dgm:prSet presAssocID="{DF712708-5BC1-40B6-9F88-B65B1452C319}" presName="root" presStyleCnt="0"/>
      <dgm:spPr/>
    </dgm:pt>
    <dgm:pt modelId="{4BB924BB-1A66-42E0-A2D0-A1C371FD2B6C}" type="pres">
      <dgm:prSet presAssocID="{DF712708-5BC1-40B6-9F88-B65B1452C319}" presName="rootComposite" presStyleCnt="0"/>
      <dgm:spPr/>
    </dgm:pt>
    <dgm:pt modelId="{76AB0842-B8F3-49C8-814C-32D1C2F8EACC}" type="pres">
      <dgm:prSet presAssocID="{DF712708-5BC1-40B6-9F88-B65B1452C319}" presName="rootText" presStyleLbl="node1" presStyleIdx="0" presStyleCnt="1"/>
      <dgm:spPr/>
      <dgm:t>
        <a:bodyPr/>
        <a:lstStyle/>
        <a:p>
          <a:endParaRPr lang="ru-RU"/>
        </a:p>
      </dgm:t>
    </dgm:pt>
    <dgm:pt modelId="{E10E4713-355A-4BA9-8C8B-7DFD2014CC8C}" type="pres">
      <dgm:prSet presAssocID="{DF712708-5BC1-40B6-9F88-B65B1452C319}" presName="rootConnector" presStyleLbl="node1" presStyleIdx="0" presStyleCnt="1"/>
      <dgm:spPr/>
      <dgm:t>
        <a:bodyPr/>
        <a:lstStyle/>
        <a:p>
          <a:endParaRPr lang="uk-UA"/>
        </a:p>
      </dgm:t>
    </dgm:pt>
    <dgm:pt modelId="{E9EFB47D-2B7D-4189-B021-56224017AD8B}" type="pres">
      <dgm:prSet presAssocID="{DF712708-5BC1-40B6-9F88-B65B1452C319}" presName="childShape" presStyleCnt="0"/>
      <dgm:spPr/>
    </dgm:pt>
    <dgm:pt modelId="{AE8F5ED6-C533-4E42-A5B6-F75D8D2FAB56}" type="pres">
      <dgm:prSet presAssocID="{FA0740B9-18D2-4B0D-96A4-2B1BDB6BA13C}" presName="Name13" presStyleLbl="parChTrans1D2" presStyleIdx="0" presStyleCnt="2"/>
      <dgm:spPr/>
      <dgm:t>
        <a:bodyPr/>
        <a:lstStyle/>
        <a:p>
          <a:endParaRPr lang="uk-UA"/>
        </a:p>
      </dgm:t>
    </dgm:pt>
    <dgm:pt modelId="{23BF02BE-3001-44B0-B1B6-195FCCBDEBD7}" type="pres">
      <dgm:prSet presAssocID="{21267A4A-8C42-4687-A58B-55EDC7791D7C}" presName="childTex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A693C1-1D04-4EF5-B43C-200CCE6C70AA}" type="pres">
      <dgm:prSet presAssocID="{FBCC3E31-321D-453F-BB12-BEA3787CCE34}" presName="Name13" presStyleLbl="parChTrans1D2" presStyleIdx="1" presStyleCnt="2"/>
      <dgm:spPr/>
      <dgm:t>
        <a:bodyPr/>
        <a:lstStyle/>
        <a:p>
          <a:endParaRPr lang="uk-UA"/>
        </a:p>
      </dgm:t>
    </dgm:pt>
    <dgm:pt modelId="{03348190-C818-475D-9CAA-F2286E371286}" type="pres">
      <dgm:prSet presAssocID="{64475D7D-8F0E-42FF-A5E4-5DE7342CAF43}" presName="childTex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051E960D-21FA-4A48-A7A9-4D0036E23DC4}" type="presOf" srcId="{4678E0C3-B836-4776-B1BD-82809CBB5AE4}" destId="{A1DB5598-5E13-4DDE-AEA8-6CFE4E304910}" srcOrd="0" destOrd="0" presId="urn:microsoft.com/office/officeart/2005/8/layout/hierarchy3"/>
    <dgm:cxn modelId="{C666EB43-638F-46DE-8C2D-AE391189B18A}" srcId="{DF712708-5BC1-40B6-9F88-B65B1452C319}" destId="{21267A4A-8C42-4687-A58B-55EDC7791D7C}" srcOrd="0" destOrd="0" parTransId="{FA0740B9-18D2-4B0D-96A4-2B1BDB6BA13C}" sibTransId="{4FB7A783-8BF5-42D1-8288-D7D4EBFD2B16}"/>
    <dgm:cxn modelId="{FF82DCFC-9952-459D-A6E3-B1BAA4DB1C4C}" type="presOf" srcId="{21267A4A-8C42-4687-A58B-55EDC7791D7C}" destId="{23BF02BE-3001-44B0-B1B6-195FCCBDEBD7}" srcOrd="0" destOrd="0" presId="urn:microsoft.com/office/officeart/2005/8/layout/hierarchy3"/>
    <dgm:cxn modelId="{C7D12F36-C7D2-4F6C-8171-9C0EE3EBACE5}" type="presOf" srcId="{64475D7D-8F0E-42FF-A5E4-5DE7342CAF43}" destId="{03348190-C818-475D-9CAA-F2286E371286}" srcOrd="0" destOrd="0" presId="urn:microsoft.com/office/officeart/2005/8/layout/hierarchy3"/>
    <dgm:cxn modelId="{BB0B2B90-284C-41FF-9B17-AFC2CC0E28F1}" srcId="{DF712708-5BC1-40B6-9F88-B65B1452C319}" destId="{64475D7D-8F0E-42FF-A5E4-5DE7342CAF43}" srcOrd="1" destOrd="0" parTransId="{FBCC3E31-321D-453F-BB12-BEA3787CCE34}" sibTransId="{21D2F11E-EC1D-4D55-A55D-F85B5F630DA2}"/>
    <dgm:cxn modelId="{9AE4812D-37B6-4781-BD59-EE9630C4C4B1}" type="presOf" srcId="{DF712708-5BC1-40B6-9F88-B65B1452C319}" destId="{76AB0842-B8F3-49C8-814C-32D1C2F8EACC}" srcOrd="0" destOrd="0" presId="urn:microsoft.com/office/officeart/2005/8/layout/hierarchy3"/>
    <dgm:cxn modelId="{64FA52D7-A1D9-4F53-896F-C4CAFC08CCA4}" srcId="{4678E0C3-B836-4776-B1BD-82809CBB5AE4}" destId="{DF712708-5BC1-40B6-9F88-B65B1452C319}" srcOrd="0" destOrd="0" parTransId="{0C1BE49E-A00B-4E98-BF5A-192A69F5FD36}" sibTransId="{E6577FE7-FD7F-4B81-B14C-8091FCC0E3B0}"/>
    <dgm:cxn modelId="{416D6516-EE14-4459-A074-BADB14F25689}" type="presOf" srcId="{DF712708-5BC1-40B6-9F88-B65B1452C319}" destId="{E10E4713-355A-4BA9-8C8B-7DFD2014CC8C}" srcOrd="1" destOrd="0" presId="urn:microsoft.com/office/officeart/2005/8/layout/hierarchy3"/>
    <dgm:cxn modelId="{90DB9057-5C5E-4AC8-9D21-2BDAC7B396EC}" type="presOf" srcId="{FBCC3E31-321D-453F-BB12-BEA3787CCE34}" destId="{15A693C1-1D04-4EF5-B43C-200CCE6C70AA}" srcOrd="0" destOrd="0" presId="urn:microsoft.com/office/officeart/2005/8/layout/hierarchy3"/>
    <dgm:cxn modelId="{8DAF85B0-62E4-45B7-A994-2D75CAA6E19B}" type="presOf" srcId="{FA0740B9-18D2-4B0D-96A4-2B1BDB6BA13C}" destId="{AE8F5ED6-C533-4E42-A5B6-F75D8D2FAB56}" srcOrd="0" destOrd="0" presId="urn:microsoft.com/office/officeart/2005/8/layout/hierarchy3"/>
    <dgm:cxn modelId="{F8AF24EE-E1F4-4484-BEC5-4A18BAFCB898}" type="presParOf" srcId="{A1DB5598-5E13-4DDE-AEA8-6CFE4E304910}" destId="{DB904819-9A13-464F-9B09-31594DCB24A5}" srcOrd="0" destOrd="0" presId="urn:microsoft.com/office/officeart/2005/8/layout/hierarchy3"/>
    <dgm:cxn modelId="{B1CCD8BB-1149-4307-A759-A6F7517329F1}" type="presParOf" srcId="{DB904819-9A13-464F-9B09-31594DCB24A5}" destId="{4BB924BB-1A66-42E0-A2D0-A1C371FD2B6C}" srcOrd="0" destOrd="0" presId="urn:microsoft.com/office/officeart/2005/8/layout/hierarchy3"/>
    <dgm:cxn modelId="{E205C8BB-F190-474D-9ADF-094416F597BA}" type="presParOf" srcId="{4BB924BB-1A66-42E0-A2D0-A1C371FD2B6C}" destId="{76AB0842-B8F3-49C8-814C-32D1C2F8EACC}" srcOrd="0" destOrd="0" presId="urn:microsoft.com/office/officeart/2005/8/layout/hierarchy3"/>
    <dgm:cxn modelId="{B6DF8B72-5F30-4E32-B087-7AD15D28F4A3}" type="presParOf" srcId="{4BB924BB-1A66-42E0-A2D0-A1C371FD2B6C}" destId="{E10E4713-355A-4BA9-8C8B-7DFD2014CC8C}" srcOrd="1" destOrd="0" presId="urn:microsoft.com/office/officeart/2005/8/layout/hierarchy3"/>
    <dgm:cxn modelId="{5A93D446-008C-46BA-B0D4-B8A66228D71E}" type="presParOf" srcId="{DB904819-9A13-464F-9B09-31594DCB24A5}" destId="{E9EFB47D-2B7D-4189-B021-56224017AD8B}" srcOrd="1" destOrd="0" presId="urn:microsoft.com/office/officeart/2005/8/layout/hierarchy3"/>
    <dgm:cxn modelId="{A0AB7C6B-B0CB-4395-BC7A-3F0C95602007}" type="presParOf" srcId="{E9EFB47D-2B7D-4189-B021-56224017AD8B}" destId="{AE8F5ED6-C533-4E42-A5B6-F75D8D2FAB56}" srcOrd="0" destOrd="0" presId="urn:microsoft.com/office/officeart/2005/8/layout/hierarchy3"/>
    <dgm:cxn modelId="{F6BCC67A-1C98-4FEF-A9FD-022F1B86B0D1}" type="presParOf" srcId="{E9EFB47D-2B7D-4189-B021-56224017AD8B}" destId="{23BF02BE-3001-44B0-B1B6-195FCCBDEBD7}" srcOrd="1" destOrd="0" presId="urn:microsoft.com/office/officeart/2005/8/layout/hierarchy3"/>
    <dgm:cxn modelId="{D04761E2-8CD1-46CF-97F3-A4B230061F98}" type="presParOf" srcId="{E9EFB47D-2B7D-4189-B021-56224017AD8B}" destId="{15A693C1-1D04-4EF5-B43C-200CCE6C70AA}" srcOrd="2" destOrd="0" presId="urn:microsoft.com/office/officeart/2005/8/layout/hierarchy3"/>
    <dgm:cxn modelId="{C8221836-64C6-4048-9F9C-814748C94C7A}" type="presParOf" srcId="{E9EFB47D-2B7D-4189-B021-56224017AD8B}" destId="{03348190-C818-475D-9CAA-F2286E371286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137FC6-306F-4D7D-98B8-7AC1DFC3EB00}">
      <dsp:nvSpPr>
        <dsp:cNvPr id="0" name=""/>
        <dsp:cNvSpPr/>
      </dsp:nvSpPr>
      <dsp:spPr>
        <a:xfrm>
          <a:off x="2978485" y="1923463"/>
          <a:ext cx="2107300" cy="3657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2864"/>
              </a:lnTo>
              <a:lnTo>
                <a:pt x="2107300" y="182864"/>
              </a:lnTo>
              <a:lnTo>
                <a:pt x="2107300" y="365729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0BAD10-FBD3-4DDF-A800-93BF19DAA4F5}">
      <dsp:nvSpPr>
        <dsp:cNvPr id="0" name=""/>
        <dsp:cNvSpPr/>
      </dsp:nvSpPr>
      <dsp:spPr>
        <a:xfrm>
          <a:off x="2932765" y="1923463"/>
          <a:ext cx="91440" cy="36572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5729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F8398A-3DA2-46D9-9CAD-D81A0104D4D0}">
      <dsp:nvSpPr>
        <dsp:cNvPr id="0" name=""/>
        <dsp:cNvSpPr/>
      </dsp:nvSpPr>
      <dsp:spPr>
        <a:xfrm>
          <a:off x="871185" y="1923463"/>
          <a:ext cx="2107300" cy="365729"/>
        </a:xfrm>
        <a:custGeom>
          <a:avLst/>
          <a:gdLst/>
          <a:ahLst/>
          <a:cxnLst/>
          <a:rect l="0" t="0" r="0" b="0"/>
          <a:pathLst>
            <a:path>
              <a:moveTo>
                <a:pt x="2107300" y="0"/>
              </a:moveTo>
              <a:lnTo>
                <a:pt x="2107300" y="182864"/>
              </a:lnTo>
              <a:lnTo>
                <a:pt x="0" y="182864"/>
              </a:lnTo>
              <a:lnTo>
                <a:pt x="0" y="365729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C71D6D-7837-4E5B-8BC8-15ADDD572781}">
      <dsp:nvSpPr>
        <dsp:cNvPr id="0" name=""/>
        <dsp:cNvSpPr/>
      </dsp:nvSpPr>
      <dsp:spPr>
        <a:xfrm>
          <a:off x="1988528" y="1052678"/>
          <a:ext cx="1979913" cy="870785"/>
        </a:xfrm>
        <a:prstGeom prst="arc">
          <a:avLst>
            <a:gd name="adj1" fmla="val 13200000"/>
            <a:gd name="adj2" fmla="val 19200000"/>
          </a:avLst>
        </a:pr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2CB294-C20B-4A59-9A79-386B2BDE60C4}">
      <dsp:nvSpPr>
        <dsp:cNvPr id="0" name=""/>
        <dsp:cNvSpPr/>
      </dsp:nvSpPr>
      <dsp:spPr>
        <a:xfrm>
          <a:off x="1988528" y="1052678"/>
          <a:ext cx="1979913" cy="870785"/>
        </a:xfrm>
        <a:prstGeom prst="arc">
          <a:avLst>
            <a:gd name="adj1" fmla="val 2400000"/>
            <a:gd name="adj2" fmla="val 8400000"/>
          </a:avLst>
        </a:pr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6EA168-A12C-475D-88F3-F7206B9DF840}">
      <dsp:nvSpPr>
        <dsp:cNvPr id="0" name=""/>
        <dsp:cNvSpPr/>
      </dsp:nvSpPr>
      <dsp:spPr>
        <a:xfrm>
          <a:off x="998572" y="1209419"/>
          <a:ext cx="3959826" cy="557302"/>
        </a:xfrm>
        <a:prstGeom prst="rect">
          <a:avLst/>
        </a:prstGeom>
        <a:noFill/>
        <a:ln w="19050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i="1" kern="12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Чинники, які впливають на </a:t>
          </a:r>
          <a:r>
            <a:rPr lang="uk-UA" sz="2000" b="1" i="1" kern="1200" dirty="0" err="1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біотехнічну</a:t>
          </a:r>
          <a:r>
            <a:rPr lang="uk-UA" sz="2000" b="1" i="1" kern="12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 систему пташника: </a:t>
          </a:r>
          <a:endParaRPr lang="ru-RU" sz="2000" kern="1200" dirty="0"/>
        </a:p>
      </dsp:txBody>
      <dsp:txXfrm>
        <a:off x="998572" y="1209419"/>
        <a:ext cx="3959826" cy="557302"/>
      </dsp:txXfrm>
    </dsp:sp>
    <dsp:sp modelId="{A4B5C1C0-2625-47EE-B896-E5EB372C4DFA}">
      <dsp:nvSpPr>
        <dsp:cNvPr id="0" name=""/>
        <dsp:cNvSpPr/>
      </dsp:nvSpPr>
      <dsp:spPr>
        <a:xfrm>
          <a:off x="435792" y="2289193"/>
          <a:ext cx="870785" cy="870785"/>
        </a:xfrm>
        <a:prstGeom prst="arc">
          <a:avLst>
            <a:gd name="adj1" fmla="val 13200000"/>
            <a:gd name="adj2" fmla="val 19200000"/>
          </a:avLst>
        </a:pr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3D9A45-4897-4AED-80A8-C847F7D891D1}">
      <dsp:nvSpPr>
        <dsp:cNvPr id="0" name=""/>
        <dsp:cNvSpPr/>
      </dsp:nvSpPr>
      <dsp:spPr>
        <a:xfrm>
          <a:off x="435792" y="2289193"/>
          <a:ext cx="870785" cy="870785"/>
        </a:xfrm>
        <a:prstGeom prst="arc">
          <a:avLst>
            <a:gd name="adj1" fmla="val 2400000"/>
            <a:gd name="adj2" fmla="val 8400000"/>
          </a:avLst>
        </a:pr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59F27C-F0C4-4CB1-9E2E-2B2AE5678A68}">
      <dsp:nvSpPr>
        <dsp:cNvPr id="0" name=""/>
        <dsp:cNvSpPr/>
      </dsp:nvSpPr>
      <dsp:spPr>
        <a:xfrm>
          <a:off x="399" y="2445934"/>
          <a:ext cx="1741570" cy="557302"/>
        </a:xfrm>
        <a:prstGeom prst="rect">
          <a:avLst/>
        </a:prstGeom>
        <a:noFill/>
        <a:ln w="19050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Корма</a:t>
          </a:r>
          <a:endParaRPr lang="ru-RU" sz="2000" kern="1200" dirty="0"/>
        </a:p>
      </dsp:txBody>
      <dsp:txXfrm>
        <a:off x="399" y="2445934"/>
        <a:ext cx="1741570" cy="557302"/>
      </dsp:txXfrm>
    </dsp:sp>
    <dsp:sp modelId="{9A80E811-37AC-4C5E-9C51-5D73342B8731}">
      <dsp:nvSpPr>
        <dsp:cNvPr id="0" name=""/>
        <dsp:cNvSpPr/>
      </dsp:nvSpPr>
      <dsp:spPr>
        <a:xfrm>
          <a:off x="2543092" y="2289193"/>
          <a:ext cx="870785" cy="870785"/>
        </a:xfrm>
        <a:prstGeom prst="arc">
          <a:avLst>
            <a:gd name="adj1" fmla="val 13200000"/>
            <a:gd name="adj2" fmla="val 19200000"/>
          </a:avLst>
        </a:pr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37D30D-376A-4673-ACC5-ACFD9C4BA79B}">
      <dsp:nvSpPr>
        <dsp:cNvPr id="0" name=""/>
        <dsp:cNvSpPr/>
      </dsp:nvSpPr>
      <dsp:spPr>
        <a:xfrm>
          <a:off x="2543092" y="2289193"/>
          <a:ext cx="870785" cy="870785"/>
        </a:xfrm>
        <a:prstGeom prst="arc">
          <a:avLst>
            <a:gd name="adj1" fmla="val 2400000"/>
            <a:gd name="adj2" fmla="val 8400000"/>
          </a:avLst>
        </a:pr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3AF225-8176-4E69-A95E-B1FECFAFDC12}">
      <dsp:nvSpPr>
        <dsp:cNvPr id="0" name=""/>
        <dsp:cNvSpPr/>
      </dsp:nvSpPr>
      <dsp:spPr>
        <a:xfrm>
          <a:off x="2107700" y="2445934"/>
          <a:ext cx="1741570" cy="557302"/>
        </a:xfrm>
        <a:prstGeom prst="rect">
          <a:avLst/>
        </a:prstGeom>
        <a:noFill/>
        <a:ln w="19050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Мікроклімат </a:t>
          </a:r>
          <a:endParaRPr lang="ru-RU" sz="2000" kern="1200" dirty="0"/>
        </a:p>
      </dsp:txBody>
      <dsp:txXfrm>
        <a:off x="2107700" y="2445934"/>
        <a:ext cx="1741570" cy="557302"/>
      </dsp:txXfrm>
    </dsp:sp>
    <dsp:sp modelId="{701EC172-01D8-4B93-AF70-FFBA38932DE9}">
      <dsp:nvSpPr>
        <dsp:cNvPr id="0" name=""/>
        <dsp:cNvSpPr/>
      </dsp:nvSpPr>
      <dsp:spPr>
        <a:xfrm>
          <a:off x="4650393" y="2289193"/>
          <a:ext cx="870785" cy="870785"/>
        </a:xfrm>
        <a:prstGeom prst="arc">
          <a:avLst>
            <a:gd name="adj1" fmla="val 13200000"/>
            <a:gd name="adj2" fmla="val 19200000"/>
          </a:avLst>
        </a:pr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9C099B-8EA6-445F-ACAA-8406AFC01E20}">
      <dsp:nvSpPr>
        <dsp:cNvPr id="0" name=""/>
        <dsp:cNvSpPr/>
      </dsp:nvSpPr>
      <dsp:spPr>
        <a:xfrm>
          <a:off x="4650393" y="2289193"/>
          <a:ext cx="870785" cy="870785"/>
        </a:xfrm>
        <a:prstGeom prst="arc">
          <a:avLst>
            <a:gd name="adj1" fmla="val 2400000"/>
            <a:gd name="adj2" fmla="val 8400000"/>
          </a:avLst>
        </a:pr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31B2DC-2FFC-487C-BEBB-F9D29C5A25D9}">
      <dsp:nvSpPr>
        <dsp:cNvPr id="0" name=""/>
        <dsp:cNvSpPr/>
      </dsp:nvSpPr>
      <dsp:spPr>
        <a:xfrm>
          <a:off x="4215000" y="2445934"/>
          <a:ext cx="1741570" cy="557302"/>
        </a:xfrm>
        <a:prstGeom prst="rect">
          <a:avLst/>
        </a:prstGeom>
        <a:noFill/>
        <a:ln w="19050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Фізіологічні </a:t>
          </a:r>
          <a:endParaRPr lang="ru-RU" sz="2000" kern="1200" dirty="0"/>
        </a:p>
      </dsp:txBody>
      <dsp:txXfrm>
        <a:off x="4215000" y="2445934"/>
        <a:ext cx="1741570" cy="5573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7489BA-AE48-4AEE-9FBF-DEEAB03C0F8E}">
      <dsp:nvSpPr>
        <dsp:cNvPr id="0" name=""/>
        <dsp:cNvSpPr/>
      </dsp:nvSpPr>
      <dsp:spPr>
        <a:xfrm>
          <a:off x="754" y="85139"/>
          <a:ext cx="2941353" cy="176481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300" b="1" u="none" kern="1200" cap="none" spc="0" dirty="0" smtClean="0">
              <a:ln w="0"/>
              <a:solidFill>
                <a:schemeClr val="tx1"/>
              </a:solidFill>
              <a:effectLst/>
            </a:rPr>
            <a:t>Продукція</a:t>
          </a:r>
          <a:r>
            <a:rPr lang="uk-UA" sz="3300" b="1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 </a:t>
          </a:r>
          <a:r>
            <a:rPr lang="uk-UA" sz="3300" b="1" kern="1200" cap="none" spc="0" noProof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овець</a:t>
          </a:r>
          <a:endParaRPr lang="uk-UA" sz="3300" b="1" kern="1200" cap="none" spc="0" noProof="1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sp:txBody>
      <dsp:txXfrm>
        <a:off x="754" y="85139"/>
        <a:ext cx="2941353" cy="1764811"/>
      </dsp:txXfrm>
    </dsp:sp>
    <dsp:sp modelId="{AAD80E19-8689-4CB3-92AF-CF3E482DE4B5}">
      <dsp:nvSpPr>
        <dsp:cNvPr id="0" name=""/>
        <dsp:cNvSpPr/>
      </dsp:nvSpPr>
      <dsp:spPr>
        <a:xfrm>
          <a:off x="3236242" y="85139"/>
          <a:ext cx="2941353" cy="176481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300" b="1" kern="1200" cap="none" spc="0" dirty="0" smtClean="0">
              <a:ln w="0"/>
              <a:solidFill>
                <a:schemeClr val="tx1"/>
              </a:solidFill>
              <a:effectLst/>
            </a:rPr>
            <a:t>Технологія виробництва </a:t>
          </a:r>
          <a:endParaRPr lang="ru-RU" sz="3300" b="1" kern="1200" cap="none" spc="0" dirty="0">
            <a:ln w="0"/>
            <a:solidFill>
              <a:schemeClr val="tx1"/>
            </a:solidFill>
            <a:effectLst/>
          </a:endParaRPr>
        </a:p>
      </dsp:txBody>
      <dsp:txXfrm>
        <a:off x="3236242" y="85139"/>
        <a:ext cx="2941353" cy="1764811"/>
      </dsp:txXfrm>
    </dsp:sp>
    <dsp:sp modelId="{CE11E31E-E5E1-4473-A7A5-CDA75EA72B81}">
      <dsp:nvSpPr>
        <dsp:cNvPr id="0" name=""/>
        <dsp:cNvSpPr/>
      </dsp:nvSpPr>
      <dsp:spPr>
        <a:xfrm>
          <a:off x="1618498" y="2144086"/>
          <a:ext cx="2941353" cy="176481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300" b="1" kern="1200" cap="none" spc="0" dirty="0" smtClean="0">
              <a:ln w="0"/>
              <a:solidFill>
                <a:schemeClr val="tx1"/>
              </a:solidFill>
              <a:effectLst/>
            </a:rPr>
            <a:t>Селекція </a:t>
          </a:r>
          <a:endParaRPr lang="ru-RU" sz="3300" b="1" kern="1200" cap="none" spc="0" dirty="0">
            <a:ln w="0"/>
            <a:solidFill>
              <a:schemeClr val="tx1"/>
            </a:solidFill>
            <a:effectLst/>
          </a:endParaRPr>
        </a:p>
      </dsp:txBody>
      <dsp:txXfrm>
        <a:off x="1618498" y="2144086"/>
        <a:ext cx="2941353" cy="176481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55C411-98DD-4C25-97DF-961E69C1C47D}">
      <dsp:nvSpPr>
        <dsp:cNvPr id="0" name=""/>
        <dsp:cNvSpPr/>
      </dsp:nvSpPr>
      <dsp:spPr>
        <a:xfrm>
          <a:off x="6419154" y="2787216"/>
          <a:ext cx="3721782" cy="15607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структура стада та ж, що і у третьому варіанті;</a:t>
          </a:r>
          <a:endParaRPr lang="ru-RU" sz="1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багатоплідність – 120 %;</a:t>
          </a:r>
          <a:endParaRPr lang="ru-RU" sz="1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569974" y="3211691"/>
        <a:ext cx="2536677" cy="1101998"/>
      </dsp:txXfrm>
    </dsp:sp>
    <dsp:sp modelId="{3262EB2B-E278-4DCD-A2FC-6E52BA4D6283}">
      <dsp:nvSpPr>
        <dsp:cNvPr id="0" name=""/>
        <dsp:cNvSpPr/>
      </dsp:nvSpPr>
      <dsp:spPr>
        <a:xfrm>
          <a:off x="357731" y="2945329"/>
          <a:ext cx="4007973" cy="9750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структура стада матки - 60%;</a:t>
          </a:r>
          <a:endParaRPr lang="ru-RU" sz="1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барани-плідники - 1%;</a:t>
          </a:r>
          <a:endParaRPr lang="ru-RU" sz="1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ярки - 24%;</a:t>
          </a:r>
          <a:endParaRPr lang="ru-RU" sz="1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валушки</a:t>
          </a:r>
          <a:r>
            <a:rPr lang="uk-UA" sz="1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- 15%;</a:t>
          </a:r>
          <a:endParaRPr lang="ru-RU" sz="1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багатоплідність маток - 100%.</a:t>
          </a:r>
          <a:endParaRPr lang="ru-RU" sz="1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79149" y="3210502"/>
        <a:ext cx="2762745" cy="688429"/>
      </dsp:txXfrm>
    </dsp:sp>
    <dsp:sp modelId="{F4B1BB43-257B-4564-B909-3BF237F71B1E}">
      <dsp:nvSpPr>
        <dsp:cNvPr id="0" name=""/>
        <dsp:cNvSpPr/>
      </dsp:nvSpPr>
      <dsp:spPr>
        <a:xfrm>
          <a:off x="5766978" y="473096"/>
          <a:ext cx="4441331" cy="15578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b="1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структура стада матки - 45%;</a:t>
          </a:r>
          <a:endParaRPr lang="ru-RU" sz="1400" b="1" kern="120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барани-плідники - 1%;</a:t>
          </a:r>
          <a:endParaRPr lang="ru-RU" sz="1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переярки - 10%;</a:t>
          </a:r>
          <a:endParaRPr lang="ru-RU" sz="1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ярки - 23%;</a:t>
          </a:r>
          <a:endParaRPr lang="ru-RU" sz="1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валушки</a:t>
          </a:r>
          <a:r>
            <a:rPr lang="uk-UA" sz="1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- 21%;</a:t>
          </a:r>
          <a:endParaRPr lang="ru-RU" sz="1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багатоплідність маток – 120%.</a:t>
          </a:r>
          <a:endParaRPr lang="ru-RU" sz="1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133597" y="507316"/>
        <a:ext cx="3040492" cy="1099927"/>
      </dsp:txXfrm>
    </dsp:sp>
    <dsp:sp modelId="{E462AA48-7B05-41EE-A1B9-A85C2C133B0F}">
      <dsp:nvSpPr>
        <dsp:cNvPr id="0" name=""/>
        <dsp:cNvSpPr/>
      </dsp:nvSpPr>
      <dsp:spPr>
        <a:xfrm>
          <a:off x="401498" y="510149"/>
          <a:ext cx="3698194" cy="15607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структура стада - матки 45%;</a:t>
          </a:r>
          <a:endParaRPr lang="ru-RU" sz="1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барани-плідники - 1%;</a:t>
          </a:r>
          <a:endParaRPr lang="ru-RU" sz="1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переярки - 15%;</a:t>
          </a:r>
          <a:endParaRPr lang="ru-RU" sz="1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ярки- 20%;</a:t>
          </a:r>
          <a:endParaRPr lang="ru-RU" sz="1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uk-UA" sz="14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валушки</a:t>
          </a:r>
          <a:r>
            <a:rPr lang="uk-UA" sz="1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- 19%;</a:t>
          </a:r>
          <a:endParaRPr lang="ru-RU" sz="1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багатоплідність - 100%.</a:t>
          </a:r>
          <a:endParaRPr lang="ru-RU" sz="1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35783" y="544434"/>
        <a:ext cx="2520166" cy="1101998"/>
      </dsp:txXfrm>
    </dsp:sp>
    <dsp:sp modelId="{5C8734B9-C739-4132-85F2-4334F91A54C5}">
      <dsp:nvSpPr>
        <dsp:cNvPr id="0" name=""/>
        <dsp:cNvSpPr/>
      </dsp:nvSpPr>
      <dsp:spPr>
        <a:xfrm>
          <a:off x="2972350" y="306879"/>
          <a:ext cx="2111900" cy="2111900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1</a:t>
          </a:r>
          <a:r>
            <a:rPr lang="uk-UA" sz="2500" b="1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 варіант</a:t>
          </a:r>
          <a:endParaRPr lang="ru-RU" sz="2500" b="1" kern="120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sp:txBody>
      <dsp:txXfrm>
        <a:off x="3590911" y="925440"/>
        <a:ext cx="1493339" cy="1493339"/>
      </dsp:txXfrm>
    </dsp:sp>
    <dsp:sp modelId="{90A0E8BE-334A-4309-BFFB-1B8A70C487FF}">
      <dsp:nvSpPr>
        <dsp:cNvPr id="0" name=""/>
        <dsp:cNvSpPr/>
      </dsp:nvSpPr>
      <dsp:spPr>
        <a:xfrm rot="5400000">
          <a:off x="5103721" y="338494"/>
          <a:ext cx="2111900" cy="2111900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2</a:t>
          </a:r>
          <a:endParaRPr lang="uk-UA" sz="2500" b="1" kern="1200" cap="none" spc="0" dirty="0" smtClean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500" b="1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варіант</a:t>
          </a:r>
          <a:endParaRPr lang="ru-RU" sz="2500" b="1" kern="120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sp:txBody>
      <dsp:txXfrm rot="-5400000">
        <a:off x="5103721" y="957055"/>
        <a:ext cx="1493339" cy="1493339"/>
      </dsp:txXfrm>
    </dsp:sp>
    <dsp:sp modelId="{7A95BEF6-CDF6-4EDB-96FD-3E576AF2B4A5}">
      <dsp:nvSpPr>
        <dsp:cNvPr id="0" name=""/>
        <dsp:cNvSpPr/>
      </dsp:nvSpPr>
      <dsp:spPr>
        <a:xfrm rot="10800000">
          <a:off x="5152928" y="2487457"/>
          <a:ext cx="2111900" cy="2111900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4 </a:t>
          </a:r>
          <a:r>
            <a:rPr lang="uk-UA" sz="2500" b="1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варіант</a:t>
          </a:r>
          <a:endParaRPr lang="ru-RU" sz="2500" b="1" kern="120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sp:txBody>
      <dsp:txXfrm rot="10800000">
        <a:off x="5152928" y="2487457"/>
        <a:ext cx="1493339" cy="1493339"/>
      </dsp:txXfrm>
    </dsp:sp>
    <dsp:sp modelId="{5C8310EB-5228-481B-904D-A7F8635ED081}">
      <dsp:nvSpPr>
        <dsp:cNvPr id="0" name=""/>
        <dsp:cNvSpPr/>
      </dsp:nvSpPr>
      <dsp:spPr>
        <a:xfrm rot="16200000">
          <a:off x="2943480" y="2487457"/>
          <a:ext cx="2111900" cy="2111900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3</a:t>
          </a:r>
          <a:r>
            <a:rPr lang="uk-UA" sz="2500" b="1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 варіант</a:t>
          </a:r>
          <a:endParaRPr lang="ru-RU" sz="2500" b="1" kern="120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sp:txBody>
      <dsp:txXfrm rot="5400000">
        <a:off x="3562041" y="2487457"/>
        <a:ext cx="1493339" cy="1493339"/>
      </dsp:txXfrm>
    </dsp:sp>
    <dsp:sp modelId="{EFCA1812-4CAC-4EAE-B41E-8D8067C3F613}">
      <dsp:nvSpPr>
        <dsp:cNvPr id="0" name=""/>
        <dsp:cNvSpPr/>
      </dsp:nvSpPr>
      <dsp:spPr>
        <a:xfrm>
          <a:off x="4739571" y="1999720"/>
          <a:ext cx="729166" cy="634057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9CE6B5-6171-4545-A331-3EDAF9C11CEF}">
      <dsp:nvSpPr>
        <dsp:cNvPr id="0" name=""/>
        <dsp:cNvSpPr/>
      </dsp:nvSpPr>
      <dsp:spPr>
        <a:xfrm rot="10800000">
          <a:off x="4739571" y="2243589"/>
          <a:ext cx="729166" cy="634057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6B0C8C-ECED-4ED8-94AD-16967BF25A61}">
      <dsp:nvSpPr>
        <dsp:cNvPr id="0" name=""/>
        <dsp:cNvSpPr/>
      </dsp:nvSpPr>
      <dsp:spPr>
        <a:xfrm>
          <a:off x="2021050" y="2506089"/>
          <a:ext cx="624717" cy="17855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12358" y="0"/>
              </a:lnTo>
              <a:lnTo>
                <a:pt x="312358" y="1785588"/>
              </a:lnTo>
              <a:lnTo>
                <a:pt x="624717" y="1785588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286116" y="3351590"/>
        <a:ext cx="94585" cy="94585"/>
      </dsp:txXfrm>
    </dsp:sp>
    <dsp:sp modelId="{C6AF7163-40E9-4F04-B3D1-5D95014A6203}">
      <dsp:nvSpPr>
        <dsp:cNvPr id="0" name=""/>
        <dsp:cNvSpPr/>
      </dsp:nvSpPr>
      <dsp:spPr>
        <a:xfrm>
          <a:off x="2021050" y="2506089"/>
          <a:ext cx="624717" cy="5951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12358" y="0"/>
              </a:lnTo>
              <a:lnTo>
                <a:pt x="312358" y="595196"/>
              </a:lnTo>
              <a:lnTo>
                <a:pt x="624717" y="595196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311837" y="2782115"/>
        <a:ext cx="43143" cy="43143"/>
      </dsp:txXfrm>
    </dsp:sp>
    <dsp:sp modelId="{28E9D732-FF90-4A62-A7FB-F237AF486DD0}">
      <dsp:nvSpPr>
        <dsp:cNvPr id="0" name=""/>
        <dsp:cNvSpPr/>
      </dsp:nvSpPr>
      <dsp:spPr>
        <a:xfrm>
          <a:off x="2021050" y="1910892"/>
          <a:ext cx="624717" cy="595196"/>
        </a:xfrm>
        <a:custGeom>
          <a:avLst/>
          <a:gdLst/>
          <a:ahLst/>
          <a:cxnLst/>
          <a:rect l="0" t="0" r="0" b="0"/>
          <a:pathLst>
            <a:path>
              <a:moveTo>
                <a:pt x="0" y="595196"/>
              </a:moveTo>
              <a:lnTo>
                <a:pt x="312358" y="595196"/>
              </a:lnTo>
              <a:lnTo>
                <a:pt x="312358" y="0"/>
              </a:lnTo>
              <a:lnTo>
                <a:pt x="624717" y="0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311837" y="2186919"/>
        <a:ext cx="43143" cy="43143"/>
      </dsp:txXfrm>
    </dsp:sp>
    <dsp:sp modelId="{D86CBD6E-39B5-4366-B629-735C8142C2F6}">
      <dsp:nvSpPr>
        <dsp:cNvPr id="0" name=""/>
        <dsp:cNvSpPr/>
      </dsp:nvSpPr>
      <dsp:spPr>
        <a:xfrm>
          <a:off x="2021050" y="720500"/>
          <a:ext cx="624717" cy="1785588"/>
        </a:xfrm>
        <a:custGeom>
          <a:avLst/>
          <a:gdLst/>
          <a:ahLst/>
          <a:cxnLst/>
          <a:rect l="0" t="0" r="0" b="0"/>
          <a:pathLst>
            <a:path>
              <a:moveTo>
                <a:pt x="0" y="1785588"/>
              </a:moveTo>
              <a:lnTo>
                <a:pt x="312358" y="1785588"/>
              </a:lnTo>
              <a:lnTo>
                <a:pt x="312358" y="0"/>
              </a:lnTo>
              <a:lnTo>
                <a:pt x="624717" y="0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286116" y="1566001"/>
        <a:ext cx="94585" cy="94585"/>
      </dsp:txXfrm>
    </dsp:sp>
    <dsp:sp modelId="{C8AEB8F8-E923-46F2-B78C-73A787EBB148}">
      <dsp:nvSpPr>
        <dsp:cNvPr id="0" name=""/>
        <dsp:cNvSpPr/>
      </dsp:nvSpPr>
      <dsp:spPr>
        <a:xfrm rot="16200000">
          <a:off x="-961195" y="2029932"/>
          <a:ext cx="5012178" cy="9523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3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Розрахункова частина проекту повинна включати: </a:t>
          </a:r>
          <a:endParaRPr lang="ru-RU" sz="33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-961195" y="2029932"/>
        <a:ext cx="5012178" cy="952313"/>
      </dsp:txXfrm>
    </dsp:sp>
    <dsp:sp modelId="{0EF65984-E4BC-4075-AB94-CE93293E6636}">
      <dsp:nvSpPr>
        <dsp:cNvPr id="0" name=""/>
        <dsp:cNvSpPr/>
      </dsp:nvSpPr>
      <dsp:spPr>
        <a:xfrm>
          <a:off x="2645768" y="244343"/>
          <a:ext cx="3123589" cy="9523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визначення потреб господарства (району) в плідних бджолиних матках та обґрунтування строків початку виведення неплідних маток;</a:t>
          </a:r>
          <a:endParaRPr lang="ru-RU" sz="1500" kern="120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645768" y="244343"/>
        <a:ext cx="3123589" cy="952313"/>
      </dsp:txXfrm>
    </dsp:sp>
    <dsp:sp modelId="{6BD83429-038F-42C8-95A6-3323FD77AE22}">
      <dsp:nvSpPr>
        <dsp:cNvPr id="0" name=""/>
        <dsp:cNvSpPr/>
      </dsp:nvSpPr>
      <dsp:spPr>
        <a:xfrm>
          <a:off x="2645768" y="1434735"/>
          <a:ext cx="3123589" cy="9523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15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розрахунок технологічної карти виведення маток;</a:t>
          </a:r>
          <a:endParaRPr lang="ru-RU" sz="1500" kern="120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645768" y="1434735"/>
        <a:ext cx="3123589" cy="952313"/>
      </dsp:txXfrm>
    </dsp:sp>
    <dsp:sp modelId="{958CF2B3-FB6E-44FD-B4F7-3A838BFEF2DF}">
      <dsp:nvSpPr>
        <dsp:cNvPr id="0" name=""/>
        <dsp:cNvSpPr/>
      </dsp:nvSpPr>
      <dsp:spPr>
        <a:xfrm>
          <a:off x="2645768" y="2625128"/>
          <a:ext cx="3123589" cy="9523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15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визначення розміру пасіки для виведення запланованої кількості маток;</a:t>
          </a:r>
          <a:endParaRPr lang="ru-RU" sz="1500" kern="120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5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645768" y="2625128"/>
        <a:ext cx="3123589" cy="952313"/>
      </dsp:txXfrm>
    </dsp:sp>
    <dsp:sp modelId="{54620E17-38FD-43FC-9758-BE9F2082703A}">
      <dsp:nvSpPr>
        <dsp:cNvPr id="0" name=""/>
        <dsp:cNvSpPr/>
      </dsp:nvSpPr>
      <dsp:spPr>
        <a:xfrm>
          <a:off x="2645768" y="3815520"/>
          <a:ext cx="3123589" cy="9523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marR="0" lvl="0" indent="0" algn="ctr" defTabSz="4000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uk-UA" sz="15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обґрунтування економічної ефективності застосування технології, яка пропонується.</a:t>
          </a:r>
          <a:endParaRPr lang="ru-RU" sz="1500" kern="120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645768" y="3815520"/>
        <a:ext cx="3123589" cy="95231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3A224F-04BE-44E5-877B-ED25862D7FDA}">
      <dsp:nvSpPr>
        <dsp:cNvPr id="0" name=""/>
        <dsp:cNvSpPr/>
      </dsp:nvSpPr>
      <dsp:spPr>
        <a:xfrm>
          <a:off x="2761929" y="1777107"/>
          <a:ext cx="1894384" cy="143146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cap="none" spc="0" dirty="0" smtClean="0">
              <a:ln w="0"/>
              <a:solidFill>
                <a:schemeClr val="tx1"/>
              </a:solidFill>
              <a:effectLst/>
            </a:rPr>
            <a:t>Форми ставового</a:t>
          </a:r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cap="none" spc="0" dirty="0" smtClean="0">
              <a:ln w="0"/>
              <a:solidFill>
                <a:schemeClr val="tx1"/>
              </a:solidFill>
              <a:effectLst/>
            </a:rPr>
            <a:t>рибництва</a:t>
          </a:r>
          <a:endParaRPr lang="ru-RU" sz="2000" b="1" kern="1200" cap="none" spc="0" dirty="0">
            <a:ln w="0"/>
            <a:solidFill>
              <a:schemeClr val="tx1"/>
            </a:solidFill>
            <a:effectLst/>
          </a:endParaRPr>
        </a:p>
      </dsp:txBody>
      <dsp:txXfrm>
        <a:off x="2831807" y="1846985"/>
        <a:ext cx="1754628" cy="1291707"/>
      </dsp:txXfrm>
    </dsp:sp>
    <dsp:sp modelId="{A021B9E2-F5EA-4B4C-A446-B48D16C419A9}">
      <dsp:nvSpPr>
        <dsp:cNvPr id="0" name=""/>
        <dsp:cNvSpPr/>
      </dsp:nvSpPr>
      <dsp:spPr>
        <a:xfrm rot="16200000">
          <a:off x="3428455" y="1496441"/>
          <a:ext cx="56133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61332" y="0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7B0827-607B-4B97-81D6-714E44D96BF1}">
      <dsp:nvSpPr>
        <dsp:cNvPr id="0" name=""/>
        <dsp:cNvSpPr/>
      </dsp:nvSpPr>
      <dsp:spPr>
        <a:xfrm>
          <a:off x="2670125" y="256694"/>
          <a:ext cx="2077992" cy="9590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cap="none" spc="0" dirty="0" smtClean="0">
              <a:ln w="0"/>
              <a:solidFill>
                <a:schemeClr val="tx1"/>
              </a:solidFill>
              <a:effectLst/>
            </a:rPr>
            <a:t>екстенсивна </a:t>
          </a:r>
          <a:endParaRPr lang="ru-RU" sz="2000" b="1" kern="1200" cap="none" spc="0" dirty="0">
            <a:ln w="0"/>
            <a:solidFill>
              <a:schemeClr val="tx1"/>
            </a:solidFill>
            <a:effectLst/>
          </a:endParaRPr>
        </a:p>
      </dsp:txBody>
      <dsp:txXfrm>
        <a:off x="2716943" y="303512"/>
        <a:ext cx="1984356" cy="865444"/>
      </dsp:txXfrm>
    </dsp:sp>
    <dsp:sp modelId="{FAB7DB91-E810-42A4-93F8-7E59EF1B57B0}">
      <dsp:nvSpPr>
        <dsp:cNvPr id="0" name=""/>
        <dsp:cNvSpPr/>
      </dsp:nvSpPr>
      <dsp:spPr>
        <a:xfrm rot="2340063">
          <a:off x="4531466" y="3382170"/>
          <a:ext cx="55169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51693" y="0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21124A-4B16-4326-9810-17E71FAB6B9F}">
      <dsp:nvSpPr>
        <dsp:cNvPr id="0" name=""/>
        <dsp:cNvSpPr/>
      </dsp:nvSpPr>
      <dsp:spPr>
        <a:xfrm>
          <a:off x="4418633" y="3555770"/>
          <a:ext cx="2390422" cy="9590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cap="none" spc="0" noProof="1" smtClean="0">
              <a:ln w="0"/>
              <a:solidFill>
                <a:schemeClr val="tx1"/>
              </a:solidFill>
              <a:effectLst/>
            </a:rPr>
            <a:t>Напівінтенсивна</a:t>
          </a:r>
          <a:endParaRPr lang="uk-UA" sz="2000" b="1" kern="1200" cap="none" spc="0" noProof="1">
            <a:ln w="0"/>
            <a:solidFill>
              <a:schemeClr val="tx1"/>
            </a:solidFill>
            <a:effectLst/>
          </a:endParaRPr>
        </a:p>
      </dsp:txBody>
      <dsp:txXfrm>
        <a:off x="4465451" y="3602588"/>
        <a:ext cx="2296786" cy="865444"/>
      </dsp:txXfrm>
    </dsp:sp>
    <dsp:sp modelId="{49809ABF-327D-4872-ABDA-624793298973}">
      <dsp:nvSpPr>
        <dsp:cNvPr id="0" name=""/>
        <dsp:cNvSpPr/>
      </dsp:nvSpPr>
      <dsp:spPr>
        <a:xfrm rot="8459937">
          <a:off x="2335082" y="3382170"/>
          <a:ext cx="55169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51693" y="0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E25E8A-BAA9-4EF1-B975-8EF6273F9FB9}">
      <dsp:nvSpPr>
        <dsp:cNvPr id="0" name=""/>
        <dsp:cNvSpPr/>
      </dsp:nvSpPr>
      <dsp:spPr>
        <a:xfrm>
          <a:off x="659079" y="3555770"/>
          <a:ext cx="2290639" cy="9590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cap="none" spc="0" dirty="0" smtClean="0">
              <a:ln w="0"/>
              <a:solidFill>
                <a:schemeClr val="tx1"/>
              </a:solidFill>
              <a:effectLst/>
            </a:rPr>
            <a:t>Інтенсивна</a:t>
          </a:r>
          <a:endParaRPr lang="ru-RU" sz="2000" b="1" kern="1200" cap="none" spc="0" dirty="0">
            <a:ln w="0"/>
            <a:solidFill>
              <a:schemeClr val="tx1"/>
            </a:solidFill>
            <a:effectLst/>
          </a:endParaRPr>
        </a:p>
      </dsp:txBody>
      <dsp:txXfrm>
        <a:off x="705897" y="3602588"/>
        <a:ext cx="2197003" cy="86544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AB0842-B8F3-49C8-814C-32D1C2F8EACC}">
      <dsp:nvSpPr>
        <dsp:cNvPr id="0" name=""/>
        <dsp:cNvSpPr/>
      </dsp:nvSpPr>
      <dsp:spPr>
        <a:xfrm>
          <a:off x="2003603" y="1239"/>
          <a:ext cx="2459900" cy="12299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проблеми </a:t>
          </a:r>
          <a:r>
            <a:rPr lang="uk-UA" sz="2200" b="0" kern="1200" cap="none" spc="0" noProof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шиншиловодства</a:t>
          </a:r>
          <a:r>
            <a:rPr lang="uk-UA" sz="22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 в Україні </a:t>
          </a:r>
          <a:endParaRPr lang="ru-RU" sz="2200" b="0" kern="120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sp:txBody>
      <dsp:txXfrm>
        <a:off x="2039627" y="37263"/>
        <a:ext cx="2387852" cy="1157902"/>
      </dsp:txXfrm>
    </dsp:sp>
    <dsp:sp modelId="{AE8F5ED6-C533-4E42-A5B6-F75D8D2FAB56}">
      <dsp:nvSpPr>
        <dsp:cNvPr id="0" name=""/>
        <dsp:cNvSpPr/>
      </dsp:nvSpPr>
      <dsp:spPr>
        <a:xfrm>
          <a:off x="2249593" y="1231189"/>
          <a:ext cx="245990" cy="9224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22462"/>
              </a:lnTo>
              <a:lnTo>
                <a:pt x="245990" y="922462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BF02BE-3001-44B0-B1B6-195FCCBDEBD7}">
      <dsp:nvSpPr>
        <dsp:cNvPr id="0" name=""/>
        <dsp:cNvSpPr/>
      </dsp:nvSpPr>
      <dsp:spPr>
        <a:xfrm>
          <a:off x="2495583" y="1538677"/>
          <a:ext cx="1967920" cy="12299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0" kern="1200" cap="none" spc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немає можливості обміну необхідним досвідом з європейськими шиншиловодами</a:t>
          </a:r>
          <a:endParaRPr lang="ru-RU" sz="1600" b="0" kern="120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sp:txBody>
      <dsp:txXfrm>
        <a:off x="2531607" y="1574701"/>
        <a:ext cx="1895872" cy="1157902"/>
      </dsp:txXfrm>
    </dsp:sp>
    <dsp:sp modelId="{15A693C1-1D04-4EF5-B43C-200CCE6C70AA}">
      <dsp:nvSpPr>
        <dsp:cNvPr id="0" name=""/>
        <dsp:cNvSpPr/>
      </dsp:nvSpPr>
      <dsp:spPr>
        <a:xfrm>
          <a:off x="2249593" y="1231189"/>
          <a:ext cx="245990" cy="24599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59900"/>
              </a:lnTo>
              <a:lnTo>
                <a:pt x="245990" y="2459900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348190-C818-475D-9CAA-F2286E371286}">
      <dsp:nvSpPr>
        <dsp:cNvPr id="0" name=""/>
        <dsp:cNvSpPr/>
      </dsp:nvSpPr>
      <dsp:spPr>
        <a:xfrm>
          <a:off x="2495583" y="3076115"/>
          <a:ext cx="1967920" cy="12299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0" kern="1200" cap="none" spc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відсутність ветеринарів, ветеринарних клінік, ветлабораторій</a:t>
          </a:r>
          <a:endParaRPr lang="ru-RU" sz="1600" b="0" kern="120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sp:txBody>
      <dsp:txXfrm>
        <a:off x="2531607" y="3112139"/>
        <a:ext cx="1895872" cy="11579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6/3/2021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3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6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43815" y="819290"/>
            <a:ext cx="870444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uk-UA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Лекція 12.</a:t>
            </a:r>
            <a:endParaRPr lang="ru-RU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uk-UA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uk-UA" sz="2800" b="1" cap="all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uk-UA" sz="2800" b="1" cap="all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Тема </a:t>
            </a:r>
            <a:r>
              <a:rPr lang="uk-UA" sz="2800" b="1" cap="all" dirty="0">
                <a:latin typeface="Times New Roman" panose="02020603050405020304" pitchFamily="18" charset="0"/>
                <a:ea typeface="Times New Roman" panose="02020603050405020304" pitchFamily="18" charset="0"/>
              </a:rPr>
              <a:t>8. Моделювання технологічних процесів виробництва продукції птахівництва, вівчарства, бджільництва та продукції аквакультури</a:t>
            </a:r>
            <a:endParaRPr lang="ru-RU" sz="2800" b="1" cap="all" spc="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77783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9092308" cy="1320800"/>
          </a:xfrm>
        </p:spPr>
        <p:txBody>
          <a:bodyPr>
            <a:normAutofit fontScale="90000"/>
          </a:bodyPr>
          <a:lstStyle/>
          <a:p>
            <a:r>
              <a:rPr lang="uk-UA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Використовують кіль­ка методів зариблення вирощувальних </a:t>
            </a:r>
            <a:r>
              <a:rPr lang="uk-UA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ставів</a:t>
            </a:r>
            <a:r>
              <a:rPr lang="uk-UA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uk-UA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uk-UA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личинка­ми </a:t>
            </a:r>
            <a:r>
              <a:rPr lang="uk-UA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коропа і рослиноїдної риби; </a:t>
            </a:r>
            <a: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uk-UA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личинками </a:t>
            </a:r>
            <a:r>
              <a:rPr lang="uk-UA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ко­ропа й </a:t>
            </a:r>
            <a:r>
              <a:rPr lang="uk-UA" sz="27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підрощеними</a:t>
            </a:r>
            <a:r>
              <a:rPr lang="uk-UA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мальками </a:t>
            </a:r>
            <a:r>
              <a:rPr lang="uk-UA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рослиноїдної </a:t>
            </a:r>
            <a:r>
              <a:rPr lang="uk-UA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риби; </a:t>
            </a:r>
            <a: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uk-UA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личинками </a:t>
            </a:r>
            <a:r>
              <a:rPr lang="uk-UA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рослиноїдної риби і </a:t>
            </a:r>
            <a:r>
              <a:rPr lang="uk-UA" sz="27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підрощеними</a:t>
            </a:r>
            <a:r>
              <a:rPr lang="uk-UA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мальками коропа; </a:t>
            </a:r>
            <a: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uk-UA" sz="27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підрощеними</a:t>
            </a:r>
            <a:r>
              <a:rPr lang="uk-UA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ли­чинками коропа й рослиноїдної риби.</a:t>
            </a:r>
            <a:r>
              <a:rPr lang="ru-RU" dirty="0"/>
              <a:t/>
            </a:r>
            <a:br>
              <a:rPr lang="ru-RU" dirty="0"/>
            </a:b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t="164" r="19990"/>
          <a:stretch/>
        </p:blipFill>
        <p:spPr>
          <a:xfrm>
            <a:off x="8078151" y="3798835"/>
            <a:ext cx="2865773" cy="23796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677334" y="419349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Рибопродукція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це загальна маса риби, отриманої з одиниці площі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ставу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протягом вегетаційного сезону. </a:t>
            </a:r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77334" y="4988640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Рибопродуктивність і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рибопродукцію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виражають у вагових одиницях (кілограмах, центнерах чи тонах) на один гектар площі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ставу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і нормують по зонах рибництва.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89217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322" y="349718"/>
            <a:ext cx="10536099" cy="1320800"/>
          </a:xfrm>
        </p:spPr>
        <p:txBody>
          <a:bodyPr>
            <a:noAutofit/>
          </a:bodyPr>
          <a:lstStyle/>
          <a:p>
            <a:r>
              <a:rPr lang="uk-UA" sz="2400" b="1" dirty="0">
                <a:solidFill>
                  <a:srgbClr val="002060"/>
                </a:solidFill>
              </a:rPr>
              <a:t>5. </a:t>
            </a:r>
            <a:r>
              <a:rPr lang="uk-UA" sz="2400" b="1" dirty="0" err="1">
                <a:solidFill>
                  <a:srgbClr val="002060"/>
                </a:solidFill>
              </a:rPr>
              <a:t>Шиншили</a:t>
            </a:r>
            <a:r>
              <a:rPr lang="uk-UA" sz="2400" b="1" dirty="0">
                <a:solidFill>
                  <a:srgbClr val="002060"/>
                </a:solidFill>
              </a:rPr>
              <a:t> як представники </a:t>
            </a:r>
            <a:r>
              <a:rPr lang="uk-UA" sz="2400" b="1" dirty="0" err="1">
                <a:solidFill>
                  <a:srgbClr val="002060"/>
                </a:solidFill>
              </a:rPr>
              <a:t>біорізновидності</a:t>
            </a:r>
            <a:r>
              <a:rPr lang="uk-UA" sz="2400" b="1" dirty="0">
                <a:solidFill>
                  <a:srgbClr val="002060"/>
                </a:solidFill>
              </a:rPr>
              <a:t> на Землі.</a:t>
            </a:r>
            <a:r>
              <a:rPr lang="ru-RU" sz="2400" dirty="0">
                <a:solidFill>
                  <a:srgbClr val="002060"/>
                </a:solidFill>
              </a:rPr>
              <a:t/>
            </a:r>
            <a:br>
              <a:rPr lang="ru-RU" sz="2400" dirty="0">
                <a:solidFill>
                  <a:srgbClr val="002060"/>
                </a:solidFill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9700" y="1010118"/>
            <a:ext cx="9592822" cy="1222944"/>
          </a:xfrm>
        </p:spPr>
        <p:txBody>
          <a:bodyPr/>
          <a:lstStyle/>
          <a:p>
            <a:pPr marL="0" indent="0">
              <a:buNone/>
            </a:pPr>
            <a:r>
              <a:rPr lang="uk-UA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Перспективний напрямок розвитку цього бізнесу - це </a:t>
            </a:r>
            <a:r>
              <a:rPr lang="uk-UA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вичинення</a:t>
            </a:r>
            <a:r>
              <a:rPr lang="uk-UA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шкірок і моделювання хутрових виробів. 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Біологічна різноманітність – це сукупність усіх форм життя, як населяють планету.  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18771" y="692483"/>
            <a:ext cx="2019300" cy="2257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816462923"/>
              </p:ext>
            </p:extLst>
          </p:nvPr>
        </p:nvGraphicFramePr>
        <p:xfrm>
          <a:off x="-820643" y="2290815"/>
          <a:ext cx="6467107" cy="43073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4126030" y="3570205"/>
            <a:ext cx="6904522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uk-UA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І ще одним важливим фінансовим фактором рентабельності шиншилового бізнесу в Україні та і в інших країнах СНГ, є той фактор, що в країнах Євросоюзу є безвізовий режим</a:t>
            </a:r>
            <a:endParaRPr lang="ru-RU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04514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2206" y="1110114"/>
            <a:ext cx="8596668" cy="574307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7216" y="2112462"/>
            <a:ext cx="8596668" cy="3880773"/>
          </a:xfrm>
        </p:spPr>
        <p:txBody>
          <a:bodyPr/>
          <a:lstStyle/>
          <a:p>
            <a:pPr marL="0" indent="0">
              <a:buNone/>
            </a:pPr>
            <a:r>
              <a:rPr lang="uk-UA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Моделювання </a:t>
            </a:r>
            <a:r>
              <a:rPr lang="uk-UA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технологічних процесів виробництва продукції птахівництва.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Моделювання технологічних процесів виробництва продукції вівчарства.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Моделювання технологічних процесів виробництва продукції бджільництва.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Методичні підходи до моделювання в аквакультурі. Процес вирощування товарної риби як об'єкт моделювання. Модель вирощування </a:t>
            </a:r>
            <a:r>
              <a:rPr lang="uk-UA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рибопосадкового</a:t>
            </a:r>
            <a:r>
              <a:rPr lang="uk-UA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матеріалу.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uk-UA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Шиншили</a:t>
            </a:r>
            <a:r>
              <a:rPr lang="uk-UA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як представники </a:t>
            </a:r>
            <a:r>
              <a:rPr lang="uk-UA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біорізновидності</a:t>
            </a:r>
            <a:r>
              <a:rPr lang="uk-UA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Землі.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85420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724" y="166838"/>
            <a:ext cx="8596668" cy="1320800"/>
          </a:xfrm>
        </p:spPr>
        <p:txBody>
          <a:bodyPr>
            <a:normAutofit/>
          </a:bodyPr>
          <a:lstStyle/>
          <a:p>
            <a:pPr marL="0" indent="0" algn="ctr"/>
            <a:r>
              <a:rPr lang="uk-UA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Моделювання </a:t>
            </a:r>
            <a:r>
              <a:rPr lang="uk-UA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технологічних процесів виробництва продукції птахівництва.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9297" y="1201819"/>
            <a:ext cx="827131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Птахівництво – одна з перспективних галузей сільського господарства в Україні, що забезпечує країну цінними продуктами харчування – м’ясом та яйцями. </a:t>
            </a:r>
            <a:endParaRPr lang="uk-UA" sz="20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uk-UA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6392" y="166838"/>
            <a:ext cx="3336341" cy="22201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821067192"/>
              </p:ext>
            </p:extLst>
          </p:nvPr>
        </p:nvGraphicFramePr>
        <p:xfrm>
          <a:off x="2503636" y="2833035"/>
          <a:ext cx="5956971" cy="42126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Заголовок 1"/>
          <p:cNvSpPr txBox="1">
            <a:spLocks/>
          </p:cNvSpPr>
          <p:nvPr/>
        </p:nvSpPr>
        <p:spPr>
          <a:xfrm>
            <a:off x="189297" y="2602807"/>
            <a:ext cx="9503343" cy="68191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r>
              <a:rPr lang="uk-UA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СУЧАСНИЙ ПРОМИСЛОВИЙ ПТАШНИК Є БІОТЕХНІЧНОЮ СИСТЕМОЮ, </a:t>
            </a:r>
            <a:r>
              <a:rPr lang="uk-UA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 складається з біологічного (птиці) і технічного (приміщення для утримання птиці з комплексом технічних засобів, що забезпечують формування умов життя) об'єктів.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05197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Рисунок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97" t="13748" r="24442" b="20070"/>
          <a:stretch>
            <a:fillRect/>
          </a:stretch>
        </p:blipFill>
        <p:spPr bwMode="auto">
          <a:xfrm>
            <a:off x="1588169" y="1975189"/>
            <a:ext cx="6266046" cy="4507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43301" y="370909"/>
            <a:ext cx="6856396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uk-UA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Більшість процесів і виробництв описують моделями: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uk-UA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з 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одним входом та одним виходом; </a:t>
            </a:r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uk-UA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з 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одним входом та декількома виходами; </a:t>
            </a:r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uk-UA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з 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кількома входами та одним виходом; </a:t>
            </a:r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uk-UA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з 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кількома входами та декількома виходами. </a:t>
            </a:r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31811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0954" y="186088"/>
            <a:ext cx="8909428" cy="1320800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Моделювання </a:t>
            </a:r>
            <a:r>
              <a:rPr lang="uk-UA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технологічних процесів виробництва продукції вівчарства.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1253" y="1506888"/>
            <a:ext cx="8596668" cy="83205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Моделювання технологічних процесів у </a:t>
            </a:r>
            <a:r>
              <a:rPr lang="uk-UA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ВІВЧАРСТВІ</a:t>
            </a:r>
            <a:r>
              <a:rPr lang="uk-UA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 бути </a:t>
            </a:r>
            <a:r>
              <a:rPr lang="uk-UA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спрямовано </a:t>
            </a:r>
            <a:r>
              <a:rPr lang="uk-UA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трьох напрямках</a:t>
            </a:r>
            <a:r>
              <a:rPr lang="uk-UA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975690085"/>
              </p:ext>
            </p:extLst>
          </p:nvPr>
        </p:nvGraphicFramePr>
        <p:xfrm>
          <a:off x="1829871" y="2510054"/>
          <a:ext cx="6178350" cy="39940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7"/>
          <a:srcRect t="33126" r="168"/>
          <a:stretch/>
        </p:blipFill>
        <p:spPr>
          <a:xfrm>
            <a:off x="9017921" y="186088"/>
            <a:ext cx="2988450" cy="26726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446495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942" y="415679"/>
            <a:ext cx="8534046" cy="1320800"/>
          </a:xfrm>
        </p:spPr>
        <p:txBody>
          <a:bodyPr>
            <a:noAutofit/>
          </a:bodyPr>
          <a:lstStyle/>
          <a:p>
            <a:pPr algn="just"/>
            <a:r>
              <a:rPr lang="uk-UA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 </a:t>
            </a:r>
            <a:r>
              <a:rPr lang="uk-UA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збільшення виробництва баранини за рахунок оптимізації структури стада, підвищення багатоплідності маток і поліпшення годівлі </a:t>
            </a:r>
            <a:r>
              <a:rPr lang="uk-UA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овець</a:t>
            </a:r>
            <a:r>
              <a:rPr lang="uk-UA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74925" y="1819796"/>
            <a:ext cx="63473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7200" algn="just">
              <a:spcAft>
                <a:spcPts val="0"/>
              </a:spcAft>
            </a:pPr>
            <a:r>
              <a:rPr lang="uk-UA" sz="32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Показники відтворення стада:</a:t>
            </a:r>
            <a:endParaRPr lang="ru-RU" sz="3200" b="1" u="sng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550" y="2684684"/>
            <a:ext cx="5178391" cy="333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20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характер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відтворення стада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овець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 простий;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lnSpc>
                <a:spcPct val="20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питома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вага маток у структурі стада 45 і 60%;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lnSpc>
                <a:spcPct val="20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багатоплідність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-100 і 120%;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lnSpc>
                <a:spcPct val="20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uk-UA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тривалість 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використання в стаді: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lnSpc>
                <a:spcPct val="20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вівцематок - 5 років;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lnSpc>
                <a:spcPct val="20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баранів - плідників - 4 роки</a:t>
            </a: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463941" y="2684684"/>
            <a:ext cx="6096000" cy="33319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>
              <a:lnSpc>
                <a:spcPct val="20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яловість маток - 3%;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lnSpc>
                <a:spcPct val="20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відхід ягнят від народження до відлучення-3%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lnSpc>
                <a:spcPct val="20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відхід ярок і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валушків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- 2% по кожній групі за півріччя;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lnSpc>
                <a:spcPct val="20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відхід вівцематок - 4%;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lnSpc>
                <a:spcPct val="20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баранів-плідників -1%;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lnSpc>
                <a:spcPct val="20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переярок -1 % і ремонтних баранів - 1%.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8616" y="272876"/>
            <a:ext cx="3191309" cy="21316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444521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5379" y="465222"/>
            <a:ext cx="8596668" cy="699436"/>
          </a:xfrm>
        </p:spPr>
        <p:txBody>
          <a:bodyPr/>
          <a:lstStyle/>
          <a:p>
            <a:pPr algn="ctr"/>
            <a:r>
              <a:rPr lang="uk-UA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Виробничі варіанти моделей 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3899321"/>
              </p:ext>
            </p:extLst>
          </p:nvPr>
        </p:nvGraphicFramePr>
        <p:xfrm>
          <a:off x="677863" y="1164658"/>
          <a:ext cx="10208310" cy="4877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638401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520954" y="186088"/>
            <a:ext cx="8909428" cy="1320800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Моделювання </a:t>
            </a:r>
            <a:r>
              <a:rPr lang="uk-UA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технологічних процесів виробництва продукції бджільництва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4139" y="186088"/>
            <a:ext cx="2378342" cy="21185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6303361" y="2931427"/>
            <a:ext cx="608197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Підвищення продуктивності галузі бджільництва залежить від цілого комплексу </a:t>
            </a:r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факторів: </a:t>
            </a:r>
          </a:p>
          <a:p>
            <a:endParaRPr lang="uk-U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природно-кліматичні і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медозбірні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умови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місцевості;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стану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бджолиних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сімей;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технології утримання та розведення бджіл.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1092570936"/>
              </p:ext>
            </p:extLst>
          </p:nvPr>
        </p:nvGraphicFramePr>
        <p:xfrm>
          <a:off x="-534733" y="1506888"/>
          <a:ext cx="6838094" cy="50121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428245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1199" y="388219"/>
            <a:ext cx="10102962" cy="1320800"/>
          </a:xfrm>
        </p:spPr>
        <p:txBody>
          <a:bodyPr>
            <a:normAutofit/>
          </a:bodyPr>
          <a:lstStyle/>
          <a:p>
            <a:r>
              <a:rPr lang="uk-UA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Методичні </a:t>
            </a:r>
            <a:r>
              <a:rPr lang="uk-UA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підходи до моделювання в аквакультурі. Процес вирощування товарної риби як об'єкт моделювання. Модель вирощування </a:t>
            </a:r>
            <a:r>
              <a:rPr lang="uk-UA" sz="20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рибопосадкового</a:t>
            </a:r>
            <a:r>
              <a:rPr lang="uk-UA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матеріалу.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3705" y="1169188"/>
            <a:ext cx="7638893" cy="1217878"/>
          </a:xfrm>
        </p:spPr>
        <p:txBody>
          <a:bodyPr>
            <a:normAutofit lnSpcReduction="10000"/>
          </a:bodyPr>
          <a:lstStyle/>
          <a:p>
            <a:pPr algn="just"/>
            <a:r>
              <a:rPr lang="uk-UA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Наша країна має у своєму розпорядженні величезний фонд внутрішніх водойм, що чекають свого дбайливого хазяїна, озброєного сучасними, знаннями, здатного зберегти і збільшити рибні запаси, організувати ефективне рибництво і забезпечити стабільне збільшення вилову з внутрішніх водойм риби високої якості і різноманітного асортименту.  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028651081"/>
              </p:ext>
            </p:extLst>
          </p:nvPr>
        </p:nvGraphicFramePr>
        <p:xfrm>
          <a:off x="1638612" y="2000139"/>
          <a:ext cx="7468135" cy="47715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22630" y="1169188"/>
            <a:ext cx="3531792" cy="23933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81792220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78</TotalTime>
  <Words>701</Words>
  <Application>Microsoft Office PowerPoint</Application>
  <PresentationFormat>Произвольный</PresentationFormat>
  <Paragraphs>94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Презентация PowerPoint</vt:lpstr>
      <vt:lpstr>План </vt:lpstr>
      <vt:lpstr>1. Моделювання технологічних процесів виробництва продукції птахівництва.</vt:lpstr>
      <vt:lpstr>Презентация PowerPoint</vt:lpstr>
      <vt:lpstr>2. Моделювання технологічних процесів виробництва продукції вівчарства. </vt:lpstr>
      <vt:lpstr>Алгоритм  збільшення виробництва баранини за рахунок оптимізації структури стада, підвищення багатоплідності маток і поліпшення годівлі овець. </vt:lpstr>
      <vt:lpstr>Виробничі варіанти моделей </vt:lpstr>
      <vt:lpstr>3. Моделювання технологічних процесів виробництва продукції бджільництва  </vt:lpstr>
      <vt:lpstr>4. Методичні підходи до моделювання в аквакультурі. Процес вирощування товарної риби як об'єкт моделювання. Модель вирощування рибопосадкового матеріалу. </vt:lpstr>
      <vt:lpstr>Використовують кіль­ка методів зариблення вирощувальних ставів:   - личинка­ми коропа і рослиноїдної риби;  - личинками ко­ропа й підрощеними мальками рослиноїдної риби;  - личинками рослиноїдної риби і підрощеними мальками коропа;  - підрощеними ли­чинками коропа й рослиноїдної риби. </vt:lpstr>
      <vt:lpstr>5. Шиншили як представники біорізновидності на Землі.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777</dc:creator>
  <cp:lastModifiedBy>Администратор</cp:lastModifiedBy>
  <cp:revision>10</cp:revision>
  <dcterms:created xsi:type="dcterms:W3CDTF">2021-06-03T07:55:57Z</dcterms:created>
  <dcterms:modified xsi:type="dcterms:W3CDTF">2021-06-03T11:23:45Z</dcterms:modified>
</cp:coreProperties>
</file>