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61" r:id="rId12"/>
    <p:sldId id="258" r:id="rId13"/>
    <p:sldId id="259" r:id="rId14"/>
    <p:sldId id="262" r:id="rId15"/>
    <p:sldId id="263" r:id="rId16"/>
    <p:sldId id="264" r:id="rId17"/>
    <p:sldId id="26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Лекція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Поняття розчин. Розчини електролітів.</a:t>
            </a:r>
            <a:r>
              <a:rPr lang="ru-RU" dirty="0"/>
              <a:t/>
            </a:r>
            <a:br>
              <a:rPr lang="ru-RU" dirty="0"/>
            </a:br>
            <a:r>
              <a:rPr lang="uk-UA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003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42" y="-3418"/>
            <a:ext cx="9148557" cy="6861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171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" y="0"/>
            <a:ext cx="9276522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026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969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8" y="21714"/>
            <a:ext cx="9117702" cy="6838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052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486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848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722"/>
            <a:ext cx="9162295" cy="6871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04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Контрольні питання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56991"/>
          </a:xfrm>
        </p:spPr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 поділяються розчини?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Які властивості розчинів ви знаєте 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Дайте визначення «гомогенна» система? Наведіть приклади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Дайте визначення «гетерогенна» системам? Наведіть приклади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Складові розчинів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653136"/>
            <a:ext cx="240982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8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80926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Рекомендована література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46088" lvl="1" indent="-354013" algn="just">
              <a:buFont typeface="+mj-lt"/>
              <a:buAutoNum type="arabicPeriod"/>
            </a:pPr>
            <a:r>
              <a:rPr lang="uk-U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Глинка </a:t>
            </a:r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Н.Л. Загальна хімія: підручник М.: Інтеграл-Пресс. 2009.  752с.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6088" lvl="1" indent="-354013" algn="just">
              <a:buFont typeface="+mj-lt"/>
              <a:buAutoNum type="arabicPeriod"/>
            </a:pPr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Кириченко В.І. Загальна хімія. Київ.: Вища школа. 2005. ‒ 639с.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6088" lvl="1" indent="-354013" algn="just">
              <a:buFont typeface="+mj-lt"/>
              <a:buAutoNum type="arabicPeriod"/>
            </a:pPr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Рейтер А.Г., Степаненко О.М., </a:t>
            </a:r>
            <a:r>
              <a:rPr lang="uk-U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Басов</a:t>
            </a:r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В.П. Теоретичні розділи     загальної хімії. Київ: 2003. ‒ 350с.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6088" lvl="1" indent="-354013" algn="just">
              <a:buFont typeface="+mj-lt"/>
              <a:buAutoNum type="arabicPeriod"/>
            </a:pPr>
            <a:r>
              <a:rPr lang="uk-U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Корчинський</a:t>
            </a:r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Г.А. Хімія. Вінниця, 2002 . 525с.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6088" lvl="1" indent="-354013" algn="just">
              <a:buFont typeface="+mj-lt"/>
              <a:buAutoNum type="arabicPeriod"/>
            </a:pPr>
            <a:r>
              <a:rPr lang="uk-U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Клімашевський</a:t>
            </a:r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Л.М., </a:t>
            </a:r>
            <a:r>
              <a:rPr lang="uk-U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Грибанова</a:t>
            </a:r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Т.О., Лев І.Ю., Герасименко Л.Г., Никифорова Н.А., Ісаєва Л.Є. Хімія для металургів. Дніпропетровськ. </a:t>
            </a:r>
            <a:r>
              <a:rPr lang="uk-UA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НМетАУ</a:t>
            </a:r>
            <a:r>
              <a:rPr lang="uk-U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2009 172 с.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086141"/>
            <a:ext cx="265747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681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 algn="just">
              <a:buFont typeface="+mj-lt"/>
              <a:buAutoNum type="arabicPeriod"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Загальні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властивості розчинів.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Властивості розчинів електролітів.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Реакції в розчинах електролітів. Правила складання рівнянь реакцій  у розчинах електролітів.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Приклади складань рівнянь реакцій іонного обміну.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dirty="0"/>
              <a:t> 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039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2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806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4" y="35426"/>
            <a:ext cx="9096765" cy="682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393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389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858"/>
            <a:ext cx="9163810" cy="6872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585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842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257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8" y="5720"/>
            <a:ext cx="9136373" cy="6852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619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156</Words>
  <Application>Microsoft Office PowerPoint</Application>
  <PresentationFormat>Экран (4:3)</PresentationFormat>
  <Paragraphs>19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  Лекція 5 Тема: Поняття розчин. Розчини електролітів.   </vt:lpstr>
      <vt:lpstr>Рекомендована література </vt:lpstr>
      <vt:lpstr>План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Контрольні питання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3 Тема: Поняття розчин. Розчини електролітів.</dc:title>
  <dc:creator>ПК</dc:creator>
  <cp:lastModifiedBy>ПК</cp:lastModifiedBy>
  <cp:revision>5</cp:revision>
  <dcterms:created xsi:type="dcterms:W3CDTF">2021-09-20T17:58:55Z</dcterms:created>
  <dcterms:modified xsi:type="dcterms:W3CDTF">2021-11-09T12:13:14Z</dcterms:modified>
</cp:coreProperties>
</file>