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9" r:id="rId11"/>
    <p:sldId id="270" r:id="rId12"/>
    <p:sldId id="271" r:id="rId13"/>
    <p:sldId id="272" r:id="rId14"/>
    <p:sldId id="265" r:id="rId15"/>
    <p:sldId id="268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24944"/>
            <a:ext cx="7772400" cy="675506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Лекція 7</a:t>
            </a:r>
            <a:r>
              <a:rPr lang="ru-RU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</a:br>
            <a:r>
              <a:rPr lang="uk-UA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Тема: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Визначення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біонеорганічної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хімії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як науки,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об’єкти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,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методи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дослідження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, в тому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числі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реакцій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модельних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комплексних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сполук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, предмет, мета,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сучасний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стан і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напрями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її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розвитку</a:t>
            </a:r>
            <a:r>
              <a:rPr lang="ru-RU" sz="4000" b="1" dirty="0">
                <a:latin typeface="Times New Roman" panose="02020603050405020304" pitchFamily="18" charset="0"/>
                <a:ea typeface="MS PMincho" panose="02020600040205080304" pitchFamily="18" charset="-128"/>
                <a:cs typeface="Times New Roman" panose="02020603050405020304" pitchFamily="18" charset="0"/>
              </a:rPr>
              <a:t>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706" y="5029200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9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2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5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05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72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56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6" y="0"/>
            <a:ext cx="9092374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3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" y="0"/>
            <a:ext cx="91519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0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154" y="5013176"/>
            <a:ext cx="1728187" cy="172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Контрольні запитання: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50547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Дайте визначення поняттям «біогенні елементи», «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есенціальні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елементи», «критерії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біогенності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«біогенна міграція», «біогеохімічна провінція», «ендемічна територія».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вмістом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роллю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Наведіть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Назвіть фізико-хімічні параметри, які відіграють значну роль у розподілі біогенних елементів у живих організмах.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Проаналізуйте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періодичній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Наведіть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s-, р- і d-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локалізація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 s- і р-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»? </a:t>
            </a: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характеристику d-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Наведіть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uk-UA" b="1" i="1" dirty="0"/>
              <a:t>Рекомендована література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859216" cy="3672408"/>
          </a:xfrm>
        </p:spPr>
        <p:txBody>
          <a:bodyPr>
            <a:normAutofit fontScale="550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ційні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медицин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в: Наук. думка, 1986. 216 с.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 Н.В.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Металокомплекс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медицин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Мн.: БГУ,  2006. 203 с.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Яцимірський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 Б. Періодична  система Д. І.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Менделеєва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біонеорганічній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хімії.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Журн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неорг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хімії. Т. 29, № 2. 1984. С. 416-421.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Войнар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 О. Біологічна роль мікроелементів в організмі тварин і людини. М., 1960. 251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Williams R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Silva J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New Trends in Bioinorganic Chemistry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London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1978. 489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Скальний А.В.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Рудаков И.А. Б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лемент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медицин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М.: Он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 21. Мир, 2004. 272 с.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ршов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Ю.А.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я. Б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я. Х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оген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лемент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в: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М.: В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ища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школа, 2003. 559 с.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25144"/>
            <a:ext cx="3936479" cy="199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06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Вступ.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Загальні відомості про біогенні елементи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Учення В.І. Вернадського про біосферу та роль живих організмів. зв'язок між вмістом біогенних елементів в організмі людини та їх вмістом у довкіллі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s-р-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характеристика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33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19256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Завданнями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біонеорганічної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хімії є: </a:t>
            </a:r>
            <a:endParaRPr lang="uk-UA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біокомплексів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біологічних процесів;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 механізму біологічної активності металів;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профілактика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 лікарських препаратів.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8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біологічну активність елементів впливає: </a:t>
            </a:r>
            <a:endPara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заряду ядра атома;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радіусів атомів і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йонів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гідратації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йонів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складності електронних конфігурацій; поширення хімічних елементів у природі.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6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291264" cy="442535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хімічні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складу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Основними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критеріями </a:t>
            </a:r>
            <a:r>
              <a:rPr lang="uk-UA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біогенності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 є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постійний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вміст його в організмі на певному рівні й фізіологічна активність тих кількостей елемента, в яких він знаходиться в природних умовах життєдіяльності організму;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 в структурі і функціонуванні біологічно-активних речовин (ферментів, гормонів, вітамінів); встановлення значення дефіциту елемента для нормального функціонування організму.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05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28352"/>
          </a:xfrm>
        </p:spPr>
        <p:txBody>
          <a:bodyPr>
            <a:normAutofit fontScale="90000"/>
          </a:bodyPr>
          <a:lstStyle/>
          <a:p>
            <a:pPr algn="l"/>
            <a:r>
              <a:rPr lang="uk-UA" dirty="0" smtClean="0"/>
              <a:t>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міграція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атомів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колообіг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неживу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природу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вивільняються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мікроорганізмами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гнитті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грунт й атмосферу,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колообіг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біосфери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поглинаючись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міграції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хімічних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розкладу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мертвих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9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Біогенна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міграція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викликається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трьома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процесами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 err="1" smtClean="0"/>
              <a:t>обміном</a:t>
            </a:r>
            <a:r>
              <a:rPr lang="ru-RU" dirty="0" smtClean="0"/>
              <a:t> </a:t>
            </a:r>
            <a:r>
              <a:rPr lang="ru-RU" dirty="0" err="1"/>
              <a:t>речовин</a:t>
            </a:r>
            <a:r>
              <a:rPr lang="ru-RU" dirty="0"/>
              <a:t> в </a:t>
            </a:r>
            <a:r>
              <a:rPr lang="ru-RU" dirty="0" err="1"/>
              <a:t>організмах</a:t>
            </a:r>
            <a:r>
              <a:rPr lang="ru-RU" dirty="0"/>
              <a:t>;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/>
              <a:t>ростом;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err="1"/>
              <a:t>розмноженням</a:t>
            </a:r>
            <a:r>
              <a:rPr lang="ru-RU" dirty="0"/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89040"/>
            <a:ext cx="5637287" cy="297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В.І. Вернадський, вивчаючи геохімічні перетворення в земній корі, встановив закономірність розподілу хімічних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літосфері та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біосфері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92896"/>
            <a:ext cx="3738452" cy="348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52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655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Лекція 7 Тема: Визначення біонеорганічної хімії як науки, об’єкти, методи дослідження, в тому числі реакцій модельних комплексних сполук, предмет, мета, сучасний стан і напрями її розвитку. </vt:lpstr>
      <vt:lpstr>Рекомендована література </vt:lpstr>
      <vt:lpstr>План</vt:lpstr>
      <vt:lpstr>Презентация PowerPoint</vt:lpstr>
      <vt:lpstr>2.</vt:lpstr>
      <vt:lpstr>Презентация PowerPoint</vt:lpstr>
      <vt:lpstr>3.</vt:lpstr>
      <vt:lpstr>Біогенна міграція викликається трьома процесами: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Контрольні запитання: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7 Тема: Визначення біонеорганічної хімії як науки, об’єкти, методи дослідження, в тому числі реакцій модельних комплексних сполук, предмет, мета, сучасний стан і напрями її розвитку. </dc:title>
  <dc:creator>ПК</dc:creator>
  <cp:lastModifiedBy>ПК</cp:lastModifiedBy>
  <cp:revision>4</cp:revision>
  <dcterms:created xsi:type="dcterms:W3CDTF">2021-10-04T17:15:54Z</dcterms:created>
  <dcterms:modified xsi:type="dcterms:W3CDTF">2021-10-04T18:04:07Z</dcterms:modified>
</cp:coreProperties>
</file>