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144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908" y="3140968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«Інновації в туризмі»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60648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</a:p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Вінницький національний аграрний університет</a:t>
            </a:r>
          </a:p>
          <a:p>
            <a:pPr algn="ctr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Факультет економіки та підприємництва</a:t>
            </a:r>
          </a:p>
          <a:p>
            <a:pPr algn="ctr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Кафедра готельно-ресторанної справи, туризму та зовнішньоекономічної діяльності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15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892899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600" b="1" i="1" dirty="0" smtClean="0">
                <a:latin typeface="Times New Roman" pitchFamily="18" charset="0"/>
                <a:cs typeface="Times New Roman" pitchFamily="18" charset="0"/>
              </a:rPr>
              <a:t>Метою </a:t>
            </a:r>
            <a:r>
              <a:rPr lang="uk-UA" sz="2600" b="1" i="1" dirty="0">
                <a:latin typeface="Times New Roman" pitchFamily="18" charset="0"/>
                <a:cs typeface="Times New Roman" pitchFamily="18" charset="0"/>
              </a:rPr>
              <a:t>викладання дисципліни 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є ознайомлення 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студентів із теоретичними основами інноваційних технологій в туризмі, розроблення  та запровадження інноваційного  туристичного продукту, використання інноваційних технологій у його формуванні, обслуговування туристів; застосування нових інформаційних технологій комплектування, просування та продажу турів; формування знань щодо новітніх механізмів та методів управління міжнародними та вітчизняними підприємствами сфери туризму.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ÐÐ°ÑÑÐ¸Ð½ÐºÐ¸ Ð¿Ð¾ Ð·Ð°Ð¿ÑÐ¾ÑÑ ÑÐ½Ð½Ð¾Ð²Ð°ÑÑÑ Ð² ÑÑÑÐ¸Ð·Ð¼Ñ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71038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4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712968" cy="511256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Завданням вивчення дисципліни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 є теоретична та практична підготовка студентів з питань: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 застосування теоретичних аспектів інноваційних технологій в практичній діяльності;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ознайомлення з інноваційними технологіями у сфері туристичних послуг, новими  технологіями у готельному,  ресторанному сервісі,  і туризмі;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використання продуктових та технологічних новацій у діяльності підприємств;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ознайомлення із комп’ютерними засобами інформаційного забезпечення інновацій  на основі функціональної моделі сучасного програмного забезпечення;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розуміння взаємозв’язку  технології надання послуги з технічними засобами, необхідними для її виконання;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застосування методів оцінювання економічної ефективності інноваційних перетворень.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ÐÐ°ÑÑÐ¸Ð½ÐºÐ¸ Ð¿Ð¾ Ð·Ð°Ð¿ÑÐ¾ÑÑ ÑÐ½Ð½Ð¾Ð²Ð°ÑÑÑ Ð² ÑÑÑÐ¸Ð·Ð¼Ñ Ð°Ð½ÑÐ¼Ð°ÑÑÑ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37354"/>
            <a:ext cx="3240360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60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У результаті вивчення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дисципліни студенти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повинні знати: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принципи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інноваційних процесів у туризмі;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види інновацій та їх диференціацію;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моделі інноваційного підприємництва;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основні елементи та принципи новітніх технологій;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методи оцінювання економічної ефективності впровадження інновацій.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ÐÐ°ÑÑÐ¸Ð½ÐºÐ¸ Ð¿Ð¾ Ð·Ð°Ð¿ÑÐ¾ÑÑ ÑÐ½Ð½Ð¾Ð²Ð°ÑÑÑ Ð² ÑÑÑÐ¸Ð·Ð¼Ñ Ð°Ð½ÑÐ¼Ð°ÑÑÑ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57700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82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3"/>
            <a:ext cx="8208912" cy="432047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Уміти: </a:t>
            </a: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використовувати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теорії інноваційного розвитку;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икористовувати принципи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впровадження інновацій в сучасних умовах;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використовувати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моделі інноваційного розвитку туристичних підприємств, міжнародний та вітчизняний досвід формування та впровадження інновацій у діяльність туристичних підприємств; </a:t>
            </a:r>
          </a:p>
          <a:p>
            <a:pPr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використовувати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принципи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та механізм функціонування інноваційних процесів;  робити вибір напрямів і варіантів розвитку туристичних підприємств у нестабільному ринковому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середовищі;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55892"/>
            <a:ext cx="4824536" cy="2681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99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6868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впроваджувати інноваційні проекти в туризмі, інформаційні інноваційні технології в процеси обслуговування туристів;</a:t>
            </a:r>
          </a:p>
          <a:p>
            <a:pPr>
              <a:buFont typeface="Wingdings" pitchFamily="2" charset="2"/>
              <a:buChar char="Ø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формувати стратегії інноваційного розвитку підприємств, а також нові форми і види туризму, обґрунтувати нові потреби подорожан, здійснювати організаційно – технологічне забезпечення процесів обслуговування, професійно аргументувати необхідність інноваційних методів роботи в готельному,  ресторанному сервісі і туризмі.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519" y="4318128"/>
            <a:ext cx="3456384" cy="25099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99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640871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Навчально-методичні матеріали до дисципліни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Законодавча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і нормативна література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1. Про захист прав споживачів: Закон України від 01.12.2005 р. № 3161-IV.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2. ДСТУ 4268:2003 Послуги туристичні. Засоби розміщення. Загальні вимоги.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3. ДСТУ 4269:2003 Послуги туристичні. Класифікація готелів.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4. Збірник нормативних документів державного регулювання у сфері ресторанного бізнесу. /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Черевко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О.І., Малюк Л.П.,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Дейниченко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Г.В., – Харків: ПКФ “Фавор ЛТД”, 2003. </a:t>
            </a:r>
            <a:r>
              <a:rPr lang="uk-UA" dirty="0"/>
              <a:t> 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96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76064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Основна 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література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5.Маркетинг інновацій і інновації в маркетингу : монографія / за ред. С.М.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Ілляшенка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. – Суми: Університет. кн.,2008. </a:t>
            </a:r>
            <a:endParaRPr lang="uk-UA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. Економіка й організація інноваційної діяльності: підручник /О.І.Волков, М.П.Денисенко, А.П.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Гречан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 та ін..: під ред. О.І.Волкова, М.П.Денисенко. – К.: Професіонал, 2010. </a:t>
            </a:r>
            <a:endParaRPr lang="uk-UA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7.Новиков 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В.С.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Инновации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туризме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учеб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пособие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студ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висш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учеб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. заведений / В.С. Новиков. – М.: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Академия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, 2007. </a:t>
            </a:r>
            <a:endParaRPr lang="uk-UA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8.Малахова 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Н.Н.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Инновации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туризме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сервисе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 / Н.Н. Малахова, Д.С.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Ушаков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. – Ростов н/Д: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Март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, 2013. 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258158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712968" cy="56886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Додаткова література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9.Инновационний менеджмент /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Ильенкова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С.Д.,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Гохберг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Л.М.,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Ягудин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С.Ю. и др.. – М.: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Юнити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2007.- 324 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10.Инновационное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економика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интелектуальние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ресурси,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управление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знаниями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/ под. ред.. Б.З.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Мильнера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– М.: ИНФРА - М.: 2010. – 675с.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Михно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М.А. Роль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инноваций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туризме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: ученик / М.А.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Михно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– М.: 2014. – 210 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12. Морозов М.А.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Информационние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технологи в соціально –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культурном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сервисе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туризме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Оргтехника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: ученик / М.А.Морозов, Н.С. Морозова. – М.: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Академия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2013. – 240 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13. Севастьянова С.А.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Региональное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планирование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туризма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гостиничного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хазяйства: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учеб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пособие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/ С.А.Севастьянова. – М.: КНОРУС, 2017.: - 256 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8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62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332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Franklin Gothic Book</vt:lpstr>
      <vt:lpstr>Franklin Gothic Medium</vt:lpstr>
      <vt:lpstr>Times New Roman</vt:lpstr>
      <vt:lpstr>Wingdings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Asus</cp:lastModifiedBy>
  <cp:revision>6</cp:revision>
  <dcterms:created xsi:type="dcterms:W3CDTF">2019-10-28T19:16:12Z</dcterms:created>
  <dcterms:modified xsi:type="dcterms:W3CDTF">2019-10-30T10:06:25Z</dcterms:modified>
</cp:coreProperties>
</file>