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311" r:id="rId2"/>
    <p:sldId id="315" r:id="rId3"/>
    <p:sldId id="319" r:id="rId4"/>
    <p:sldId id="316" r:id="rId5"/>
    <p:sldId id="320" r:id="rId6"/>
    <p:sldId id="317" r:id="rId7"/>
    <p:sldId id="318" r:id="rId8"/>
    <p:sldId id="32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9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B291D-8D68-4A77-BEA3-CFEC15621E66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A332A-FDF3-4B26-9CCE-2F08B8CB7F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59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A332A-FDF3-4B26-9CCE-2F08B8CB7FF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98000"/>
              </a:srgbClr>
            </a:gs>
            <a:gs pos="3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398505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800" b="0" dirty="0" smtClean="0">
                <a:solidFill>
                  <a:srgbClr val="002060"/>
                </a:solidFill>
              </a:rPr>
              <a:t>Лекція 5</a:t>
            </a:r>
            <a:br>
              <a:rPr lang="uk-UA" sz="4800" b="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СТРУКТУРИЗАЦІЯ НАУКОВОГО ТА НАУКОВО – ТЕХНІЧНОГО ПРОЕКТУ</a:t>
            </a: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endParaRPr lang="uk-UA" sz="2200" dirty="0">
              <a:solidFill>
                <a:srgbClr val="00206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5157198"/>
            <a:ext cx="791986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 лекції: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5.1. 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 на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етапі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5.2. 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окремими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компонентами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5.3. 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Завдання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структуризації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5.4. 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Послідовність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структуризації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944350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Блок-схема: сохраненные данные 19"/>
          <p:cNvSpPr/>
          <p:nvPr/>
        </p:nvSpPr>
        <p:spPr>
          <a:xfrm flipH="1">
            <a:off x="6084168" y="3501008"/>
            <a:ext cx="2822030" cy="504056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сохраненные данные 12"/>
          <p:cNvSpPr/>
          <p:nvPr/>
        </p:nvSpPr>
        <p:spPr>
          <a:xfrm flipH="1">
            <a:off x="276672" y="1581175"/>
            <a:ext cx="2822030" cy="504056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628800"/>
            <a:ext cx="1872208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ПОЧАТКОВА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9457" y="476672"/>
            <a:ext cx="744242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ПОСЛІДОВНІСТЬ ФАЗ ЖИТТЄВОГО ЦИКЛУ ПРОЕКТУ</a:t>
            </a:r>
            <a:r>
              <a:rPr lang="uk-UA" sz="20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сохраненные данные 7"/>
          <p:cNvSpPr/>
          <p:nvPr/>
        </p:nvSpPr>
        <p:spPr>
          <a:xfrm flipH="1">
            <a:off x="2872381" y="1585367"/>
            <a:ext cx="2822030" cy="504056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99706" y="1609750"/>
            <a:ext cx="1603226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ПРОМІЖНА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2564904"/>
            <a:ext cx="5619744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СТРУКТУРА ФАЗИ виконання проекту</a:t>
            </a:r>
            <a:r>
              <a:rPr lang="uk-UA" sz="20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Блок-схема: сохраненные данные 10"/>
          <p:cNvSpPr/>
          <p:nvPr/>
        </p:nvSpPr>
        <p:spPr>
          <a:xfrm flipH="1">
            <a:off x="5446762" y="1585367"/>
            <a:ext cx="2822030" cy="504056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49119" y="1619275"/>
            <a:ext cx="172819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ФІНАЛЬНА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Блок-схема: сохраненные данные 13"/>
          <p:cNvSpPr/>
          <p:nvPr/>
        </p:nvSpPr>
        <p:spPr>
          <a:xfrm flipH="1">
            <a:off x="35496" y="3501008"/>
            <a:ext cx="2822030" cy="504056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42108" y="3539397"/>
            <a:ext cx="1753344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ПОЧАТКОВА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Блок-схема: сохраненные данные 15"/>
          <p:cNvSpPr/>
          <p:nvPr/>
        </p:nvSpPr>
        <p:spPr>
          <a:xfrm flipH="1">
            <a:off x="2627783" y="3505200"/>
            <a:ext cx="3744415" cy="504056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3573016"/>
            <a:ext cx="2841079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14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ПЛАНУВАННЯ    ВИКОНАННЯ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60232" y="3545308"/>
            <a:ext cx="172819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ФІНАЛЬНА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Нашивка 20"/>
          <p:cNvSpPr/>
          <p:nvPr/>
        </p:nvSpPr>
        <p:spPr>
          <a:xfrm>
            <a:off x="4686875" y="3577779"/>
            <a:ext cx="144016" cy="2880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311"/>
          <a:stretch>
            <a:fillRect/>
          </a:stretch>
        </p:blipFill>
        <p:spPr bwMode="auto">
          <a:xfrm>
            <a:off x="179512" y="5229200"/>
            <a:ext cx="363928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179512" y="4509120"/>
            <a:ext cx="393678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СТРУКТУРА ПРОЕКТНИХ ДІЙ</a:t>
            </a:r>
            <a:r>
              <a:rPr lang="uk-UA" sz="20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265859" y="4509120"/>
            <a:ext cx="4549067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СТРУКТУРА УПРАВЛІНСЬКИХ ДІЙ</a:t>
            </a:r>
            <a:r>
              <a:rPr lang="uk-UA" sz="20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5085184"/>
            <a:ext cx="4374598" cy="1511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4797152"/>
            <a:ext cx="777686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 життєвим циклом проекту;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 компонентами продукту;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функціональний підхід;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географічний підхід;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 відповідальністю.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4293096"/>
            <a:ext cx="503830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0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Підходи до структуризації проекту</a:t>
            </a:r>
            <a:r>
              <a:rPr lang="uk-UA" sz="20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19665" y="198165"/>
            <a:ext cx="6646435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0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Взаємодія груп управлінських процесів у проекті</a:t>
            </a:r>
            <a:r>
              <a:rPr lang="uk-UA" sz="20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08720"/>
            <a:ext cx="584200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700808"/>
            <a:ext cx="76328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Розбивка проекту на блоки, якими можна здійснювати управління.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Розподіл відповідальності на різні елементи проекту та ув'язка робіт із структурою організації.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Створення єдиної бази для планування, складання кошторисів і контроль за витратами.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4. Точна оцінка необхідних витрат — засобів, часу та матеріальних ресурсів.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5. Перехід від загальних, не завжди конкретно виражених цілей, до чітко визначених завдань, що виконуються підрозділами компанії.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6. Визначення комплексів робіт.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620688"/>
            <a:ext cx="496855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0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Задачі структуризації проекту: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63119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21370" y="692696"/>
            <a:ext cx="5010987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0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Принципи виконання проектних дій</a:t>
            </a:r>
            <a:r>
              <a:rPr lang="uk-UA" sz="20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386513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32466" y="692696"/>
            <a:ext cx="6613477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32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Функції управління проектами</a:t>
            </a:r>
            <a:r>
              <a:rPr lang="uk-UA" sz="32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051720" y="908720"/>
            <a:ext cx="4968552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Загальна структура робочого пакету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14500" y="1571625"/>
          <a:ext cx="5715000" cy="3714750"/>
        </p:xfrm>
        <a:graphic>
          <a:graphicData uri="http://schemas.openxmlformats.org/drawingml/2006/table">
            <a:tbl>
              <a:tblPr/>
              <a:tblGrid>
                <a:gridCol w="5715000"/>
              </a:tblGrid>
              <a:tr h="3714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19225" algn="l"/>
                          <a:tab pos="3284855" algn="ctr"/>
                        </a:tabLst>
                      </a:pPr>
                      <a:r>
                        <a:rPr lang="uk-UA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Робочий пакет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Робочий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пакет____________________________________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______(назва)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Відповідальність за робочий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пакет_____________________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______(ПІБ)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Поставлене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завдання__________________________________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_________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___________________________________________________________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Необхідні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результати________________________________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___________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______________________________________________________________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Бюджет________________________________________________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_______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Основні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умови___________________________________________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______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Терміни_______________________________________________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________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Замовник_______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_________(підпис)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Відповідальний за робочий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пакет____________________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______(підпис)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683514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/>
              <a:t>Контрольні  запитання для самоперевірки і повторення</a:t>
            </a:r>
            <a:endParaRPr lang="uk-UA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628800"/>
            <a:ext cx="777686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Що таке структура проекту?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Які основні вимоги до структури проекту?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Охарактеризуйте структуризацію проекту.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4. Які основні задачі структуризації проекту?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5. Які моделі структуризації проекту Ви знаєте?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6. Назвіть основні методи структуризації проекту.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7. Двоспрямована структуризація та кодування проекту.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8. Триспрямована структура проекту.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9. Чому проведення структуризації є необхідним в управлінні проектами?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10. Охарактеризуйте принципи системи кодування проекту.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2183</TotalTime>
  <Words>322</Words>
  <Application>Microsoft Office PowerPoint</Application>
  <PresentationFormat>Экран (4:3)</PresentationFormat>
  <Paragraphs>57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Лекція 5  СТРУКТУРИЗАЦІЯ НАУКОВОГО ТА НАУКОВО – ТЕХНІЧНОГО ПРОЕКТУ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 My</dc:creator>
  <cp:lastModifiedBy>User</cp:lastModifiedBy>
  <cp:revision>219</cp:revision>
  <dcterms:created xsi:type="dcterms:W3CDTF">2016-05-09T17:23:29Z</dcterms:created>
  <dcterms:modified xsi:type="dcterms:W3CDTF">2021-05-24T12:54:10Z</dcterms:modified>
</cp:coreProperties>
</file>