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311" r:id="rId2"/>
    <p:sldId id="315" r:id="rId3"/>
    <p:sldId id="317" r:id="rId4"/>
    <p:sldId id="318" r:id="rId5"/>
    <p:sldId id="319" r:id="rId6"/>
    <p:sldId id="31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7" autoAdjust="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9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B291D-8D68-4A77-BEA3-CFEC15621E66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A332A-FDF3-4B26-9CCE-2F08B8CB7F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59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98000"/>
              </a:srgbClr>
            </a:gs>
            <a:gs pos="3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398505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800" b="0" dirty="0" smtClean="0">
                <a:solidFill>
                  <a:srgbClr val="002060"/>
                </a:solidFill>
              </a:rPr>
              <a:t>Лекція 8</a:t>
            </a:r>
            <a:br>
              <a:rPr lang="uk-UA" sz="4800" b="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КОНТРОЛЬ ВИКОНАННЯ НАУКОВОГО ТА НАУКОВО – ТЕХНІЧНОГО ПРОЕКТУ  </a:t>
            </a: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endParaRPr lang="uk-UA" sz="2200" dirty="0">
              <a:solidFill>
                <a:srgbClr val="00206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5049480"/>
            <a:ext cx="79198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 лекції: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8.1 Контроль як основа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проектною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діяльністю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8.2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Види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контролю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8.3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Технологія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оцінки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проектної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8.4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процесу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8.5 Причини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внесення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змін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оцінка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наслідків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944350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064896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b="1" i="1" dirty="0" smtClean="0"/>
              <a:t>Контроль проектної діяльності </a:t>
            </a:r>
            <a:r>
              <a:rPr lang="uk-UA" i="1" dirty="0" smtClean="0"/>
              <a:t>- </a:t>
            </a:r>
            <a:r>
              <a:rPr lang="uk-UA" dirty="0" smtClean="0"/>
              <a:t>це процес, у якому керівник проекту встановлює, чи досягнуто поставлених цілей, виявляє причини дестабілізації процесу виконання роботи і обґрунтовує прийняття управлінських рішень, що коригують виконання завдань, раніше, ніж буде нанесено збиток виконанню проекту (зрив строків виконання робіт, перевищення використання ресурсів і вартості, низька якість тощо).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2996952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/>
              <a:t>Види контролю виконання </a:t>
            </a:r>
            <a:r>
              <a:rPr lang="uk-UA" b="1" dirty="0" smtClean="0"/>
              <a:t>проекту: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501008"/>
            <a:ext cx="3168352" cy="1282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i="1" dirty="0" smtClean="0"/>
              <a:t>Попередній контроль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uk-UA" i="1" dirty="0" smtClean="0"/>
              <a:t>Поточний контроль 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uk-UA" i="1" dirty="0" smtClean="0"/>
              <a:t>Заключний контроль 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1259632" y="3645024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259632" y="4005064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259632" y="4437112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4"/>
            <a:ext cx="7205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Метод освоєного обсягу контролю за виконанням проекту</a:t>
            </a:r>
            <a:endParaRPr lang="uk-UA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340768"/>
            <a:ext cx="69847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uk-UA" sz="1400" dirty="0" smtClean="0"/>
              <a:t> Чи дотримуються передбаченого графіка виконання проекту? </a:t>
            </a:r>
          </a:p>
          <a:p>
            <a:pPr>
              <a:buFont typeface="Wingdings" pitchFamily="2" charset="2"/>
              <a:buChar char="ü"/>
            </a:pPr>
            <a:r>
              <a:rPr lang="uk-UA" sz="1400" dirty="0" smtClean="0"/>
              <a:t>  Наскільки ефективно використовується час? </a:t>
            </a:r>
          </a:p>
          <a:p>
            <a:pPr>
              <a:buFont typeface="Wingdings" pitchFamily="2" charset="2"/>
              <a:buChar char="ü"/>
            </a:pPr>
            <a:r>
              <a:rPr lang="uk-UA" sz="1400" dirty="0" smtClean="0"/>
              <a:t> Чи дотримуються передбаченого бюджету проекту? </a:t>
            </a:r>
          </a:p>
          <a:p>
            <a:pPr>
              <a:buFont typeface="Wingdings" pitchFamily="2" charset="2"/>
              <a:buChar char="ü"/>
            </a:pPr>
            <a:r>
              <a:rPr lang="uk-UA" sz="1400" dirty="0" smtClean="0"/>
              <a:t>  Наскільки ефективно використовуються ресурси? </a:t>
            </a:r>
          </a:p>
          <a:p>
            <a:pPr>
              <a:buFont typeface="Wingdings" pitchFamily="2" charset="2"/>
              <a:buChar char="ü"/>
            </a:pPr>
            <a:r>
              <a:rPr lang="uk-UA" sz="1400" dirty="0" smtClean="0"/>
              <a:t>  Коли відбудеться перехід на наступну фазу проекту? </a:t>
            </a:r>
          </a:p>
          <a:p>
            <a:pPr>
              <a:buFont typeface="Wingdings" pitchFamily="2" charset="2"/>
              <a:buChar char="ü"/>
            </a:pPr>
            <a:r>
              <a:rPr lang="uk-UA" sz="1400" dirty="0" smtClean="0"/>
              <a:t>  Чи достатньо для проекту передбачених бюджетом коштів? </a:t>
            </a:r>
            <a:endParaRPr lang="uk-UA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5661248"/>
            <a:ext cx="6552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 smtClean="0"/>
              <a:t>Графік запланованих та фактичних темпів виконання проекту </a:t>
            </a:r>
          </a:p>
          <a:p>
            <a:pPr algn="ctr"/>
            <a:r>
              <a:rPr lang="uk-UA" sz="1400" dirty="0" smtClean="0"/>
              <a:t>за обсягом освоєних коштів та виконаних робіт (приклад)</a:t>
            </a:r>
            <a:endParaRPr lang="uk-UA" sz="1400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140968"/>
            <a:ext cx="4032448" cy="2296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064896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1400" dirty="0" smtClean="0"/>
              <a:t>відповідність фактичної частки ринку виробничим і комерційним можливостям;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1400" dirty="0" smtClean="0"/>
              <a:t> аналіз використання можливостей реалізації виробленої продукції;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1400" dirty="0" smtClean="0"/>
              <a:t> оцінка  ефективності  витрат на маркетинг;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1400" dirty="0" smtClean="0"/>
              <a:t> оцінювання поведінки споживачів, тобто встановлення рівня задоволеності покупців і споживачів на цільових ринках;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1400" dirty="0" smtClean="0"/>
              <a:t> оцінювання поведінки конкурентів, ступеня їх впливу на позиції на ринку, на виконання планових показників. </a:t>
            </a:r>
            <a:endParaRPr lang="uk-UA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260648"/>
            <a:ext cx="2997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АНАЛІТИКА контролю: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87033" y="3244334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Система  контролю </a:t>
            </a:r>
            <a:endParaRPr lang="ru-RU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1663" y="3717032"/>
            <a:ext cx="4760617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64704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Критерії</a:t>
            </a:r>
            <a:r>
              <a:rPr lang="ru-RU" dirty="0" smtClean="0"/>
              <a:t> для контролю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необхідні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 (</a:t>
            </a:r>
            <a:r>
              <a:rPr lang="ru-RU" dirty="0" err="1" smtClean="0"/>
              <a:t>показники</a:t>
            </a:r>
            <a:r>
              <a:rPr lang="ru-RU" dirty="0" smtClean="0"/>
              <a:t>) 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24744"/>
            <a:ext cx="6462713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63688" y="4005064"/>
            <a:ext cx="5454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Модель планування </a:t>
            </a:r>
            <a:r>
              <a:rPr lang="ru-RU" dirty="0" err="1" smtClean="0"/>
              <a:t>і</a:t>
            </a:r>
            <a:r>
              <a:rPr lang="ru-RU" dirty="0" smtClean="0"/>
              <a:t> контролю проекту</a:t>
            </a:r>
            <a:endParaRPr lang="ru-RU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437112"/>
            <a:ext cx="2968625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683514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/>
              <a:t>Контрольні  запитання для самоперевірки і повторення</a:t>
            </a:r>
            <a:endParaRPr lang="uk-UA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592" y="1556792"/>
            <a:ext cx="7848872" cy="373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Що таке контроль?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Які є види контролю 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Сутність регулювання процесу реалізації проекту.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4. Охарактеризуйте допоміжні процеси планування проектів.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5. Мета і призначення контролю.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6. Які є джерела змін?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7. Що включає система контролю дотримання параметрів проекту?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8. Які види контролю в процесі управління проектами існують?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9. Що таке інтеграція проекту?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10. Проведення аналізу та внесення змін у виконання проекту.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2147</TotalTime>
  <Words>343</Words>
  <Application>Microsoft Office PowerPoint</Application>
  <PresentationFormat>Экран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Лекція 8  КОНТРОЛЬ ВИКОНАННЯ НАУКОВОГО ТА НАУКОВО – ТЕХНІЧНОГО ПРОЕКТУ   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 My</dc:creator>
  <cp:lastModifiedBy>User</cp:lastModifiedBy>
  <cp:revision>216</cp:revision>
  <dcterms:created xsi:type="dcterms:W3CDTF">2016-05-09T17:23:29Z</dcterms:created>
  <dcterms:modified xsi:type="dcterms:W3CDTF">2021-05-24T16:12:39Z</dcterms:modified>
</cp:coreProperties>
</file>