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88" r:id="rId3"/>
    <p:sldId id="257" r:id="rId4"/>
    <p:sldId id="258" r:id="rId5"/>
    <p:sldId id="259" r:id="rId6"/>
    <p:sldId id="28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uk-UA" b="1" dirty="0" smtClean="0"/>
              <a:t>Загальна </a:t>
            </a:r>
            <a:r>
              <a:rPr lang="uk-UA" b="1" dirty="0"/>
              <a:t>характеристика управління проектами 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190834"/>
            <a:ext cx="7125113" cy="3833396"/>
          </a:xfrm>
        </p:spPr>
        <p:txBody>
          <a:bodyPr/>
          <a:lstStyle/>
          <a:p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розгляду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Поняття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«проект» і «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управління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проектами».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Методологія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управління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проектами.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Класифікація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проектів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Оточення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учасники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Життєвий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цикл проекту.</a:t>
            </a: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8980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764704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«Проект</a:t>
            </a:r>
            <a:r>
              <a:rPr lang="ru-RU" dirty="0"/>
              <a:t>» походить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латинського</a:t>
            </a:r>
            <a:r>
              <a:rPr lang="ru-RU" dirty="0"/>
              <a:t> слова «</a:t>
            </a:r>
            <a:r>
              <a:rPr lang="ru-RU" dirty="0" err="1"/>
              <a:t>projacere</a:t>
            </a:r>
            <a:r>
              <a:rPr lang="ru-RU" dirty="0"/>
              <a:t>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 …</a:t>
            </a:r>
          </a:p>
          <a:p>
            <a:r>
              <a:rPr lang="ru-RU" dirty="0"/>
              <a:t>1)	</a:t>
            </a:r>
            <a:r>
              <a:rPr lang="ru-RU" dirty="0" err="1"/>
              <a:t>вкладати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;</a:t>
            </a:r>
          </a:p>
          <a:p>
            <a:r>
              <a:rPr lang="ru-RU" dirty="0"/>
              <a:t>2)	</a:t>
            </a:r>
            <a:r>
              <a:rPr lang="ru-RU" dirty="0" err="1"/>
              <a:t>просувати</a:t>
            </a:r>
            <a:r>
              <a:rPr lang="ru-RU" dirty="0"/>
              <a:t> </a:t>
            </a:r>
            <a:r>
              <a:rPr lang="ru-RU" dirty="0" err="1"/>
              <a:t>щось</a:t>
            </a:r>
            <a:r>
              <a:rPr lang="ru-RU" dirty="0"/>
              <a:t> вперед;</a:t>
            </a:r>
          </a:p>
          <a:p>
            <a:r>
              <a:rPr lang="ru-RU" dirty="0"/>
              <a:t>3)	</a:t>
            </a:r>
            <a:r>
              <a:rPr lang="ru-RU" dirty="0" err="1"/>
              <a:t>розробляти</a:t>
            </a:r>
            <a:r>
              <a:rPr lang="ru-RU" dirty="0"/>
              <a:t>;</a:t>
            </a:r>
          </a:p>
          <a:p>
            <a:r>
              <a:rPr lang="ru-RU" dirty="0"/>
              <a:t>4)	</a:t>
            </a:r>
            <a:r>
              <a:rPr lang="ru-RU" dirty="0" err="1"/>
              <a:t>позичати</a:t>
            </a:r>
            <a:r>
              <a:rPr lang="ru-RU" dirty="0"/>
              <a:t>.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24680" t="23375" r="23718" b="15907"/>
          <a:stretch/>
        </p:blipFill>
        <p:spPr bwMode="auto">
          <a:xfrm>
            <a:off x="1979712" y="2708920"/>
            <a:ext cx="5637981" cy="3822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892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160988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r>
              <a:rPr lang="uk-UA" dirty="0" smtClean="0"/>
              <a:t>2.	Під проектом розуміють …</a:t>
            </a:r>
          </a:p>
          <a:p>
            <a:pPr indent="530225" algn="just"/>
            <a:r>
              <a:rPr lang="uk-UA" dirty="0" smtClean="0"/>
              <a:t>1)	речовий або інтелектуальний результат людської праці, або речовина, яка служить матеріалом для виготовлення або вироблення чого-небудь, а також товар, який </a:t>
            </a:r>
            <a:r>
              <a:rPr lang="uk-UA" dirty="0" err="1" smtClean="0"/>
              <a:t>задовільняє</a:t>
            </a:r>
            <a:r>
              <a:rPr lang="uk-UA" dirty="0" smtClean="0"/>
              <a:t> бажання чи потреби ринку;</a:t>
            </a:r>
          </a:p>
          <a:p>
            <a:pPr indent="530225" algn="just"/>
            <a:r>
              <a:rPr lang="uk-UA" dirty="0" smtClean="0"/>
              <a:t>2)	це кінцевий результат інноваційної діяльності, у вигляді нового чи удосконаленого продукту або технологічного процесу, який наділено якісними перевагами при використанні та проектуванні, виробництві, збуті, використовується у практичній діяльності та має суспільну перевагу;</a:t>
            </a:r>
          </a:p>
          <a:p>
            <a:pPr indent="530225" algn="just"/>
            <a:r>
              <a:rPr lang="uk-UA" dirty="0" smtClean="0"/>
              <a:t>3)	тимчасове підприємство, призначене для створення унікальних продуктів, послуг або результатів;</a:t>
            </a:r>
          </a:p>
          <a:p>
            <a:pPr indent="530225" algn="just"/>
            <a:r>
              <a:rPr lang="uk-UA" dirty="0" smtClean="0"/>
              <a:t>4)	матеріальні, грошові й трудові затрати на створення нових, а також на розширення, реконструкцію й модернізацію діючих основних фондів підприємств та організацій.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4808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8980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30448" t="32782" r="30129" b="11631"/>
          <a:stretch/>
        </p:blipFill>
        <p:spPr bwMode="auto">
          <a:xfrm>
            <a:off x="971600" y="620688"/>
            <a:ext cx="6912768" cy="5976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41862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23718" t="27081" r="25481" b="13626"/>
          <a:stretch/>
        </p:blipFill>
        <p:spPr bwMode="auto">
          <a:xfrm>
            <a:off x="802416" y="476672"/>
            <a:ext cx="7632847" cy="5688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323</TotalTime>
  <Words>30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Summer</vt:lpstr>
      <vt:lpstr>Загальна характеристика управління проектами </vt:lpstr>
      <vt:lpstr>Питання до розгляду: 1.1. Поняття «проект» і «управління проектами». 1.2. Методологія управління проектами. 1.3. Класифікація проектів. 1.4. Оточення та учасники проекту. 1.5. Життєвий цикл проекту.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46</cp:revision>
  <dcterms:created xsi:type="dcterms:W3CDTF">2021-04-08T16:14:25Z</dcterms:created>
  <dcterms:modified xsi:type="dcterms:W3CDTF">2021-05-22T11:23:33Z</dcterms:modified>
</cp:coreProperties>
</file>