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3" r:id="rId7"/>
    <p:sldId id="269" r:id="rId8"/>
    <p:sldId id="270" r:id="rId9"/>
    <p:sldId id="261" r:id="rId10"/>
    <p:sldId id="264" r:id="rId11"/>
    <p:sldId id="265" r:id="rId12"/>
    <p:sldId id="266" r:id="rId13"/>
    <p:sldId id="267" r:id="rId14"/>
    <p:sldId id="268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90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B1DA74-3E27-4F85-85A6-955573F374CF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1C09A9-8099-4475-8521-BA3DEF38B2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788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C09A9-8099-4475-8521-BA3DEF38B2EC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602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96752"/>
            <a:ext cx="8784976" cy="1440160"/>
          </a:xfrm>
        </p:spPr>
        <p:txBody>
          <a:bodyPr>
            <a:noAutofit/>
          </a:bodyPr>
          <a:lstStyle/>
          <a:p>
            <a:pPr algn="ctr"/>
            <a:r>
              <a:rPr lang="uk-UA" sz="4000" dirty="0" smtClean="0">
                <a:effectLst/>
              </a:rPr>
              <a:t>Лекція 12</a:t>
            </a:r>
            <a:r>
              <a:rPr lang="ru-RU" sz="4000" dirty="0" smtClean="0">
                <a:effectLst/>
              </a:rPr>
              <a:t/>
            </a:r>
            <a:br>
              <a:rPr lang="ru-RU" sz="4000" dirty="0" smtClean="0">
                <a:effectLst/>
              </a:rPr>
            </a:br>
            <a:r>
              <a:rPr lang="uk-UA" sz="4000" dirty="0" smtClean="0">
                <a:effectLst/>
              </a:rPr>
              <a:t>Машини для догляду за лісом</a:t>
            </a:r>
            <a:endParaRPr lang="ru-RU" sz="4000" dirty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94012" y="3481812"/>
            <a:ext cx="4572000" cy="16850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6985" indent="183515" algn="ctr">
              <a:lnSpc>
                <a:spcPct val="115000"/>
              </a:lnSpc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  <a:cs typeface="Times New Roman"/>
              </a:rPr>
              <a:t>План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6195">
              <a:lnSpc>
                <a:spcPct val="115000"/>
              </a:lnSpc>
              <a:spcAft>
                <a:spcPts val="0"/>
              </a:spcAft>
            </a:pPr>
            <a:r>
              <a:rPr lang="uk-UA" spc="10" dirty="0">
                <a:latin typeface="Times New Roman"/>
                <a:ea typeface="Times New Roman"/>
                <a:cs typeface="Times New Roman"/>
              </a:rPr>
              <a:t>1. Моторизовані інструменти та агрегати.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6195">
              <a:lnSpc>
                <a:spcPct val="115000"/>
              </a:lnSpc>
              <a:spcAft>
                <a:spcPts val="0"/>
              </a:spcAft>
            </a:pPr>
            <a:r>
              <a:rPr lang="uk-UA" spc="10" dirty="0">
                <a:latin typeface="Times New Roman"/>
                <a:ea typeface="Times New Roman"/>
                <a:cs typeface="Times New Roman"/>
              </a:rPr>
              <a:t>2. Кущорізи-освітлювачі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6195">
              <a:lnSpc>
                <a:spcPct val="115000"/>
              </a:lnSpc>
              <a:spcAft>
                <a:spcPts val="0"/>
              </a:spcAft>
            </a:pPr>
            <a:r>
              <a:rPr lang="uk-UA" spc="10" dirty="0">
                <a:latin typeface="Times New Roman"/>
                <a:ea typeface="Times New Roman"/>
                <a:cs typeface="Times New Roman"/>
              </a:rPr>
              <a:t>3. Машини для контурної обрізки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6195">
              <a:lnSpc>
                <a:spcPct val="115000"/>
              </a:lnSpc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265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712968" cy="3672408"/>
          </a:xfrm>
        </p:spPr>
        <p:txBody>
          <a:bodyPr>
            <a:normAutofit/>
          </a:bodyPr>
          <a:lstStyle/>
          <a:p>
            <a:r>
              <a:rPr lang="ru-RU" b="1" dirty="0" err="1"/>
              <a:t>Найбільш</a:t>
            </a:r>
            <a:r>
              <a:rPr lang="ru-RU" b="1" dirty="0"/>
              <a:t> </a:t>
            </a:r>
            <a:r>
              <a:rPr lang="ru-RU" b="1" dirty="0" err="1"/>
              <a:t>оптимальне</a:t>
            </a:r>
            <a:r>
              <a:rPr lang="ru-RU" b="1" dirty="0"/>
              <a:t> </a:t>
            </a:r>
            <a:r>
              <a:rPr lang="ru-RU" b="1" dirty="0" err="1"/>
              <a:t>вирішення</a:t>
            </a:r>
            <a:r>
              <a:rPr lang="ru-RU" b="1" dirty="0"/>
              <a:t> </a:t>
            </a:r>
            <a:r>
              <a:rPr lang="ru-RU" b="1" dirty="0" err="1"/>
              <a:t>цієї</a:t>
            </a:r>
            <a:r>
              <a:rPr lang="ru-RU" b="1" dirty="0"/>
              <a:t> </a:t>
            </a:r>
            <a:r>
              <a:rPr lang="ru-RU" b="1" dirty="0" err="1"/>
              <a:t>проблеми</a:t>
            </a:r>
            <a:r>
              <a:rPr lang="ru-RU" b="1" dirty="0"/>
              <a:t> </a:t>
            </a:r>
            <a:r>
              <a:rPr lang="ru-RU" b="1" dirty="0" err="1"/>
              <a:t>знайдено</a:t>
            </a:r>
            <a:r>
              <a:rPr lang="ru-RU" b="1" dirty="0"/>
              <a:t> у </a:t>
            </a:r>
            <a:r>
              <a:rPr lang="ru-RU" b="1" dirty="0" err="1"/>
              <a:t>моделі</a:t>
            </a:r>
            <a:r>
              <a:rPr lang="ru-RU" b="1" dirty="0"/>
              <a:t> </a:t>
            </a:r>
            <a:r>
              <a:rPr lang="ru-RU" b="1" dirty="0" err="1"/>
              <a:t>висоторіза</a:t>
            </a:r>
            <a:r>
              <a:rPr lang="ru-RU" b="1" dirty="0"/>
              <a:t>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Husqvarna 327P5x</a:t>
            </a:r>
            <a:r>
              <a:rPr lang="en-US" b="1" dirty="0"/>
              <a:t>, </a:t>
            </a:r>
            <a:r>
              <a:rPr lang="ru-RU" b="1" dirty="0" err="1"/>
              <a:t>особливістю</a:t>
            </a:r>
            <a:r>
              <a:rPr lang="ru-RU" b="1" dirty="0"/>
              <a:t> </a:t>
            </a:r>
            <a:r>
              <a:rPr lang="ru-RU" b="1" dirty="0" err="1"/>
              <a:t>якої</a:t>
            </a:r>
            <a:r>
              <a:rPr lang="ru-RU" b="1" dirty="0"/>
              <a:t> є </a:t>
            </a:r>
            <a:r>
              <a:rPr lang="ru-RU" b="1" dirty="0" err="1"/>
              <a:t>наявність</a:t>
            </a:r>
            <a:r>
              <a:rPr lang="ru-RU" b="1" dirty="0"/>
              <a:t> </a:t>
            </a:r>
            <a:r>
              <a:rPr lang="ru-RU" b="1" dirty="0" err="1"/>
              <a:t>роз’ємного</a:t>
            </a:r>
            <a:r>
              <a:rPr lang="ru-RU" b="1" dirty="0"/>
              <a:t> </a:t>
            </a:r>
            <a:r>
              <a:rPr lang="ru-RU" b="1" dirty="0" smtClean="0"/>
              <a:t>валу.</a:t>
            </a:r>
          </a:p>
          <a:p>
            <a:r>
              <a:rPr lang="ru-RU" b="1" dirty="0" smtClean="0"/>
              <a:t> </a:t>
            </a:r>
            <a:r>
              <a:rPr lang="ru-RU" b="1" dirty="0" err="1"/>
              <a:t>Технічні</a:t>
            </a:r>
            <a:r>
              <a:rPr lang="ru-RU" b="1" dirty="0"/>
              <a:t> характеристики </a:t>
            </a:r>
            <a:r>
              <a:rPr lang="ru-RU" b="1" dirty="0" err="1"/>
              <a:t>висоторіза</a:t>
            </a:r>
            <a:r>
              <a:rPr lang="ru-RU" b="1" dirty="0"/>
              <a:t> </a:t>
            </a:r>
            <a:r>
              <a:rPr lang="en-US" b="1" dirty="0"/>
              <a:t>Husqvarna 327P5x: </a:t>
            </a:r>
            <a:r>
              <a:rPr lang="ru-RU" b="1" dirty="0" err="1"/>
              <a:t>об’єм</a:t>
            </a:r>
            <a:r>
              <a:rPr lang="ru-RU" b="1" dirty="0"/>
              <a:t> </a:t>
            </a:r>
            <a:r>
              <a:rPr lang="ru-RU" b="1" dirty="0" err="1"/>
              <a:t>циліндра</a:t>
            </a:r>
            <a:r>
              <a:rPr lang="ru-RU" b="1" dirty="0"/>
              <a:t> </a:t>
            </a:r>
            <a:r>
              <a:rPr lang="ru-RU" b="1" dirty="0" err="1"/>
              <a:t>двигуна</a:t>
            </a:r>
            <a:r>
              <a:rPr lang="ru-RU" b="1" dirty="0"/>
              <a:t> – 24,5 см3, </a:t>
            </a:r>
            <a:r>
              <a:rPr lang="ru-RU" b="1" dirty="0" err="1"/>
              <a:t>потужність</a:t>
            </a:r>
            <a:r>
              <a:rPr lang="ru-RU" b="1" dirty="0"/>
              <a:t> – 0,9 кВт / 1,2 </a:t>
            </a:r>
            <a:r>
              <a:rPr lang="ru-RU" b="1" dirty="0" err="1"/>
              <a:t>к.с</a:t>
            </a:r>
            <a:r>
              <a:rPr lang="ru-RU" b="1" dirty="0"/>
              <a:t>., обороти </a:t>
            </a:r>
            <a:r>
              <a:rPr lang="ru-RU" b="1" dirty="0" err="1"/>
              <a:t>двигуна</a:t>
            </a:r>
            <a:r>
              <a:rPr lang="ru-RU" b="1" dirty="0"/>
              <a:t> на </a:t>
            </a:r>
            <a:r>
              <a:rPr lang="ru-RU" b="1" dirty="0" err="1"/>
              <a:t>повну</a:t>
            </a:r>
            <a:r>
              <a:rPr lang="ru-RU" b="1" dirty="0"/>
              <a:t> </a:t>
            </a:r>
            <a:r>
              <a:rPr lang="ru-RU" b="1" dirty="0" err="1"/>
              <a:t>потужність</a:t>
            </a:r>
            <a:r>
              <a:rPr lang="ru-RU" b="1" dirty="0"/>
              <a:t> – 9000 об/</a:t>
            </a:r>
            <a:r>
              <a:rPr lang="ru-RU" b="1" dirty="0" err="1"/>
              <a:t>хв</a:t>
            </a:r>
            <a:r>
              <a:rPr lang="ru-RU" b="1" dirty="0"/>
              <a:t>., </a:t>
            </a:r>
            <a:r>
              <a:rPr lang="ru-RU" b="1" dirty="0" err="1"/>
              <a:t>маса</a:t>
            </a:r>
            <a:r>
              <a:rPr lang="ru-RU" b="1" dirty="0"/>
              <a:t> – 5,9 кг. </a:t>
            </a:r>
            <a:r>
              <a:rPr lang="ru-RU" b="1" dirty="0" err="1"/>
              <a:t>Бензопили</a:t>
            </a:r>
            <a:r>
              <a:rPr lang="ru-RU" b="1" dirty="0"/>
              <a:t>, </a:t>
            </a:r>
            <a:r>
              <a:rPr lang="ru-RU" b="1" dirty="0" err="1"/>
              <a:t>які</a:t>
            </a:r>
            <a:r>
              <a:rPr lang="ru-RU" b="1" dirty="0"/>
              <a:t> </a:t>
            </a:r>
            <a:r>
              <a:rPr lang="ru-RU" b="1" dirty="0" err="1"/>
              <a:t>застосовуються</a:t>
            </a:r>
            <a:r>
              <a:rPr lang="ru-RU" b="1" dirty="0"/>
              <a:t> для </a:t>
            </a:r>
            <a:r>
              <a:rPr lang="ru-RU" b="1" dirty="0" err="1"/>
              <a:t>формування</a:t>
            </a:r>
            <a:r>
              <a:rPr lang="ru-RU" b="1" dirty="0"/>
              <a:t> крон дерев, </a:t>
            </a:r>
            <a:r>
              <a:rPr lang="ru-RU" b="1" dirty="0" err="1"/>
              <a:t>мають</a:t>
            </a:r>
            <a:r>
              <a:rPr lang="ru-RU" b="1" dirty="0"/>
              <a:t> ряд </a:t>
            </a:r>
            <a:r>
              <a:rPr lang="ru-RU" b="1" dirty="0" err="1"/>
              <a:t>особливостей</a:t>
            </a:r>
            <a:r>
              <a:rPr lang="ru-RU" b="1" dirty="0"/>
              <a:t>, </a:t>
            </a:r>
            <a:r>
              <a:rPr lang="ru-RU" b="1" dirty="0" err="1"/>
              <a:t>порівняно</a:t>
            </a:r>
            <a:r>
              <a:rPr lang="ru-RU" b="1" dirty="0"/>
              <a:t> з </a:t>
            </a:r>
            <a:r>
              <a:rPr lang="ru-RU" b="1" dirty="0" err="1"/>
              <a:t>лісогосподарськими</a:t>
            </a:r>
            <a:r>
              <a:rPr lang="ru-RU" b="1" dirty="0"/>
              <a:t> та </a:t>
            </a:r>
            <a:r>
              <a:rPr lang="ru-RU" b="1" dirty="0" err="1"/>
              <a:t>універсальними</a:t>
            </a:r>
            <a:r>
              <a:rPr lang="ru-RU" b="1" dirty="0"/>
              <a:t> бензопилами.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23" b="26348"/>
          <a:stretch/>
        </p:blipFill>
        <p:spPr bwMode="auto">
          <a:xfrm>
            <a:off x="1907704" y="3789040"/>
            <a:ext cx="6191250" cy="2920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729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784976" cy="347472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Husqvarna 327P5x, </a:t>
            </a:r>
            <a:r>
              <a:rPr lang="ru-RU" dirty="0" err="1"/>
              <a:t>особливістю</a:t>
            </a:r>
            <a:r>
              <a:rPr lang="ru-RU" dirty="0"/>
              <a:t> </a:t>
            </a:r>
            <a:r>
              <a:rPr lang="ru-RU" dirty="0" err="1"/>
              <a:t>якої</a:t>
            </a:r>
            <a:r>
              <a:rPr lang="ru-RU" dirty="0"/>
              <a:t> </a:t>
            </a:r>
            <a:r>
              <a:rPr lang="ru-RU" dirty="0" smtClean="0"/>
              <a:t>є:</a:t>
            </a:r>
          </a:p>
          <a:p>
            <a:r>
              <a:rPr lang="ru-RU" dirty="0" smtClean="0"/>
              <a:t> </a:t>
            </a:r>
            <a:r>
              <a:rPr lang="ru-RU" dirty="0"/>
              <a:t>1. система </a:t>
            </a:r>
            <a:r>
              <a:rPr lang="ru-RU" dirty="0" err="1"/>
              <a:t>полегшеного</a:t>
            </a:r>
            <a:r>
              <a:rPr lang="ru-RU" dirty="0"/>
              <a:t> запуску </a:t>
            </a:r>
            <a:r>
              <a:rPr lang="ru-RU" dirty="0" err="1"/>
              <a:t>двигуна</a:t>
            </a:r>
            <a:r>
              <a:rPr lang="ru-RU" dirty="0"/>
              <a:t> (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запускати</a:t>
            </a:r>
            <a:r>
              <a:rPr lang="ru-RU" dirty="0"/>
              <a:t> </a:t>
            </a:r>
            <a:r>
              <a:rPr lang="ru-RU" dirty="0" err="1"/>
              <a:t>тримаючи</a:t>
            </a:r>
            <a:r>
              <a:rPr lang="ru-RU" dirty="0"/>
              <a:t> бензопилу в руках); 47 </a:t>
            </a:r>
            <a:endParaRPr lang="ru-RU" dirty="0" smtClean="0"/>
          </a:p>
          <a:p>
            <a:r>
              <a:rPr lang="ru-RU" dirty="0" smtClean="0"/>
              <a:t>2</a:t>
            </a:r>
            <a:r>
              <a:rPr lang="ru-RU" dirty="0"/>
              <a:t>. </a:t>
            </a:r>
            <a:r>
              <a:rPr lang="ru-RU" dirty="0" err="1"/>
              <a:t>зменшена</a:t>
            </a:r>
            <a:r>
              <a:rPr lang="ru-RU" dirty="0"/>
              <a:t>, </a:t>
            </a:r>
            <a:r>
              <a:rPr lang="ru-RU" dirty="0" err="1"/>
              <a:t>порівняно</a:t>
            </a:r>
            <a:r>
              <a:rPr lang="ru-RU" dirty="0"/>
              <a:t> з </a:t>
            </a:r>
            <a:r>
              <a:rPr lang="ru-RU" dirty="0" err="1"/>
              <a:t>універсальними</a:t>
            </a:r>
            <a:r>
              <a:rPr lang="ru-RU" dirty="0"/>
              <a:t> і </a:t>
            </a:r>
            <a:r>
              <a:rPr lang="ru-RU" dirty="0" err="1"/>
              <a:t>лісогосподарськими</a:t>
            </a:r>
            <a:r>
              <a:rPr lang="ru-RU" dirty="0"/>
              <a:t> бензопилами </a:t>
            </a:r>
            <a:r>
              <a:rPr lang="ru-RU" dirty="0" err="1"/>
              <a:t>маса</a:t>
            </a:r>
            <a:r>
              <a:rPr lang="ru-RU" dirty="0"/>
              <a:t>; </a:t>
            </a:r>
            <a:endParaRPr lang="ru-RU" dirty="0" smtClean="0"/>
          </a:p>
          <a:p>
            <a:r>
              <a:rPr lang="ru-RU" dirty="0" smtClean="0"/>
              <a:t>3</a:t>
            </a:r>
            <a:r>
              <a:rPr lang="ru-RU" dirty="0"/>
              <a:t>. оптимально </a:t>
            </a:r>
            <a:r>
              <a:rPr lang="ru-RU" dirty="0" err="1"/>
              <a:t>збалансований</a:t>
            </a:r>
            <a:r>
              <a:rPr lang="ru-RU" dirty="0"/>
              <a:t> центр ваги (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дозволяє</a:t>
            </a:r>
            <a:r>
              <a:rPr lang="ru-RU" dirty="0"/>
              <a:t> </a:t>
            </a:r>
            <a:r>
              <a:rPr lang="ru-RU" dirty="0" err="1"/>
              <a:t>працювати</a:t>
            </a:r>
            <a:r>
              <a:rPr lang="ru-RU" dirty="0"/>
              <a:t> </a:t>
            </a:r>
            <a:r>
              <a:rPr lang="ru-RU" dirty="0" err="1"/>
              <a:t>однією</a:t>
            </a:r>
            <a:r>
              <a:rPr lang="ru-RU" dirty="0"/>
              <a:t> рукою); </a:t>
            </a:r>
            <a:endParaRPr lang="ru-RU" dirty="0" smtClean="0"/>
          </a:p>
          <a:p>
            <a:r>
              <a:rPr lang="ru-RU" dirty="0" smtClean="0"/>
              <a:t>4</a:t>
            </a:r>
            <a:r>
              <a:rPr lang="ru-RU" dirty="0"/>
              <a:t>. </a:t>
            </a:r>
            <a:r>
              <a:rPr lang="ru-RU" dirty="0" err="1"/>
              <a:t>спеціальна</a:t>
            </a:r>
            <a:r>
              <a:rPr lang="ru-RU" dirty="0"/>
              <a:t> форма корпусу для </a:t>
            </a:r>
            <a:r>
              <a:rPr lang="ru-RU" dirty="0" err="1"/>
              <a:t>зручності</a:t>
            </a:r>
            <a:r>
              <a:rPr lang="ru-RU" dirty="0"/>
              <a:t> </a:t>
            </a:r>
            <a:r>
              <a:rPr lang="ru-RU" dirty="0" err="1"/>
              <a:t>користування</a:t>
            </a:r>
            <a:r>
              <a:rPr lang="ru-RU" dirty="0"/>
              <a:t> у </a:t>
            </a:r>
            <a:r>
              <a:rPr lang="ru-RU" dirty="0" err="1"/>
              <a:t>густій</a:t>
            </a:r>
            <a:r>
              <a:rPr lang="ru-RU" dirty="0"/>
              <a:t> </a:t>
            </a:r>
            <a:r>
              <a:rPr lang="ru-RU" dirty="0" err="1"/>
              <a:t>кроні</a:t>
            </a:r>
            <a:r>
              <a:rPr lang="ru-RU" dirty="0"/>
              <a:t> (</a:t>
            </a:r>
            <a:r>
              <a:rPr lang="ru-RU" dirty="0" err="1"/>
              <a:t>краплеподібна</a:t>
            </a:r>
            <a:r>
              <a:rPr lang="ru-RU" dirty="0"/>
              <a:t>).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158" y="3645024"/>
            <a:ext cx="4876800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195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712968" cy="4032448"/>
          </a:xfrm>
        </p:spPr>
        <p:txBody>
          <a:bodyPr>
            <a:normAutofit/>
          </a:bodyPr>
          <a:lstStyle/>
          <a:p>
            <a:r>
              <a:rPr lang="ru-RU" b="1" dirty="0" err="1" smtClean="0"/>
              <a:t>Бензопили</a:t>
            </a:r>
            <a:r>
              <a:rPr lang="ru-RU" b="1" dirty="0" smtClean="0"/>
              <a:t> </a:t>
            </a:r>
            <a:r>
              <a:rPr lang="en-US" b="1" dirty="0"/>
              <a:t>Husqvarna </a:t>
            </a:r>
            <a:r>
              <a:rPr lang="en-US" b="1" dirty="0" smtClean="0"/>
              <a:t>334 T</a:t>
            </a:r>
            <a:r>
              <a:rPr lang="ru-RU" b="1" dirty="0" smtClean="0"/>
              <a:t> </a:t>
            </a:r>
            <a:r>
              <a:rPr lang="ru-RU" b="1" dirty="0" err="1"/>
              <a:t>була</a:t>
            </a:r>
            <a:r>
              <a:rPr lang="ru-RU" b="1" dirty="0"/>
              <a:t> </a:t>
            </a:r>
            <a:r>
              <a:rPr lang="ru-RU" b="1" dirty="0" err="1"/>
              <a:t>спеціально</a:t>
            </a:r>
            <a:r>
              <a:rPr lang="ru-RU" b="1" dirty="0"/>
              <a:t> </a:t>
            </a:r>
            <a:r>
              <a:rPr lang="ru-RU" b="1" dirty="0" err="1"/>
              <a:t>розроблена</a:t>
            </a:r>
            <a:r>
              <a:rPr lang="ru-RU" b="1" dirty="0"/>
              <a:t> для </a:t>
            </a:r>
            <a:r>
              <a:rPr lang="ru-RU" b="1" dirty="0" err="1" smtClean="0"/>
              <a:t>спеціалістів-озеленювачів</a:t>
            </a:r>
            <a:r>
              <a:rPr lang="ru-RU" b="1" dirty="0"/>
              <a:t>, </a:t>
            </a:r>
            <a:r>
              <a:rPr lang="ru-RU" b="1" dirty="0" err="1"/>
              <a:t>які</a:t>
            </a:r>
            <a:r>
              <a:rPr lang="ru-RU" b="1" dirty="0"/>
              <a:t> </a:t>
            </a:r>
            <a:r>
              <a:rPr lang="ru-RU" b="1" dirty="0" err="1"/>
              <a:t>доглядають</a:t>
            </a:r>
            <a:r>
              <a:rPr lang="ru-RU" b="1" dirty="0"/>
              <a:t> за деревами. Вона </a:t>
            </a:r>
            <a:r>
              <a:rPr lang="ru-RU" b="1" dirty="0" err="1"/>
              <a:t>дуже</a:t>
            </a:r>
            <a:r>
              <a:rPr lang="ru-RU" b="1" dirty="0"/>
              <a:t> проста в </a:t>
            </a:r>
            <a:r>
              <a:rPr lang="ru-RU" b="1" dirty="0" err="1"/>
              <a:t>керуванні</a:t>
            </a:r>
            <a:r>
              <a:rPr lang="ru-RU" b="1" dirty="0"/>
              <a:t> на </a:t>
            </a:r>
            <a:r>
              <a:rPr lang="ru-RU" b="1" dirty="0" err="1"/>
              <a:t>великій</a:t>
            </a:r>
            <a:r>
              <a:rPr lang="ru-RU" b="1" dirty="0"/>
              <a:t> </a:t>
            </a:r>
            <a:r>
              <a:rPr lang="ru-RU" b="1" dirty="0" err="1"/>
              <a:t>висоті</a:t>
            </a:r>
            <a:r>
              <a:rPr lang="ru-RU" b="1" dirty="0"/>
              <a:t> і у </a:t>
            </a:r>
            <a:r>
              <a:rPr lang="ru-RU" b="1" dirty="0" err="1"/>
              <a:t>важкодоступних</a:t>
            </a:r>
            <a:r>
              <a:rPr lang="ru-RU" b="1" dirty="0"/>
              <a:t> </a:t>
            </a:r>
            <a:r>
              <a:rPr lang="ru-RU" b="1" dirty="0" err="1"/>
              <a:t>місцях</a:t>
            </a:r>
            <a:r>
              <a:rPr lang="ru-RU" b="1" dirty="0"/>
              <a:t> </a:t>
            </a:r>
            <a:r>
              <a:rPr lang="ru-RU" b="1" dirty="0" err="1"/>
              <a:t>завдяки</a:t>
            </a:r>
            <a:r>
              <a:rPr lang="ru-RU" b="1" dirty="0"/>
              <a:t> </a:t>
            </a:r>
            <a:r>
              <a:rPr lang="ru-RU" b="1" dirty="0" err="1"/>
              <a:t>формі</a:t>
            </a:r>
            <a:r>
              <a:rPr lang="ru-RU" b="1" dirty="0"/>
              <a:t> корпусу. Добре </a:t>
            </a:r>
            <a:r>
              <a:rPr lang="ru-RU" b="1" dirty="0" err="1"/>
              <a:t>збалансований</a:t>
            </a:r>
            <a:r>
              <a:rPr lang="ru-RU" b="1" dirty="0"/>
              <a:t> центр ваги </a:t>
            </a:r>
            <a:r>
              <a:rPr lang="ru-RU" b="1" dirty="0" err="1"/>
              <a:t>сприяє</a:t>
            </a:r>
            <a:r>
              <a:rPr lang="ru-RU" b="1" dirty="0"/>
              <a:t> </a:t>
            </a:r>
            <a:r>
              <a:rPr lang="ru-RU" b="1" dirty="0" err="1"/>
              <a:t>зручності</a:t>
            </a:r>
            <a:r>
              <a:rPr lang="ru-RU" b="1" dirty="0"/>
              <a:t> </a:t>
            </a:r>
            <a:r>
              <a:rPr lang="ru-RU" b="1" dirty="0" err="1"/>
              <a:t>роботи</a:t>
            </a:r>
            <a:r>
              <a:rPr lang="ru-RU" b="1" dirty="0"/>
              <a:t> з бензопилою. Пила </a:t>
            </a:r>
            <a:r>
              <a:rPr lang="ru-RU" b="1" dirty="0" err="1"/>
              <a:t>забезпечена</a:t>
            </a:r>
            <a:r>
              <a:rPr lang="ru-RU" b="1" dirty="0"/>
              <a:t> системою </a:t>
            </a:r>
            <a:r>
              <a:rPr lang="ru-RU" b="1" dirty="0" err="1"/>
              <a:t>відцентрової</a:t>
            </a:r>
            <a:r>
              <a:rPr lang="ru-RU" b="1" dirty="0"/>
              <a:t> очистки </a:t>
            </a:r>
            <a:r>
              <a:rPr lang="ru-RU" b="1" dirty="0" err="1"/>
              <a:t>повітря</a:t>
            </a:r>
            <a:r>
              <a:rPr lang="ru-RU" b="1" dirty="0"/>
              <a:t>, </a:t>
            </a:r>
            <a:r>
              <a:rPr lang="ru-RU" b="1" dirty="0" err="1"/>
              <a:t>спеціальним</a:t>
            </a:r>
            <a:r>
              <a:rPr lang="ru-RU" b="1" dirty="0"/>
              <a:t> </a:t>
            </a:r>
            <a:r>
              <a:rPr lang="ru-RU" b="1" dirty="0" err="1"/>
              <a:t>каталізатором</a:t>
            </a:r>
            <a:r>
              <a:rPr lang="ru-RU" b="1" dirty="0"/>
              <a:t>, </a:t>
            </a:r>
            <a:r>
              <a:rPr lang="ru-RU" b="1" dirty="0" err="1"/>
              <a:t>що</a:t>
            </a:r>
            <a:r>
              <a:rPr lang="ru-RU" b="1" dirty="0"/>
              <a:t> </a:t>
            </a:r>
            <a:r>
              <a:rPr lang="ru-RU" b="1" dirty="0" err="1"/>
              <a:t>спалює</a:t>
            </a:r>
            <a:r>
              <a:rPr lang="ru-RU" b="1" dirty="0"/>
              <a:t> </a:t>
            </a:r>
            <a:r>
              <a:rPr lang="ru-RU" b="1" dirty="0" err="1"/>
              <a:t>велику</a:t>
            </a:r>
            <a:r>
              <a:rPr lang="ru-RU" b="1" dirty="0"/>
              <a:t> </a:t>
            </a:r>
            <a:r>
              <a:rPr lang="ru-RU" b="1" dirty="0" err="1"/>
              <a:t>частину</a:t>
            </a:r>
            <a:r>
              <a:rPr lang="ru-RU" b="1" dirty="0"/>
              <a:t> </a:t>
            </a:r>
            <a:r>
              <a:rPr lang="ru-RU" b="1" dirty="0" err="1"/>
              <a:t>шкідливих</a:t>
            </a:r>
            <a:r>
              <a:rPr lang="ru-RU" b="1" dirty="0"/>
              <a:t> </a:t>
            </a:r>
            <a:r>
              <a:rPr lang="ru-RU" b="1" dirty="0" err="1"/>
              <a:t>речовин</a:t>
            </a:r>
            <a:r>
              <a:rPr lang="ru-RU" b="1" dirty="0"/>
              <a:t>, </a:t>
            </a:r>
            <a:r>
              <a:rPr lang="ru-RU" b="1" dirty="0" err="1"/>
              <a:t>які</a:t>
            </a:r>
            <a:r>
              <a:rPr lang="ru-RU" b="1" dirty="0"/>
              <a:t> </a:t>
            </a:r>
            <a:r>
              <a:rPr lang="ru-RU" b="1" dirty="0" err="1"/>
              <a:t>знаходяться</a:t>
            </a:r>
            <a:r>
              <a:rPr lang="ru-RU" b="1" dirty="0"/>
              <a:t> у </a:t>
            </a:r>
            <a:r>
              <a:rPr lang="ru-RU" b="1" dirty="0" err="1"/>
              <a:t>вихлопних</a:t>
            </a:r>
            <a:r>
              <a:rPr lang="ru-RU" b="1" dirty="0"/>
              <a:t> газах. Для </a:t>
            </a:r>
            <a:r>
              <a:rPr lang="ru-RU" b="1" dirty="0" err="1"/>
              <a:t>захисту</a:t>
            </a:r>
            <a:r>
              <a:rPr lang="ru-RU" b="1" dirty="0"/>
              <a:t> оператора пила оснащена </a:t>
            </a:r>
            <a:r>
              <a:rPr lang="ru-RU" b="1" dirty="0" err="1"/>
              <a:t>інерційним</a:t>
            </a:r>
            <a:r>
              <a:rPr lang="ru-RU" b="1" dirty="0"/>
              <a:t> </a:t>
            </a:r>
            <a:r>
              <a:rPr lang="ru-RU" b="1" dirty="0" err="1"/>
              <a:t>гальмом</a:t>
            </a:r>
            <a:r>
              <a:rPr lang="ru-RU" b="1" dirty="0"/>
              <a:t>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53" b="19189"/>
          <a:stretch/>
        </p:blipFill>
        <p:spPr bwMode="auto">
          <a:xfrm>
            <a:off x="4860032" y="4005064"/>
            <a:ext cx="3888432" cy="2311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05064"/>
            <a:ext cx="3717295" cy="24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119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784976" cy="3474720"/>
          </a:xfrm>
        </p:spPr>
        <p:txBody>
          <a:bodyPr>
            <a:normAutofit lnSpcReduction="10000"/>
          </a:bodyPr>
          <a:lstStyle/>
          <a:p>
            <a:r>
              <a:rPr lang="ru-RU" b="1" dirty="0" err="1"/>
              <a:t>Технічні</a:t>
            </a:r>
            <a:r>
              <a:rPr lang="ru-RU" b="1" dirty="0"/>
              <a:t> характеристики </a:t>
            </a:r>
            <a:r>
              <a:rPr lang="ru-RU" b="1" dirty="0" err="1"/>
              <a:t>бензопили</a:t>
            </a:r>
            <a:r>
              <a:rPr lang="ru-RU" b="1" dirty="0"/>
              <a:t>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Husqvarna 334 T</a:t>
            </a:r>
            <a:r>
              <a:rPr lang="en-US" b="1" dirty="0"/>
              <a:t>: </a:t>
            </a:r>
            <a:r>
              <a:rPr lang="ru-RU" b="1" dirty="0" err="1"/>
              <a:t>об’єм</a:t>
            </a:r>
            <a:r>
              <a:rPr lang="ru-RU" b="1" dirty="0"/>
              <a:t> </a:t>
            </a:r>
            <a:r>
              <a:rPr lang="ru-RU" b="1" dirty="0" err="1"/>
              <a:t>циліндра</a:t>
            </a:r>
            <a:r>
              <a:rPr lang="ru-RU" b="1" dirty="0"/>
              <a:t> – 35,2 см3, </a:t>
            </a:r>
            <a:r>
              <a:rPr lang="ru-RU" b="1" dirty="0" err="1"/>
              <a:t>потужність</a:t>
            </a:r>
            <a:r>
              <a:rPr lang="ru-RU" b="1" dirty="0"/>
              <a:t> </a:t>
            </a:r>
            <a:r>
              <a:rPr lang="ru-RU" b="1" dirty="0" err="1"/>
              <a:t>двигуна</a:t>
            </a:r>
            <a:r>
              <a:rPr lang="ru-RU" b="1" dirty="0"/>
              <a:t> – 2,0 </a:t>
            </a:r>
            <a:r>
              <a:rPr lang="ru-RU" b="1" dirty="0" err="1"/>
              <a:t>к.с</a:t>
            </a:r>
            <a:r>
              <a:rPr lang="ru-RU" b="1" dirty="0"/>
              <a:t>. /1,5 кВт, рекомендована </a:t>
            </a:r>
            <a:r>
              <a:rPr lang="ru-RU" b="1" dirty="0" err="1"/>
              <a:t>довжина</a:t>
            </a:r>
            <a:r>
              <a:rPr lang="ru-RU" b="1" dirty="0"/>
              <a:t> </a:t>
            </a:r>
            <a:r>
              <a:rPr lang="ru-RU" b="1" dirty="0" err="1"/>
              <a:t>шини</a:t>
            </a:r>
            <a:r>
              <a:rPr lang="ru-RU" b="1" dirty="0"/>
              <a:t> – 30-36 см / 12-14 </a:t>
            </a:r>
            <a:r>
              <a:rPr lang="ru-RU" b="1" dirty="0" err="1"/>
              <a:t>дюймів</a:t>
            </a:r>
            <a:r>
              <a:rPr lang="ru-RU" b="1" dirty="0"/>
              <a:t>, </a:t>
            </a:r>
            <a:r>
              <a:rPr lang="ru-RU" b="1" dirty="0" err="1"/>
              <a:t>маса</a:t>
            </a:r>
            <a:r>
              <a:rPr lang="ru-RU" b="1" dirty="0"/>
              <a:t> без пильного </a:t>
            </a:r>
            <a:r>
              <a:rPr lang="ru-RU" b="1" dirty="0" err="1"/>
              <a:t>апарату</a:t>
            </a:r>
            <a:r>
              <a:rPr lang="ru-RU" b="1" dirty="0"/>
              <a:t> – 48 3,5 кг. </a:t>
            </a:r>
            <a:r>
              <a:rPr lang="ru-RU" b="1" dirty="0" err="1"/>
              <a:t>Аналогічне</a:t>
            </a:r>
            <a:r>
              <a:rPr lang="ru-RU" b="1" dirty="0"/>
              <a:t> </a:t>
            </a:r>
            <a:r>
              <a:rPr lang="ru-RU" b="1" dirty="0" err="1"/>
              <a:t>призначення</a:t>
            </a:r>
            <a:r>
              <a:rPr lang="ru-RU" b="1" dirty="0"/>
              <a:t> </a:t>
            </a:r>
            <a:r>
              <a:rPr lang="ru-RU" b="1" dirty="0" err="1"/>
              <a:t>мають</a:t>
            </a:r>
            <a:r>
              <a:rPr lang="ru-RU" b="1" dirty="0"/>
              <a:t> </a:t>
            </a:r>
            <a:r>
              <a:rPr lang="ru-RU" b="1" dirty="0" err="1"/>
              <a:t>бензопили</a:t>
            </a:r>
            <a:r>
              <a:rPr lang="ru-RU" b="1" dirty="0"/>
              <a:t> </a:t>
            </a:r>
            <a:r>
              <a:rPr lang="en-US" b="1" dirty="0" err="1"/>
              <a:t>Stihl</a:t>
            </a:r>
            <a:r>
              <a:rPr lang="en-US" b="1" dirty="0"/>
              <a:t> MS 192T </a:t>
            </a:r>
            <a:r>
              <a:rPr lang="ru-RU" b="1" dirty="0"/>
              <a:t>і </a:t>
            </a:r>
            <a:r>
              <a:rPr lang="en-US" b="1" dirty="0" err="1"/>
              <a:t>Stihl</a:t>
            </a:r>
            <a:r>
              <a:rPr lang="en-US" b="1" dirty="0"/>
              <a:t> MS 200T. </a:t>
            </a:r>
            <a:r>
              <a:rPr lang="ru-RU" b="1" dirty="0" err="1"/>
              <a:t>Технічні</a:t>
            </a:r>
            <a:r>
              <a:rPr lang="ru-RU" b="1" dirty="0"/>
              <a:t> характеристики: </a:t>
            </a:r>
            <a:r>
              <a:rPr lang="en-US" b="1" dirty="0"/>
              <a:t>MS 192T: </a:t>
            </a:r>
            <a:r>
              <a:rPr lang="ru-RU" b="1" dirty="0"/>
              <a:t>вага без </a:t>
            </a:r>
            <a:r>
              <a:rPr lang="ru-RU" b="1" dirty="0" err="1"/>
              <a:t>шини</a:t>
            </a:r>
            <a:r>
              <a:rPr lang="ru-RU" b="1" dirty="0"/>
              <a:t> – 3,0 кг, </a:t>
            </a:r>
            <a:r>
              <a:rPr lang="ru-RU" b="1" dirty="0" err="1"/>
              <a:t>робочий</a:t>
            </a:r>
            <a:r>
              <a:rPr lang="ru-RU" b="1" dirty="0"/>
              <a:t> </a:t>
            </a:r>
            <a:r>
              <a:rPr lang="ru-RU" b="1" dirty="0" err="1"/>
              <a:t>об’єм</a:t>
            </a:r>
            <a:r>
              <a:rPr lang="ru-RU" b="1" dirty="0"/>
              <a:t> – 30,1 см3; </a:t>
            </a:r>
            <a:r>
              <a:rPr lang="ru-RU" b="1" dirty="0" err="1"/>
              <a:t>потужність</a:t>
            </a:r>
            <a:r>
              <a:rPr lang="ru-RU" b="1" dirty="0"/>
              <a:t> – 1,3 (1,8) кВт (</a:t>
            </a:r>
            <a:r>
              <a:rPr lang="ru-RU" b="1" dirty="0" err="1"/>
              <a:t>к.с</a:t>
            </a:r>
            <a:r>
              <a:rPr lang="ru-RU" b="1" dirty="0"/>
              <a:t>.); рекомендована максимальна </a:t>
            </a:r>
            <a:r>
              <a:rPr lang="ru-RU" b="1" dirty="0" err="1"/>
              <a:t>довжина</a:t>
            </a:r>
            <a:r>
              <a:rPr lang="ru-RU" b="1" dirty="0"/>
              <a:t> </a:t>
            </a:r>
            <a:r>
              <a:rPr lang="ru-RU" b="1" dirty="0" err="1"/>
              <a:t>шини</a:t>
            </a:r>
            <a:r>
              <a:rPr lang="ru-RU" b="1" dirty="0"/>
              <a:t> – 45 см. </a:t>
            </a:r>
            <a:r>
              <a:rPr lang="en-US" b="1" dirty="0"/>
              <a:t>MS 200T: </a:t>
            </a:r>
            <a:r>
              <a:rPr lang="ru-RU" b="1" dirty="0"/>
              <a:t>вага без </a:t>
            </a:r>
            <a:r>
              <a:rPr lang="ru-RU" b="1" dirty="0" err="1"/>
              <a:t>шини</a:t>
            </a:r>
            <a:r>
              <a:rPr lang="ru-RU" b="1" dirty="0"/>
              <a:t> – 3,5 кг; </a:t>
            </a:r>
            <a:r>
              <a:rPr lang="ru-RU" b="1" dirty="0" err="1"/>
              <a:t>робочий</a:t>
            </a:r>
            <a:r>
              <a:rPr lang="ru-RU" b="1" dirty="0"/>
              <a:t> </a:t>
            </a:r>
            <a:r>
              <a:rPr lang="ru-RU" b="1" dirty="0" err="1"/>
              <a:t>об’єм</a:t>
            </a:r>
            <a:r>
              <a:rPr lang="ru-RU" b="1" dirty="0"/>
              <a:t> – 35,2 см3</a:t>
            </a:r>
            <a:r>
              <a:rPr lang="ru-RU" b="1" dirty="0" smtClean="0"/>
              <a:t>;</a:t>
            </a:r>
            <a:r>
              <a:rPr lang="ru-RU" b="1" dirty="0"/>
              <a:t> </a:t>
            </a:r>
            <a:r>
              <a:rPr lang="ru-RU" b="1" dirty="0" err="1"/>
              <a:t>потужність</a:t>
            </a:r>
            <a:r>
              <a:rPr lang="ru-RU" b="1" dirty="0"/>
              <a:t> 1,7 (2,3) кВт (</a:t>
            </a:r>
            <a:r>
              <a:rPr lang="ru-RU" b="1" dirty="0" err="1"/>
              <a:t>к.с</a:t>
            </a:r>
            <a:r>
              <a:rPr lang="ru-RU" b="1" dirty="0"/>
              <a:t>.); рекомендована максимальна </a:t>
            </a:r>
            <a:r>
              <a:rPr lang="ru-RU" b="1" dirty="0" err="1"/>
              <a:t>довжина</a:t>
            </a:r>
            <a:r>
              <a:rPr lang="ru-RU" b="1" dirty="0"/>
              <a:t> </a:t>
            </a:r>
            <a:r>
              <a:rPr lang="ru-RU" b="1" dirty="0" err="1"/>
              <a:t>шини</a:t>
            </a:r>
            <a:r>
              <a:rPr lang="ru-RU" b="1" dirty="0"/>
              <a:t> – 45 см.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717032"/>
            <a:ext cx="5256584" cy="2956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753930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856984" cy="792088"/>
          </a:xfrm>
        </p:spPr>
        <p:txBody>
          <a:bodyPr/>
          <a:lstStyle/>
          <a:p>
            <a:pPr algn="ctr"/>
            <a:r>
              <a:rPr lang="ru-RU" sz="3200" dirty="0" err="1"/>
              <a:t>Машини</a:t>
            </a:r>
            <a:r>
              <a:rPr lang="ru-RU" sz="3200" dirty="0"/>
              <a:t> і </a:t>
            </a:r>
            <a:r>
              <a:rPr lang="ru-RU" sz="3200" dirty="0" err="1"/>
              <a:t>механізми</a:t>
            </a:r>
            <a:r>
              <a:rPr lang="ru-RU" sz="3200" dirty="0"/>
              <a:t> для </a:t>
            </a:r>
            <a:r>
              <a:rPr lang="ru-RU" sz="3200" dirty="0" err="1"/>
              <a:t>обрізки</a:t>
            </a:r>
            <a:r>
              <a:rPr lang="ru-RU" sz="3200" dirty="0"/>
              <a:t> </a:t>
            </a:r>
            <a:r>
              <a:rPr lang="ru-RU" sz="3200" dirty="0" err="1"/>
              <a:t>кущів</a:t>
            </a:r>
            <a:r>
              <a:rPr lang="ru-RU" sz="3200" dirty="0"/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848152"/>
            <a:ext cx="9036496" cy="6009848"/>
          </a:xfrm>
        </p:spPr>
        <p:txBody>
          <a:bodyPr/>
          <a:lstStyle/>
          <a:p>
            <a:r>
              <a:rPr lang="ru-RU" b="1" dirty="0"/>
              <a:t>Догляд за надземною </a:t>
            </a:r>
            <a:r>
              <a:rPr lang="ru-RU" b="1" dirty="0" err="1"/>
              <a:t>частиною</a:t>
            </a:r>
            <a:r>
              <a:rPr lang="ru-RU" b="1" dirty="0"/>
              <a:t> </a:t>
            </a:r>
            <a:r>
              <a:rPr lang="ru-RU" b="1" dirty="0" err="1"/>
              <a:t>кущів</a:t>
            </a:r>
            <a:r>
              <a:rPr lang="ru-RU" b="1" dirty="0"/>
              <a:t> </a:t>
            </a:r>
            <a:r>
              <a:rPr lang="ru-RU" b="1" dirty="0" err="1"/>
              <a:t>полягає</a:t>
            </a:r>
            <a:r>
              <a:rPr lang="ru-RU" b="1" dirty="0"/>
              <a:t> у </a:t>
            </a:r>
            <a:r>
              <a:rPr lang="ru-RU" b="1" dirty="0" err="1"/>
              <a:t>своєчасному</a:t>
            </a:r>
            <a:r>
              <a:rPr lang="ru-RU" b="1" dirty="0"/>
              <a:t> і </a:t>
            </a:r>
            <a:r>
              <a:rPr lang="ru-RU" b="1" dirty="0" err="1"/>
              <a:t>якісному</a:t>
            </a:r>
            <a:r>
              <a:rPr lang="ru-RU" b="1" dirty="0"/>
              <a:t> </a:t>
            </a:r>
            <a:r>
              <a:rPr lang="ru-RU" b="1" dirty="0" err="1"/>
              <a:t>проведенні</a:t>
            </a:r>
            <a:r>
              <a:rPr lang="ru-RU" b="1" dirty="0"/>
              <a:t> </a:t>
            </a:r>
            <a:r>
              <a:rPr lang="ru-RU" b="1" dirty="0" err="1"/>
              <a:t>кронування</a:t>
            </a:r>
            <a:r>
              <a:rPr lang="ru-RU" b="1" dirty="0"/>
              <a:t> </a:t>
            </a:r>
            <a:r>
              <a:rPr lang="ru-RU" b="1" dirty="0" err="1"/>
              <a:t>окремих</a:t>
            </a:r>
            <a:r>
              <a:rPr lang="ru-RU" b="1" dirty="0"/>
              <a:t> </a:t>
            </a:r>
            <a:r>
              <a:rPr lang="ru-RU" b="1" dirty="0" err="1"/>
              <a:t>кущів</a:t>
            </a:r>
            <a:r>
              <a:rPr lang="ru-RU" b="1" dirty="0"/>
              <a:t>, стрижки </a:t>
            </a:r>
            <a:r>
              <a:rPr lang="ru-RU" b="1" dirty="0" err="1"/>
              <a:t>живоплотів</a:t>
            </a:r>
            <a:r>
              <a:rPr lang="ru-RU" b="1" dirty="0"/>
              <a:t> </a:t>
            </a:r>
            <a:r>
              <a:rPr lang="ru-RU" b="1" dirty="0" err="1"/>
              <a:t>різних</a:t>
            </a:r>
            <a:r>
              <a:rPr lang="ru-RU" b="1" dirty="0"/>
              <a:t> </a:t>
            </a:r>
            <a:r>
              <a:rPr lang="ru-RU" b="1" dirty="0" err="1"/>
              <a:t>видів</a:t>
            </a:r>
            <a:r>
              <a:rPr lang="ru-RU" b="1" dirty="0"/>
              <a:t>, </a:t>
            </a:r>
            <a:r>
              <a:rPr lang="ru-RU" b="1" dirty="0" err="1"/>
              <a:t>обрізки</a:t>
            </a:r>
            <a:r>
              <a:rPr lang="ru-RU" b="1" dirty="0"/>
              <a:t> </a:t>
            </a:r>
            <a:r>
              <a:rPr lang="ru-RU" b="1" dirty="0" err="1"/>
              <a:t>мертвих</a:t>
            </a:r>
            <a:r>
              <a:rPr lang="ru-RU" b="1" dirty="0"/>
              <a:t> </a:t>
            </a:r>
            <a:r>
              <a:rPr lang="ru-RU" b="1" dirty="0" err="1"/>
              <a:t>гілок</a:t>
            </a:r>
            <a:r>
              <a:rPr lang="ru-RU" b="1" dirty="0"/>
              <a:t> </a:t>
            </a:r>
            <a:r>
              <a:rPr lang="ru-RU" b="1" dirty="0" err="1"/>
              <a:t>тощо</a:t>
            </a:r>
            <a:r>
              <a:rPr lang="ru-RU" b="1" dirty="0"/>
              <a:t>. Для </a:t>
            </a:r>
            <a:r>
              <a:rPr lang="ru-RU" b="1" dirty="0" err="1"/>
              <a:t>цього</a:t>
            </a:r>
            <a:r>
              <a:rPr lang="ru-RU" b="1" dirty="0"/>
              <a:t> </a:t>
            </a:r>
            <a:r>
              <a:rPr lang="ru-RU" b="1" dirty="0" err="1"/>
              <a:t>застосовують</a:t>
            </a:r>
            <a:r>
              <a:rPr lang="ru-RU" b="1" dirty="0"/>
              <a:t>: </a:t>
            </a:r>
            <a:endParaRPr lang="ru-RU" b="1" dirty="0" smtClean="0"/>
          </a:p>
          <a:p>
            <a:r>
              <a:rPr lang="ru-RU" b="1" dirty="0" smtClean="0"/>
              <a:t>1</a:t>
            </a:r>
            <a:r>
              <a:rPr lang="ru-RU" b="1" dirty="0"/>
              <a:t>. </a:t>
            </a:r>
            <a:r>
              <a:rPr lang="ru-RU" b="1" dirty="0" err="1"/>
              <a:t>Ручний</a:t>
            </a:r>
            <a:r>
              <a:rPr lang="ru-RU" b="1" dirty="0"/>
              <a:t> і </a:t>
            </a:r>
            <a:r>
              <a:rPr lang="ru-RU" b="1" dirty="0" err="1"/>
              <a:t>моторизований</a:t>
            </a:r>
            <a:r>
              <a:rPr lang="ru-RU" b="1" dirty="0"/>
              <a:t> </a:t>
            </a:r>
            <a:r>
              <a:rPr lang="ru-RU" b="1" dirty="0" err="1"/>
              <a:t>інструменти</a:t>
            </a:r>
            <a:r>
              <a:rPr lang="ru-RU" b="1" dirty="0"/>
              <a:t>; </a:t>
            </a:r>
            <a:endParaRPr lang="ru-RU" b="1" dirty="0" smtClean="0"/>
          </a:p>
          <a:p>
            <a:r>
              <a:rPr lang="ru-RU" b="1" dirty="0" smtClean="0"/>
              <a:t>2</a:t>
            </a:r>
            <a:r>
              <a:rPr lang="ru-RU" b="1" dirty="0"/>
              <a:t>. </a:t>
            </a:r>
            <a:r>
              <a:rPr lang="ru-RU" b="1" dirty="0" err="1" smtClean="0"/>
              <a:t>Спеціальне</a:t>
            </a:r>
            <a:r>
              <a:rPr lang="ru-RU" b="1" dirty="0" smtClean="0"/>
              <a:t> </a:t>
            </a:r>
            <a:r>
              <a:rPr lang="ru-RU" b="1" dirty="0" err="1"/>
              <a:t>навісне</a:t>
            </a:r>
            <a:r>
              <a:rPr lang="ru-RU" b="1" dirty="0"/>
              <a:t> </a:t>
            </a:r>
            <a:r>
              <a:rPr lang="ru-RU" b="1" dirty="0" err="1"/>
              <a:t>обладнання</a:t>
            </a:r>
            <a:r>
              <a:rPr lang="ru-RU" b="1" dirty="0"/>
              <a:t> до </a:t>
            </a:r>
            <a:r>
              <a:rPr lang="ru-RU" b="1" dirty="0" err="1"/>
              <a:t>тракторів</a:t>
            </a:r>
            <a:r>
              <a:rPr lang="ru-RU" b="1" dirty="0" smtClean="0"/>
              <a:t>.</a:t>
            </a:r>
          </a:p>
          <a:p>
            <a:r>
              <a:rPr lang="ru-RU" b="1" dirty="0"/>
              <a:t>В </a:t>
            </a:r>
            <a:r>
              <a:rPr lang="ru-RU" b="1" dirty="0" err="1"/>
              <a:t>ручних</a:t>
            </a:r>
            <a:r>
              <a:rPr lang="ru-RU" b="1" dirty="0"/>
              <a:t> </a:t>
            </a:r>
            <a:r>
              <a:rPr lang="ru-RU" b="1" dirty="0" err="1"/>
              <a:t>моторизованих</a:t>
            </a:r>
            <a:r>
              <a:rPr lang="ru-RU" b="1" dirty="0"/>
              <a:t> </a:t>
            </a:r>
            <a:r>
              <a:rPr lang="ru-RU" b="1" dirty="0" err="1"/>
              <a:t>інструментах</a:t>
            </a:r>
            <a:r>
              <a:rPr lang="ru-RU" b="1" dirty="0"/>
              <a:t> в </a:t>
            </a:r>
            <a:r>
              <a:rPr lang="ru-RU" b="1" dirty="0" err="1"/>
              <a:t>якості</a:t>
            </a:r>
            <a:r>
              <a:rPr lang="ru-RU" b="1" dirty="0"/>
              <a:t> </a:t>
            </a:r>
            <a:r>
              <a:rPr lang="ru-RU" b="1" dirty="0" err="1"/>
              <a:t>робочого</a:t>
            </a:r>
            <a:r>
              <a:rPr lang="ru-RU" b="1" dirty="0"/>
              <a:t> органу в основному </a:t>
            </a:r>
            <a:r>
              <a:rPr lang="ru-RU" b="1" dirty="0" err="1"/>
              <a:t>використовуються</a:t>
            </a:r>
            <a:r>
              <a:rPr lang="ru-RU" b="1" dirty="0"/>
              <a:t> </a:t>
            </a:r>
            <a:r>
              <a:rPr lang="ru-RU" b="1" dirty="0" err="1"/>
              <a:t>зворотно-поступальні</a:t>
            </a:r>
            <a:r>
              <a:rPr lang="ru-RU" b="1" dirty="0"/>
              <a:t> </a:t>
            </a:r>
            <a:r>
              <a:rPr lang="ru-RU" b="1" dirty="0" err="1"/>
              <a:t>площинні</a:t>
            </a:r>
            <a:r>
              <a:rPr lang="ru-RU" b="1" dirty="0"/>
              <a:t> </a:t>
            </a:r>
            <a:r>
              <a:rPr lang="ru-RU" b="1" dirty="0" err="1"/>
              <a:t>ріжучі</a:t>
            </a:r>
            <a:r>
              <a:rPr lang="ru-RU" b="1" dirty="0"/>
              <a:t> </a:t>
            </a:r>
            <a:r>
              <a:rPr lang="ru-RU" b="1" dirty="0" err="1" smtClean="0"/>
              <a:t>апарати</a:t>
            </a:r>
            <a:r>
              <a:rPr lang="ru-RU" b="1" dirty="0"/>
              <a:t>.</a:t>
            </a:r>
            <a:r>
              <a:rPr lang="ru-RU" b="1" dirty="0" smtClean="0"/>
              <a:t> </a:t>
            </a:r>
            <a:r>
              <a:rPr lang="ru-RU" b="1" dirty="0"/>
              <a:t>Для </a:t>
            </a:r>
            <a:r>
              <a:rPr lang="ru-RU" b="1" dirty="0" err="1"/>
              <a:t>пониження</a:t>
            </a:r>
            <a:r>
              <a:rPr lang="ru-RU" b="1" dirty="0"/>
              <a:t> </a:t>
            </a:r>
            <a:r>
              <a:rPr lang="ru-RU" b="1" dirty="0" err="1"/>
              <a:t>вібраційних</a:t>
            </a:r>
            <a:r>
              <a:rPr lang="ru-RU" b="1" dirty="0"/>
              <a:t> загрузок на рукоятках </a:t>
            </a:r>
            <a:r>
              <a:rPr lang="ru-RU" b="1" dirty="0" err="1"/>
              <a:t>керування</a:t>
            </a:r>
            <a:r>
              <a:rPr lang="ru-RU" b="1" dirty="0"/>
              <a:t> </a:t>
            </a:r>
            <a:r>
              <a:rPr lang="ru-RU" b="1" dirty="0" err="1"/>
              <a:t>ріжучі</a:t>
            </a:r>
            <a:r>
              <a:rPr lang="ru-RU" b="1" dirty="0"/>
              <a:t> </a:t>
            </a:r>
            <a:r>
              <a:rPr lang="ru-RU" b="1" dirty="0" err="1"/>
              <a:t>апарати</a:t>
            </a:r>
            <a:r>
              <a:rPr lang="ru-RU" b="1" dirty="0"/>
              <a:t> </a:t>
            </a:r>
            <a:r>
              <a:rPr lang="ru-RU" b="1" dirty="0" err="1"/>
              <a:t>повинні</a:t>
            </a:r>
            <a:r>
              <a:rPr lang="ru-RU" b="1" dirty="0"/>
              <a:t> </a:t>
            </a:r>
            <a:r>
              <a:rPr lang="ru-RU" b="1" dirty="0" err="1"/>
              <a:t>мати</a:t>
            </a:r>
            <a:r>
              <a:rPr lang="ru-RU" b="1" dirty="0"/>
              <a:t> два ряди </a:t>
            </a:r>
            <a:r>
              <a:rPr lang="ru-RU" b="1" dirty="0" err="1"/>
              <a:t>активних</a:t>
            </a:r>
            <a:r>
              <a:rPr lang="ru-RU" b="1" dirty="0"/>
              <a:t> </a:t>
            </a:r>
            <a:r>
              <a:rPr lang="ru-RU" b="1" dirty="0" err="1"/>
              <a:t>ножів</a:t>
            </a:r>
            <a:r>
              <a:rPr lang="ru-RU" b="1" dirty="0"/>
              <a:t> і </a:t>
            </a:r>
            <a:r>
              <a:rPr lang="ru-RU" b="1" dirty="0" err="1"/>
              <a:t>подвійний</a:t>
            </a:r>
            <a:r>
              <a:rPr lang="ru-RU" b="1" dirty="0"/>
              <a:t> кривошипно-</a:t>
            </a:r>
            <a:r>
              <a:rPr lang="ru-RU" b="1" dirty="0" err="1"/>
              <a:t>шатунний</a:t>
            </a:r>
            <a:r>
              <a:rPr lang="ru-RU" b="1" dirty="0"/>
              <a:t> </a:t>
            </a:r>
            <a:r>
              <a:rPr lang="ru-RU" b="1" dirty="0" err="1"/>
              <a:t>механізм</a:t>
            </a:r>
            <a:r>
              <a:rPr lang="ru-RU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9352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407913"/>
            <a:ext cx="2264365" cy="4448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712968" cy="3528392"/>
          </a:xfrm>
        </p:spPr>
        <p:txBody>
          <a:bodyPr>
            <a:noAutofit/>
          </a:bodyPr>
          <a:lstStyle/>
          <a:p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Електричні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кущорізи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err="1"/>
              <a:t>зручні</a:t>
            </a:r>
            <a:r>
              <a:rPr lang="ru-RU" sz="2000" b="1" dirty="0"/>
              <a:t> для </a:t>
            </a:r>
            <a:r>
              <a:rPr lang="ru-RU" sz="2000" b="1" dirty="0" err="1"/>
              <a:t>роботи</a:t>
            </a:r>
            <a:r>
              <a:rPr lang="ru-RU" sz="2000" b="1" dirty="0"/>
              <a:t>, </a:t>
            </a:r>
            <a:r>
              <a:rPr lang="ru-RU" sz="2000" b="1" dirty="0" err="1"/>
              <a:t>оскільки</a:t>
            </a:r>
            <a:r>
              <a:rPr lang="ru-RU" sz="2000" b="1" dirty="0"/>
              <a:t> </a:t>
            </a:r>
            <a:r>
              <a:rPr lang="ru-RU" sz="2000" b="1" dirty="0" err="1"/>
              <a:t>мають</a:t>
            </a:r>
            <a:r>
              <a:rPr lang="ru-RU" sz="2000" b="1" dirty="0"/>
              <a:t> </a:t>
            </a:r>
            <a:r>
              <a:rPr lang="ru-RU" sz="2000" b="1" dirty="0" err="1"/>
              <a:t>невелику</a:t>
            </a:r>
            <a:r>
              <a:rPr lang="ru-RU" sz="2000" b="1" dirty="0"/>
              <a:t> вагу (в </a:t>
            </a:r>
            <a:r>
              <a:rPr lang="ru-RU" sz="2000" b="1" dirty="0" err="1"/>
              <a:t>середньому</a:t>
            </a:r>
            <a:r>
              <a:rPr lang="ru-RU" sz="2000" b="1" dirty="0"/>
              <a:t> 2,6-4,1 кг) і </a:t>
            </a:r>
            <a:r>
              <a:rPr lang="ru-RU" sz="2000" b="1" dirty="0" err="1"/>
              <a:t>дозволяють</a:t>
            </a:r>
            <a:r>
              <a:rPr lang="ru-RU" sz="2000" b="1" dirty="0"/>
              <a:t> </a:t>
            </a:r>
            <a:r>
              <a:rPr lang="ru-RU" sz="2000" b="1" dirty="0" err="1"/>
              <a:t>зрізати</a:t>
            </a:r>
            <a:r>
              <a:rPr lang="ru-RU" sz="2000" b="1" dirty="0"/>
              <a:t> </a:t>
            </a:r>
            <a:r>
              <a:rPr lang="ru-RU" sz="2000" b="1" dirty="0" err="1"/>
              <a:t>гілки</a:t>
            </a:r>
            <a:r>
              <a:rPr lang="ru-RU" sz="2000" b="1" dirty="0"/>
              <a:t> в </a:t>
            </a:r>
            <a:r>
              <a:rPr lang="ru-RU" sz="2000" b="1" dirty="0" err="1"/>
              <a:t>діаметрі</a:t>
            </a:r>
            <a:r>
              <a:rPr lang="ru-RU" sz="2000" b="1" dirty="0"/>
              <a:t> до 21 мм при </a:t>
            </a:r>
            <a:r>
              <a:rPr lang="ru-RU" sz="2000" b="1" dirty="0" err="1"/>
              <a:t>довжині</a:t>
            </a:r>
            <a:r>
              <a:rPr lang="ru-RU" sz="2000" b="1" dirty="0"/>
              <a:t> </a:t>
            </a:r>
            <a:r>
              <a:rPr lang="ru-RU" sz="2000" b="1" dirty="0" err="1"/>
              <a:t>різу</a:t>
            </a:r>
            <a:r>
              <a:rPr lang="ru-RU" sz="2000" b="1" dirty="0"/>
              <a:t> 40-60 см</a:t>
            </a:r>
            <a:r>
              <a:rPr lang="ru-RU" sz="2000" b="1" dirty="0" smtClean="0"/>
              <a:t>.</a:t>
            </a:r>
            <a:endParaRPr lang="ru-RU" sz="2000" b="1" dirty="0"/>
          </a:p>
          <a:p>
            <a:r>
              <a:rPr lang="ru-RU" sz="2000" b="1" dirty="0" err="1"/>
              <a:t>Основні</a:t>
            </a:r>
            <a:r>
              <a:rPr lang="ru-RU" sz="2000" b="1" dirty="0"/>
              <a:t> характеристики</a:t>
            </a:r>
            <a:r>
              <a:rPr lang="ru-RU" sz="2000" b="1" dirty="0" smtClean="0"/>
              <a:t>:</a:t>
            </a:r>
            <a:endParaRPr lang="ru-RU" sz="2000" b="1" dirty="0"/>
          </a:p>
          <a:p>
            <a:r>
              <a:rPr lang="ru-RU" sz="2000" b="1" dirty="0"/>
              <a:t>-  </a:t>
            </a:r>
            <a:r>
              <a:rPr lang="ru-RU" sz="2000" b="1" dirty="0" err="1"/>
              <a:t>закалені</a:t>
            </a:r>
            <a:r>
              <a:rPr lang="ru-RU" sz="2000" b="1" dirty="0"/>
              <a:t>, </a:t>
            </a:r>
            <a:r>
              <a:rPr lang="ru-RU" sz="2000" b="1" dirty="0" err="1"/>
              <a:t>оброблені</a:t>
            </a:r>
            <a:r>
              <a:rPr lang="ru-RU" sz="2000" b="1" dirty="0"/>
              <a:t> лазером </a:t>
            </a:r>
            <a:r>
              <a:rPr lang="ru-RU" sz="2000" b="1" dirty="0" err="1"/>
              <a:t>ножі</a:t>
            </a:r>
            <a:r>
              <a:rPr lang="ru-RU" sz="2000" b="1" dirty="0"/>
              <a:t> для особливо чистого </a:t>
            </a:r>
            <a:r>
              <a:rPr lang="ru-RU" sz="2000" b="1" dirty="0" err="1"/>
              <a:t>зрізу</a:t>
            </a:r>
            <a:r>
              <a:rPr lang="ru-RU" sz="2000" b="1" dirty="0" smtClean="0"/>
              <a:t>;</a:t>
            </a:r>
            <a:endParaRPr lang="ru-RU" sz="2000" b="1" dirty="0"/>
          </a:p>
          <a:p>
            <a:r>
              <a:rPr lang="ru-RU" sz="2000" b="1" dirty="0"/>
              <a:t>- </a:t>
            </a:r>
            <a:r>
              <a:rPr lang="ru-RU" sz="2000" b="1" dirty="0" err="1"/>
              <a:t>запобіжний</a:t>
            </a:r>
            <a:r>
              <a:rPr lang="ru-RU" sz="2000" b="1" dirty="0"/>
              <a:t> замок </a:t>
            </a:r>
            <a:r>
              <a:rPr lang="ru-RU" sz="2000" b="1" dirty="0" err="1"/>
              <a:t>проти</a:t>
            </a:r>
            <a:r>
              <a:rPr lang="ru-RU" sz="2000" b="1" dirty="0"/>
              <a:t> </a:t>
            </a:r>
            <a:r>
              <a:rPr lang="ru-RU" sz="2000" b="1" dirty="0" err="1"/>
              <a:t>непередбачуваного</a:t>
            </a:r>
            <a:r>
              <a:rPr lang="ru-RU" sz="2000" b="1" dirty="0"/>
              <a:t> </a:t>
            </a:r>
            <a:r>
              <a:rPr lang="ru-RU" sz="2000" b="1" dirty="0" err="1"/>
              <a:t>включення</a:t>
            </a:r>
            <a:r>
              <a:rPr lang="ru-RU" sz="2000" b="1" dirty="0" smtClean="0"/>
              <a:t>;</a:t>
            </a:r>
            <a:endParaRPr lang="ru-RU" sz="2000" b="1" dirty="0"/>
          </a:p>
          <a:p>
            <a:r>
              <a:rPr lang="ru-RU" sz="2000" b="1" dirty="0"/>
              <a:t>- </a:t>
            </a:r>
            <a:r>
              <a:rPr lang="ru-RU" sz="2000" b="1" dirty="0" err="1"/>
              <a:t>електродвигун</a:t>
            </a:r>
            <a:r>
              <a:rPr lang="ru-RU" sz="2000" b="1" dirty="0"/>
              <a:t> </a:t>
            </a:r>
            <a:r>
              <a:rPr lang="ru-RU" sz="2000" b="1" dirty="0" err="1"/>
              <a:t>потужністю</a:t>
            </a:r>
            <a:r>
              <a:rPr lang="ru-RU" sz="2000" b="1" dirty="0"/>
              <a:t> 380-500 Вт</a:t>
            </a:r>
            <a:r>
              <a:rPr lang="ru-RU" sz="2000" b="1" dirty="0" smtClean="0"/>
              <a:t>;</a:t>
            </a:r>
            <a:endParaRPr lang="ru-RU" sz="2000" b="1" dirty="0"/>
          </a:p>
          <a:p>
            <a:r>
              <a:rPr lang="ru-RU" sz="2000" b="1" dirty="0"/>
              <a:t>- </a:t>
            </a:r>
            <a:r>
              <a:rPr lang="ru-RU" sz="2000" b="1" dirty="0" err="1"/>
              <a:t>захист</a:t>
            </a:r>
            <a:r>
              <a:rPr lang="ru-RU" sz="2000" b="1" dirty="0"/>
              <a:t> </a:t>
            </a:r>
            <a:r>
              <a:rPr lang="ru-RU" sz="2000" b="1" dirty="0" err="1"/>
              <a:t>ножів</a:t>
            </a:r>
            <a:r>
              <a:rPr lang="ru-RU" sz="2000" b="1" dirty="0"/>
              <a:t> та </a:t>
            </a:r>
            <a:r>
              <a:rPr lang="ru-RU" sz="2000" b="1" dirty="0" err="1"/>
              <a:t>захисний</a:t>
            </a:r>
            <a:r>
              <a:rPr lang="ru-RU" sz="2000" b="1" dirty="0"/>
              <a:t> щиток для рук.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37" b="20909"/>
          <a:stretch/>
        </p:blipFill>
        <p:spPr bwMode="auto">
          <a:xfrm>
            <a:off x="971600" y="3573016"/>
            <a:ext cx="4248472" cy="256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8282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964488" cy="4248472"/>
          </a:xfrm>
        </p:spPr>
        <p:txBody>
          <a:bodyPr>
            <a:normAutofit fontScale="77500" lnSpcReduction="20000"/>
          </a:bodyPr>
          <a:lstStyle/>
          <a:p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Поряд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електричним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ріжучим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інструментом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садівництві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використовують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b="1" i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моторизований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інструмент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двигунами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внутрішнього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згорання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наприклад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фірма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STIHL</a:t>
            </a:r>
            <a:r>
              <a:rPr lang="en-US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інструменту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  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робоча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потужність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середньому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складає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до 0,95 кВт;</a:t>
            </a:r>
          </a:p>
          <a:p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невеликий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об’єм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двигуна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(в середньому27,2-25,4 см</a:t>
            </a:r>
            <a:r>
              <a:rPr lang="ru-RU" sz="26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 тому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середні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вага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інструменту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складає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4,6-5,8 кг;</a:t>
            </a:r>
          </a:p>
          <a:p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робоча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довжина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зрізу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45-75 см</a:t>
            </a:r>
            <a:r>
              <a:rPr lang="ru-RU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роботі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високими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живоплотами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та у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важко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доступних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місцях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часто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використовують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600" b="1" i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подовжені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мотоножиці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i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регульованою</a:t>
            </a:r>
            <a:r>
              <a:rPr lang="ru-RU" sz="26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ножевою </a:t>
            </a:r>
            <a:r>
              <a:rPr lang="ru-RU" sz="26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траверсою</a:t>
            </a:r>
            <a:r>
              <a:rPr lang="ru-RU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дещо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важчі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звичайних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кущорізів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середня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вага до 6,5 кг),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однак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завдяки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безступенево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регульованому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кутові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передачі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ножової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траверси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(0-90</a:t>
            </a:r>
            <a:r>
              <a:rPr lang="ru-RU" sz="2600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мотоножиці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швидко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підготувати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різноманітних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завдань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пристосувати</a:t>
            </a:r>
            <a:r>
              <a:rPr lang="ru-RU" sz="2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до росту </a:t>
            </a:r>
            <a:r>
              <a:rPr lang="ru-RU" sz="2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працівника</a:t>
            </a:r>
            <a:r>
              <a:rPr lang="ru-RU" sz="2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365104"/>
            <a:ext cx="5328592" cy="2335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3255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856984" cy="6120680"/>
          </a:xfrm>
        </p:spPr>
        <p:txBody>
          <a:bodyPr>
            <a:normAutofit/>
          </a:bodyPr>
          <a:lstStyle/>
          <a:p>
            <a:r>
              <a:rPr lang="ru-RU" b="1" dirty="0" err="1"/>
              <a:t>Бензомоторні</a:t>
            </a:r>
            <a:r>
              <a:rPr lang="ru-RU" b="1" dirty="0"/>
              <a:t> </a:t>
            </a:r>
            <a:r>
              <a:rPr lang="ru-RU" b="1" dirty="0" err="1"/>
              <a:t>ножиці</a:t>
            </a:r>
            <a:r>
              <a:rPr lang="ru-RU" b="1" dirty="0"/>
              <a:t>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Husqvarna 325HD60x </a:t>
            </a:r>
            <a:r>
              <a:rPr lang="ru-RU" b="1" dirty="0" err="1" smtClean="0"/>
              <a:t>мають</a:t>
            </a:r>
            <a:r>
              <a:rPr lang="ru-RU" b="1" dirty="0" smtClean="0"/>
              <a:t> </a:t>
            </a:r>
            <a:r>
              <a:rPr lang="ru-RU" b="1" dirty="0" err="1"/>
              <a:t>легку</a:t>
            </a:r>
            <a:r>
              <a:rPr lang="ru-RU" b="1" dirty="0"/>
              <a:t> систему запуску, </a:t>
            </a:r>
            <a:r>
              <a:rPr lang="ru-RU" b="1" dirty="0" err="1"/>
              <a:t>надійне</a:t>
            </a:r>
            <a:r>
              <a:rPr lang="ru-RU" b="1" dirty="0"/>
              <a:t> </a:t>
            </a:r>
            <a:r>
              <a:rPr lang="ru-RU" b="1" dirty="0" err="1"/>
              <a:t>двохстороннє</a:t>
            </a:r>
            <a:r>
              <a:rPr lang="ru-RU" b="1" dirty="0"/>
              <a:t> </a:t>
            </a:r>
            <a:r>
              <a:rPr lang="ru-RU" b="1" dirty="0" err="1"/>
              <a:t>ріжуче</a:t>
            </a:r>
            <a:r>
              <a:rPr lang="ru-RU" b="1" dirty="0"/>
              <a:t> полотно. </a:t>
            </a:r>
            <a:r>
              <a:rPr lang="ru-RU" b="1" dirty="0" err="1"/>
              <a:t>Двигун</a:t>
            </a:r>
            <a:r>
              <a:rPr lang="ru-RU" b="1" dirty="0"/>
              <a:t> </a:t>
            </a:r>
            <a:r>
              <a:rPr lang="ru-RU" b="1" dirty="0" err="1"/>
              <a:t>відмінно</a:t>
            </a:r>
            <a:r>
              <a:rPr lang="ru-RU" b="1" dirty="0"/>
              <a:t> </a:t>
            </a:r>
            <a:r>
              <a:rPr lang="ru-RU" b="1" dirty="0" err="1"/>
              <a:t>врівноважує</a:t>
            </a:r>
            <a:r>
              <a:rPr lang="ru-RU" b="1" dirty="0"/>
              <a:t> </a:t>
            </a:r>
            <a:r>
              <a:rPr lang="ru-RU" b="1" dirty="0" err="1"/>
              <a:t>ножі</a:t>
            </a:r>
            <a:r>
              <a:rPr lang="ru-RU" b="1" dirty="0"/>
              <a:t> і </a:t>
            </a:r>
            <a:r>
              <a:rPr lang="ru-RU" b="1" dirty="0" err="1"/>
              <a:t>тим</a:t>
            </a:r>
            <a:r>
              <a:rPr lang="ru-RU" b="1" dirty="0"/>
              <a:t> самим </a:t>
            </a:r>
            <a:r>
              <a:rPr lang="ru-RU" b="1" dirty="0" err="1"/>
              <a:t>полегшує</a:t>
            </a:r>
            <a:r>
              <a:rPr lang="ru-RU" b="1" dirty="0"/>
              <a:t> </a:t>
            </a:r>
            <a:r>
              <a:rPr lang="ru-RU" b="1" dirty="0" err="1"/>
              <a:t>управління</a:t>
            </a:r>
            <a:r>
              <a:rPr lang="ru-RU" b="1" dirty="0"/>
              <a:t> </a:t>
            </a:r>
            <a:r>
              <a:rPr lang="ru-RU" b="1" dirty="0" err="1"/>
              <a:t>бензоножицями</a:t>
            </a:r>
            <a:r>
              <a:rPr lang="ru-RU" b="1" dirty="0"/>
              <a:t>. </a:t>
            </a:r>
            <a:r>
              <a:rPr lang="ru-RU" b="1" dirty="0" err="1"/>
              <a:t>Регульована</a:t>
            </a:r>
            <a:r>
              <a:rPr lang="ru-RU" b="1" dirty="0"/>
              <a:t> </a:t>
            </a:r>
            <a:r>
              <a:rPr lang="ru-RU" b="1" dirty="0" err="1"/>
              <a:t>задня</a:t>
            </a:r>
            <a:r>
              <a:rPr lang="ru-RU" b="1" dirty="0"/>
              <a:t> ручка</a:t>
            </a:r>
            <a:r>
              <a:rPr lang="ru-RU" b="1" dirty="0" smtClean="0"/>
              <a:t>.</a:t>
            </a:r>
          </a:p>
          <a:p>
            <a:r>
              <a:rPr lang="ru-RU" b="1" dirty="0"/>
              <a:t> </a:t>
            </a:r>
            <a:r>
              <a:rPr lang="ru-RU" b="1" dirty="0" err="1"/>
              <a:t>Технічні</a:t>
            </a:r>
            <a:r>
              <a:rPr lang="ru-RU" b="1" dirty="0"/>
              <a:t> характеристики </a:t>
            </a:r>
            <a:r>
              <a:rPr lang="ru-RU" b="1" dirty="0" err="1"/>
              <a:t>бензоножиць</a:t>
            </a:r>
            <a:r>
              <a:rPr lang="ru-RU" b="1" dirty="0"/>
              <a:t> </a:t>
            </a:r>
            <a:r>
              <a:rPr lang="en-US" b="1" dirty="0"/>
              <a:t>Husqvarna 325HD60x: </a:t>
            </a:r>
            <a:r>
              <a:rPr lang="ru-RU" b="1" dirty="0" err="1"/>
              <a:t>двигун</a:t>
            </a:r>
            <a:r>
              <a:rPr lang="ru-RU" b="1" dirty="0"/>
              <a:t> </a:t>
            </a:r>
            <a:r>
              <a:rPr lang="ru-RU" b="1" dirty="0" err="1"/>
              <a:t>двохтактний</a:t>
            </a:r>
            <a:r>
              <a:rPr lang="ru-RU" b="1" dirty="0"/>
              <a:t> </a:t>
            </a:r>
            <a:r>
              <a:rPr lang="ru-RU" b="1" dirty="0" err="1"/>
              <a:t>одноциліндровий</a:t>
            </a:r>
            <a:r>
              <a:rPr lang="ru-RU" b="1" dirty="0"/>
              <a:t>, </a:t>
            </a:r>
            <a:r>
              <a:rPr lang="ru-RU" b="1" dirty="0" err="1"/>
              <a:t>потужністю</a:t>
            </a:r>
            <a:r>
              <a:rPr lang="ru-RU" b="1" dirty="0"/>
              <a:t> 0,7 кВт (0,9 </a:t>
            </a:r>
            <a:r>
              <a:rPr lang="ru-RU" b="1" dirty="0" err="1"/>
              <a:t>к.с</a:t>
            </a:r>
            <a:r>
              <a:rPr lang="ru-RU" b="1" dirty="0"/>
              <a:t>.); </a:t>
            </a:r>
            <a:r>
              <a:rPr lang="ru-RU" b="1" dirty="0" err="1"/>
              <a:t>довжина</a:t>
            </a:r>
            <a:r>
              <a:rPr lang="ru-RU" b="1" dirty="0"/>
              <a:t> </a:t>
            </a:r>
            <a:r>
              <a:rPr lang="ru-RU" b="1" dirty="0" err="1"/>
              <a:t>ріжучого</a:t>
            </a:r>
            <a:r>
              <a:rPr lang="ru-RU" b="1" dirty="0"/>
              <a:t> ножа – 60 см, величина </a:t>
            </a:r>
            <a:r>
              <a:rPr lang="ru-RU" b="1" dirty="0" err="1"/>
              <a:t>відкриття</a:t>
            </a:r>
            <a:r>
              <a:rPr lang="ru-RU" b="1" dirty="0"/>
              <a:t> </a:t>
            </a:r>
            <a:r>
              <a:rPr lang="ru-RU" b="1" dirty="0" err="1"/>
              <a:t>зубів</a:t>
            </a:r>
            <a:r>
              <a:rPr lang="ru-RU" b="1" dirty="0"/>
              <a:t> – 25 мм, </a:t>
            </a:r>
            <a:r>
              <a:rPr lang="ru-RU" b="1" dirty="0" err="1"/>
              <a:t>рекомендований</a:t>
            </a:r>
            <a:r>
              <a:rPr lang="ru-RU" b="1" dirty="0"/>
              <a:t> </a:t>
            </a:r>
            <a:r>
              <a:rPr lang="ru-RU" b="1" dirty="0" err="1"/>
              <a:t>максимальний</a:t>
            </a:r>
            <a:r>
              <a:rPr lang="ru-RU" b="1" dirty="0"/>
              <a:t> </a:t>
            </a:r>
            <a:r>
              <a:rPr lang="ru-RU" b="1" dirty="0" err="1"/>
              <a:t>діаметр</a:t>
            </a:r>
            <a:r>
              <a:rPr lang="ru-RU" b="1" dirty="0"/>
              <a:t> </a:t>
            </a:r>
            <a:r>
              <a:rPr lang="ru-RU" b="1" dirty="0" err="1"/>
              <a:t>гілок</a:t>
            </a:r>
            <a:r>
              <a:rPr lang="ru-RU" b="1" dirty="0"/>
              <a:t> – 15 мм, </a:t>
            </a:r>
            <a:r>
              <a:rPr lang="ru-RU" b="1" dirty="0" err="1"/>
              <a:t>швидкість</a:t>
            </a:r>
            <a:r>
              <a:rPr lang="ru-RU" b="1" dirty="0"/>
              <a:t> </a:t>
            </a:r>
            <a:r>
              <a:rPr lang="ru-RU" b="1" dirty="0" err="1"/>
              <a:t>різки</a:t>
            </a:r>
            <a:r>
              <a:rPr lang="ru-RU" b="1" dirty="0"/>
              <a:t> – 4695 </a:t>
            </a:r>
            <a:r>
              <a:rPr lang="ru-RU" b="1" dirty="0" err="1"/>
              <a:t>різів</a:t>
            </a:r>
            <a:r>
              <a:rPr lang="ru-RU" b="1" dirty="0"/>
              <a:t> за </a:t>
            </a:r>
            <a:r>
              <a:rPr lang="ru-RU" b="1" dirty="0" err="1"/>
              <a:t>хвилину</a:t>
            </a:r>
            <a:r>
              <a:rPr lang="ru-RU" b="1" dirty="0"/>
              <a:t>, вага </a:t>
            </a:r>
            <a:r>
              <a:rPr lang="ru-RU" b="1" dirty="0" err="1"/>
              <a:t>бензоножиць</a:t>
            </a:r>
            <a:r>
              <a:rPr lang="ru-RU" b="1" dirty="0"/>
              <a:t> – 5,1 кг. 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324" y="3861048"/>
            <a:ext cx="5211763" cy="270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993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2368" y="116632"/>
            <a:ext cx="9071632" cy="417646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обрізки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середніх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вистою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живоплотів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застосовують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штангові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бензоножиці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у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робочий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ріжучий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апарат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віддалений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механізму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приводу за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штанги (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аналогічно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як у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висоторізів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). Прикладом таких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штангових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бензоножиць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є модель </a:t>
            </a:r>
            <a:r>
              <a:rPr lang="en-US" sz="2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Husqvarna </a:t>
            </a:r>
            <a:r>
              <a:rPr lang="en-US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325 HE4x.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Дані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бензоножиці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дистанційне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регулювання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кута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розташування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ножів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Потужний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двигун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урівноважує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ножі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і,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самим,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полегшують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керування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Ножиці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добре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збалансовані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задня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рукоятка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повертатися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приймаючи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три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фіксовані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положення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дозволяє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обробляти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живопліт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як вертикально так і горизонтально.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Подвійні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ножі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забезпечують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ефективну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високоякісну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обрізку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гілок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Розташування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двигуна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сприяє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направленню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вихлопних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газів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в сторону,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протилежну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оператора.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Технічні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характеристики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бензоножиць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Husqvarna 325 HE4x: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вага – 5,7 кг,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об’єм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циліндра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24,5 см3;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потужність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двигуна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1,2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к.с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/ 0,9 кВт,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швидкість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максимальній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потужності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9000 об/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хв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.;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розкриття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ножа – 29 мм,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довжина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ножа - 55 см,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максимальний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діаметр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зрізуваних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гілок-20 мм. 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207321"/>
            <a:ext cx="4964832" cy="2555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28993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88640"/>
            <a:ext cx="9036496" cy="5688632"/>
          </a:xfrm>
        </p:spPr>
        <p:txBody>
          <a:bodyPr>
            <a:normAutofit/>
          </a:bodyPr>
          <a:lstStyle/>
          <a:p>
            <a:r>
              <a:rPr lang="ru-RU" sz="3200" b="1" dirty="0" err="1"/>
              <a:t>Обрізка</a:t>
            </a:r>
            <a:r>
              <a:rPr lang="ru-RU" sz="3200" b="1" dirty="0"/>
              <a:t> </a:t>
            </a:r>
            <a:r>
              <a:rPr lang="ru-RU" sz="3200" b="1" dirty="0" err="1"/>
              <a:t>живоплотів</a:t>
            </a:r>
            <a:r>
              <a:rPr lang="ru-RU" sz="3200" b="1" dirty="0"/>
              <a:t> </a:t>
            </a:r>
            <a:r>
              <a:rPr lang="ru-RU" sz="3200" b="1" dirty="0" err="1"/>
              <a:t>також</a:t>
            </a:r>
            <a:r>
              <a:rPr lang="ru-RU" sz="3200" b="1" dirty="0"/>
              <a:t> проводиться </a:t>
            </a:r>
            <a:r>
              <a:rPr lang="ru-RU" sz="3200" b="1" dirty="0" err="1" smtClean="0"/>
              <a:t>спеціальними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механізмами</a:t>
            </a:r>
            <a:r>
              <a:rPr lang="ru-RU" sz="3200" b="1" dirty="0"/>
              <a:t>, </a:t>
            </a:r>
            <a:r>
              <a:rPr lang="ru-RU" sz="3200" b="1" dirty="0" err="1"/>
              <a:t>навішуваними</a:t>
            </a:r>
            <a:r>
              <a:rPr lang="ru-RU" sz="3200" b="1" dirty="0"/>
              <a:t> на </a:t>
            </a:r>
            <a:r>
              <a:rPr lang="ru-RU" sz="3200" b="1" dirty="0" err="1"/>
              <a:t>колісні</a:t>
            </a:r>
            <a:r>
              <a:rPr lang="ru-RU" sz="3200" b="1" dirty="0"/>
              <a:t> </a:t>
            </a:r>
            <a:r>
              <a:rPr lang="ru-RU" sz="3200" b="1" dirty="0" err="1"/>
              <a:t>трактори</a:t>
            </a:r>
            <a:r>
              <a:rPr lang="ru-RU" sz="3200" b="1" dirty="0"/>
              <a:t> </a:t>
            </a:r>
            <a:r>
              <a:rPr lang="ru-RU" sz="3200" b="1" dirty="0" err="1"/>
              <a:t>класів</a:t>
            </a:r>
            <a:r>
              <a:rPr lang="ru-RU" sz="3200" b="1" dirty="0"/>
              <a:t> 0,6 і 0,9. </a:t>
            </a:r>
            <a:endParaRPr lang="ru-RU" sz="3200" b="1" dirty="0" smtClean="0"/>
          </a:p>
          <a:p>
            <a:r>
              <a:rPr lang="ru-RU" sz="3200" b="1" dirty="0" err="1"/>
              <a:t>Кущоріз</a:t>
            </a:r>
            <a:r>
              <a:rPr lang="ru-RU" sz="3200" b="1" dirty="0"/>
              <a:t> </a:t>
            </a:r>
            <a:r>
              <a:rPr lang="ru-RU" sz="3200" b="1" dirty="0" smtClean="0"/>
              <a:t>КГШ-101 з </a:t>
            </a:r>
            <a:r>
              <a:rPr lang="ru-RU" sz="3200" b="1" dirty="0" err="1"/>
              <a:t>гідроприводом</a:t>
            </a:r>
            <a:r>
              <a:rPr lang="ru-RU" sz="3200" b="1" dirty="0"/>
              <a:t> на </a:t>
            </a:r>
            <a:r>
              <a:rPr lang="ru-RU" sz="3200" b="1" dirty="0" err="1"/>
              <a:t>базі</a:t>
            </a:r>
            <a:r>
              <a:rPr lang="ru-RU" sz="3200" b="1" dirty="0"/>
              <a:t> </a:t>
            </a:r>
            <a:r>
              <a:rPr lang="ru-RU" sz="3200" b="1" dirty="0" err="1"/>
              <a:t>самохідного</a:t>
            </a:r>
            <a:r>
              <a:rPr lang="ru-RU" sz="3200" b="1" dirty="0"/>
              <a:t> </a:t>
            </a:r>
            <a:r>
              <a:rPr lang="ru-RU" sz="3200" b="1" dirty="0" err="1"/>
              <a:t>шасі</a:t>
            </a:r>
            <a:r>
              <a:rPr lang="ru-RU" sz="3200" b="1" dirty="0"/>
              <a:t> Т-16М </a:t>
            </a:r>
            <a:r>
              <a:rPr lang="ru-RU" sz="3200" b="1" dirty="0" err="1"/>
              <a:t>призначений</a:t>
            </a:r>
            <a:r>
              <a:rPr lang="ru-RU" sz="3200" b="1" dirty="0"/>
              <a:t> для </a:t>
            </a:r>
            <a:r>
              <a:rPr lang="ru-RU" sz="3200" b="1" dirty="0" err="1"/>
              <a:t>механізованої</a:t>
            </a:r>
            <a:r>
              <a:rPr lang="ru-RU" sz="3200" b="1" dirty="0"/>
              <a:t> стрижки </a:t>
            </a:r>
            <a:r>
              <a:rPr lang="ru-RU" sz="3200" b="1" dirty="0" err="1"/>
              <a:t>живоплотів</a:t>
            </a:r>
            <a:r>
              <a:rPr lang="ru-RU" sz="3200" b="1" dirty="0"/>
              <a:t> в парках, скверах, на бульварах, </a:t>
            </a:r>
            <a:r>
              <a:rPr lang="ru-RU" sz="3200" b="1" dirty="0" err="1"/>
              <a:t>вздовж</a:t>
            </a:r>
            <a:r>
              <a:rPr lang="ru-RU" sz="3200" b="1" dirty="0"/>
              <a:t> </a:t>
            </a:r>
            <a:r>
              <a:rPr lang="ru-RU" sz="3200" b="1" dirty="0" err="1"/>
              <a:t>доріг</a:t>
            </a:r>
            <a:r>
              <a:rPr lang="ru-RU" sz="3200" b="1" dirty="0"/>
              <a:t>. Конструктивно </a:t>
            </a:r>
            <a:r>
              <a:rPr lang="ru-RU" sz="3200" b="1" dirty="0" err="1"/>
              <a:t>кущоріз</a:t>
            </a:r>
            <a:r>
              <a:rPr lang="ru-RU" sz="3200" b="1" dirty="0"/>
              <a:t> </a:t>
            </a:r>
            <a:r>
              <a:rPr lang="ru-RU" sz="3200" b="1" dirty="0" err="1"/>
              <a:t>виконаний</a:t>
            </a:r>
            <a:r>
              <a:rPr lang="ru-RU" sz="3200" b="1" dirty="0"/>
              <a:t> у </a:t>
            </a:r>
            <a:r>
              <a:rPr lang="ru-RU" sz="3200" b="1" dirty="0" err="1"/>
              <a:t>вигляді</a:t>
            </a:r>
            <a:r>
              <a:rPr lang="ru-RU" sz="3200" b="1" dirty="0"/>
              <a:t> </a:t>
            </a:r>
            <a:r>
              <a:rPr lang="ru-RU" sz="3200" b="1" dirty="0" err="1"/>
              <a:t>навісного</a:t>
            </a:r>
            <a:r>
              <a:rPr lang="ru-RU" sz="3200" b="1" dirty="0"/>
              <a:t> </a:t>
            </a:r>
            <a:r>
              <a:rPr lang="ru-RU" sz="3200" b="1" dirty="0" err="1"/>
              <a:t>обладнання</a:t>
            </a:r>
            <a:r>
              <a:rPr lang="ru-RU" sz="3200" b="1" dirty="0"/>
              <a:t>, </a:t>
            </a:r>
            <a:r>
              <a:rPr lang="ru-RU" sz="3200" b="1" dirty="0" err="1"/>
              <a:t>встановленого</a:t>
            </a:r>
            <a:r>
              <a:rPr lang="ru-RU" sz="3200" b="1" dirty="0"/>
              <a:t> в </a:t>
            </a:r>
            <a:r>
              <a:rPr lang="ru-RU" sz="3200" b="1" dirty="0" err="1"/>
              <a:t>середній</a:t>
            </a:r>
            <a:r>
              <a:rPr lang="ru-RU" sz="3200" b="1" dirty="0"/>
              <a:t> </a:t>
            </a:r>
            <a:r>
              <a:rPr lang="ru-RU" sz="3200" b="1" dirty="0" err="1"/>
              <a:t>частині</a:t>
            </a:r>
            <a:r>
              <a:rPr lang="ru-RU" sz="3200" b="1" dirty="0"/>
              <a:t> </a:t>
            </a:r>
            <a:r>
              <a:rPr lang="ru-RU" sz="3200" b="1" dirty="0" err="1"/>
              <a:t>самохідного</a:t>
            </a:r>
            <a:r>
              <a:rPr lang="ru-RU" sz="3200" b="1" dirty="0"/>
              <a:t> </a:t>
            </a:r>
            <a:r>
              <a:rPr lang="ru-RU" sz="3200" b="1" dirty="0" err="1"/>
              <a:t>шасі</a:t>
            </a:r>
            <a:r>
              <a:rPr lang="ru-RU" sz="3200" b="1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6022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188640"/>
            <a:ext cx="6512511" cy="1143000"/>
          </a:xfrm>
        </p:spPr>
        <p:txBody>
          <a:bodyPr/>
          <a:lstStyle/>
          <a:p>
            <a:pPr algn="ctr"/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95536" y="1196752"/>
            <a:ext cx="8396038" cy="4724400"/>
          </a:xfrm>
        </p:spPr>
        <p:txBody>
          <a:bodyPr>
            <a:norm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400" b="1" dirty="0" err="1"/>
              <a:t>Розглянути</a:t>
            </a:r>
            <a:r>
              <a:rPr lang="ru-RU" sz="2400" b="1" dirty="0"/>
              <a:t> </a:t>
            </a:r>
            <a:r>
              <a:rPr lang="ru-RU" sz="2400" b="1" dirty="0" err="1"/>
              <a:t>компонування</a:t>
            </a:r>
            <a:r>
              <a:rPr lang="ru-RU" sz="2400" b="1" dirty="0"/>
              <a:t> </a:t>
            </a:r>
            <a:r>
              <a:rPr lang="ru-RU" sz="2400" b="1" dirty="0" err="1"/>
              <a:t>основних</a:t>
            </a:r>
            <a:r>
              <a:rPr lang="ru-RU" sz="2400" b="1" dirty="0"/>
              <a:t> </a:t>
            </a:r>
            <a:r>
              <a:rPr lang="ru-RU" sz="2400" b="1" dirty="0" err="1"/>
              <a:t>вузлів</a:t>
            </a:r>
            <a:r>
              <a:rPr lang="ru-RU" sz="2400" b="1" dirty="0"/>
              <a:t> </a:t>
            </a:r>
            <a:r>
              <a:rPr lang="ru-RU" sz="2400" b="1" dirty="0" err="1"/>
              <a:t>висоторізів</a:t>
            </a:r>
            <a:r>
              <a:rPr lang="ru-RU" sz="2400" b="1" dirty="0"/>
              <a:t> </a:t>
            </a:r>
            <a:r>
              <a:rPr lang="ru-RU" sz="2400" b="1" dirty="0" smtClean="0"/>
              <a:t>для </a:t>
            </a:r>
            <a:r>
              <a:rPr lang="ru-RU" sz="2400" b="1" dirty="0" err="1" smtClean="0"/>
              <a:t>формування</a:t>
            </a:r>
            <a:r>
              <a:rPr lang="ru-RU" sz="2400" b="1" dirty="0" smtClean="0"/>
              <a:t> </a:t>
            </a:r>
            <a:r>
              <a:rPr lang="ru-RU" sz="2400" b="1" dirty="0" err="1"/>
              <a:t>крони</a:t>
            </a:r>
            <a:r>
              <a:rPr lang="ru-RU" sz="2400" b="1" dirty="0"/>
              <a:t> дерев та </a:t>
            </a:r>
            <a:r>
              <a:rPr lang="ru-RU" sz="2400" b="1" dirty="0" err="1"/>
              <a:t>особливості</a:t>
            </a:r>
            <a:r>
              <a:rPr lang="ru-RU" sz="2400" b="1" dirty="0"/>
              <a:t> </a:t>
            </a:r>
            <a:r>
              <a:rPr lang="ru-RU" sz="2400" b="1" dirty="0" err="1"/>
              <a:t>їх</a:t>
            </a:r>
            <a:r>
              <a:rPr lang="ru-RU" sz="2400" b="1" dirty="0"/>
              <a:t> </a:t>
            </a:r>
            <a:r>
              <a:rPr lang="ru-RU" sz="2400" b="1" dirty="0" err="1"/>
              <a:t>конструкцій</a:t>
            </a:r>
            <a:r>
              <a:rPr lang="ru-RU" sz="2400" b="1" dirty="0" smtClean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b="1" dirty="0" smtClean="0"/>
              <a:t> </a:t>
            </a:r>
            <a:r>
              <a:rPr lang="ru-RU" sz="2400" b="1" dirty="0" err="1"/>
              <a:t>Розглянути</a:t>
            </a:r>
            <a:r>
              <a:rPr lang="ru-RU" sz="2400" b="1" dirty="0"/>
              <a:t> </a:t>
            </a:r>
            <a:r>
              <a:rPr lang="ru-RU" sz="2400" b="1" dirty="0" err="1"/>
              <a:t>компонування</a:t>
            </a:r>
            <a:r>
              <a:rPr lang="ru-RU" sz="2400" b="1" dirty="0"/>
              <a:t> </a:t>
            </a:r>
            <a:r>
              <a:rPr lang="ru-RU" sz="2400" b="1" dirty="0" err="1"/>
              <a:t>основних</a:t>
            </a:r>
            <a:r>
              <a:rPr lang="ru-RU" sz="2400" b="1" dirty="0"/>
              <a:t> </a:t>
            </a:r>
            <a:r>
              <a:rPr lang="ru-RU" sz="2400" b="1" dirty="0" err="1"/>
              <a:t>вузлів</a:t>
            </a:r>
            <a:r>
              <a:rPr lang="ru-RU" sz="2400" b="1" dirty="0"/>
              <a:t> бензопил </a:t>
            </a:r>
            <a:r>
              <a:rPr lang="ru-RU" sz="2400" b="1" dirty="0" smtClean="0"/>
              <a:t>для </a:t>
            </a:r>
            <a:r>
              <a:rPr lang="ru-RU" sz="2400" b="1" dirty="0" err="1" smtClean="0"/>
              <a:t>формування</a:t>
            </a:r>
            <a:r>
              <a:rPr lang="ru-RU" sz="2400" b="1" dirty="0" smtClean="0"/>
              <a:t> </a:t>
            </a:r>
            <a:r>
              <a:rPr lang="ru-RU" sz="2400" b="1" dirty="0" err="1"/>
              <a:t>крони</a:t>
            </a:r>
            <a:r>
              <a:rPr lang="ru-RU" sz="2400" b="1" dirty="0"/>
              <a:t> дерев та </a:t>
            </a:r>
            <a:r>
              <a:rPr lang="ru-RU" sz="2400" b="1" dirty="0" err="1"/>
              <a:t>особливості</a:t>
            </a:r>
            <a:r>
              <a:rPr lang="ru-RU" sz="2400" b="1" dirty="0"/>
              <a:t> </a:t>
            </a:r>
            <a:r>
              <a:rPr lang="ru-RU" sz="2400" b="1" dirty="0" err="1"/>
              <a:t>їх</a:t>
            </a:r>
            <a:r>
              <a:rPr lang="ru-RU" sz="2400" b="1" dirty="0"/>
              <a:t> </a:t>
            </a:r>
            <a:r>
              <a:rPr lang="ru-RU" sz="2400" b="1" dirty="0" err="1"/>
              <a:t>конструкцій</a:t>
            </a:r>
            <a:r>
              <a:rPr lang="ru-RU" sz="2400" b="1" dirty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b="1" dirty="0" err="1" smtClean="0"/>
              <a:t>Розглянути</a:t>
            </a:r>
            <a:r>
              <a:rPr lang="ru-RU" sz="2400" b="1" dirty="0" smtClean="0"/>
              <a:t> </a:t>
            </a:r>
            <a:r>
              <a:rPr lang="ru-RU" sz="2400" b="1" dirty="0" err="1"/>
              <a:t>компонування</a:t>
            </a:r>
            <a:r>
              <a:rPr lang="ru-RU" sz="2400" b="1" dirty="0"/>
              <a:t> </a:t>
            </a:r>
            <a:r>
              <a:rPr lang="ru-RU" sz="2400" b="1" dirty="0" err="1"/>
              <a:t>основних</a:t>
            </a:r>
            <a:r>
              <a:rPr lang="ru-RU" sz="2400" b="1" dirty="0"/>
              <a:t> </a:t>
            </a:r>
            <a:r>
              <a:rPr lang="ru-RU" sz="2400" b="1" dirty="0" err="1"/>
              <a:t>вузлів</a:t>
            </a:r>
            <a:r>
              <a:rPr lang="ru-RU" sz="2400" b="1" dirty="0"/>
              <a:t> </a:t>
            </a:r>
            <a:r>
              <a:rPr lang="ru-RU" sz="2400" b="1" dirty="0" err="1"/>
              <a:t>мотокущорізів</a:t>
            </a:r>
            <a:r>
              <a:rPr lang="ru-RU" sz="2400" b="1" dirty="0"/>
              <a:t> </a:t>
            </a:r>
            <a:r>
              <a:rPr lang="ru-RU" sz="2400" b="1" dirty="0" smtClean="0"/>
              <a:t>для </a:t>
            </a:r>
            <a:r>
              <a:rPr lang="ru-RU" sz="2400" b="1" dirty="0" err="1" smtClean="0"/>
              <a:t>формування</a:t>
            </a:r>
            <a:r>
              <a:rPr lang="ru-RU" sz="2400" b="1" dirty="0" smtClean="0"/>
              <a:t> </a:t>
            </a:r>
            <a:r>
              <a:rPr lang="ru-RU" sz="2400" b="1" dirty="0" err="1"/>
              <a:t>чагарників</a:t>
            </a:r>
            <a:r>
              <a:rPr lang="ru-RU" sz="2400" b="1" dirty="0"/>
              <a:t> та </a:t>
            </a:r>
            <a:r>
              <a:rPr lang="ru-RU" sz="2400" b="1" dirty="0" err="1"/>
              <a:t>особливості</a:t>
            </a:r>
            <a:r>
              <a:rPr lang="ru-RU" sz="2400" b="1" dirty="0"/>
              <a:t> </a:t>
            </a:r>
            <a:r>
              <a:rPr lang="ru-RU" sz="2400" b="1" dirty="0" err="1"/>
              <a:t>їх</a:t>
            </a:r>
            <a:r>
              <a:rPr lang="ru-RU" sz="2400" b="1" dirty="0"/>
              <a:t> </a:t>
            </a:r>
            <a:r>
              <a:rPr lang="ru-RU" sz="2400" b="1" dirty="0" err="1"/>
              <a:t>конструкцій</a:t>
            </a:r>
            <a:r>
              <a:rPr lang="ru-RU" sz="2400" b="1" dirty="0"/>
              <a:t>. </a:t>
            </a:r>
          </a:p>
          <a:p>
            <a:pPr marL="342900" indent="-342900">
              <a:buFont typeface="+mj-lt"/>
              <a:buAutoNum type="arabicPeriod"/>
            </a:pP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3211634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936" y="5994364"/>
            <a:ext cx="8640960" cy="854968"/>
          </a:xfrm>
        </p:spPr>
        <p:txBody>
          <a:bodyPr/>
          <a:lstStyle/>
          <a:p>
            <a:pPr algn="l"/>
            <a:r>
              <a:rPr lang="ru-RU" sz="2000" dirty="0"/>
              <a:t>1 – </a:t>
            </a:r>
            <a:r>
              <a:rPr lang="ru-RU" sz="2000" dirty="0" err="1"/>
              <a:t>механічні</a:t>
            </a:r>
            <a:r>
              <a:rPr lang="ru-RU" sz="2000" dirty="0"/>
              <a:t> </a:t>
            </a:r>
            <a:r>
              <a:rPr lang="ru-RU" sz="2000" dirty="0" err="1"/>
              <a:t>ножиці</a:t>
            </a:r>
            <a:r>
              <a:rPr lang="ru-RU" sz="2000" dirty="0"/>
              <a:t>; 2 – </a:t>
            </a:r>
            <a:r>
              <a:rPr lang="ru-RU" sz="2000" dirty="0" err="1"/>
              <a:t>телескопічна</a:t>
            </a:r>
            <a:r>
              <a:rPr lang="ru-RU" sz="2000" dirty="0"/>
              <a:t> </a:t>
            </a:r>
            <a:r>
              <a:rPr lang="ru-RU" sz="2000" dirty="0" err="1"/>
              <a:t>стріла</a:t>
            </a:r>
            <a:r>
              <a:rPr lang="ru-RU" sz="2000" dirty="0"/>
              <a:t>; 3 – </a:t>
            </a:r>
            <a:r>
              <a:rPr lang="ru-RU" sz="2000" dirty="0" err="1"/>
              <a:t>повзун</a:t>
            </a:r>
            <a:r>
              <a:rPr lang="ru-RU" sz="2000" dirty="0"/>
              <a:t>;</a:t>
            </a:r>
            <a:br>
              <a:rPr lang="ru-RU" sz="2000" dirty="0"/>
            </a:br>
            <a:r>
              <a:rPr lang="ru-RU" sz="2000" dirty="0"/>
              <a:t>4 – </a:t>
            </a:r>
            <a:r>
              <a:rPr lang="ru-RU" sz="2000" dirty="0" err="1"/>
              <a:t>підставка</a:t>
            </a:r>
            <a:r>
              <a:rPr lang="ru-RU" sz="2000" dirty="0"/>
              <a:t>; 5 – </a:t>
            </a:r>
            <a:r>
              <a:rPr lang="ru-RU" sz="2000" dirty="0" err="1"/>
              <a:t>гідрообладнання</a:t>
            </a:r>
            <a:r>
              <a:rPr lang="ru-RU" sz="2000" dirty="0"/>
              <a:t>; 6 – </a:t>
            </a:r>
            <a:r>
              <a:rPr lang="ru-RU" sz="2000" dirty="0" err="1"/>
              <a:t>самохідне</a:t>
            </a:r>
            <a:r>
              <a:rPr lang="ru-RU" sz="2000" dirty="0"/>
              <a:t> </a:t>
            </a:r>
            <a:r>
              <a:rPr lang="ru-RU" sz="2000" dirty="0" err="1"/>
              <a:t>шасі</a:t>
            </a:r>
            <a:r>
              <a:rPr lang="ru-RU" sz="2000" dirty="0"/>
              <a:t> Т-16М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88640"/>
            <a:ext cx="9036496" cy="259228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err="1"/>
              <a:t>Кущоріз</a:t>
            </a:r>
            <a:r>
              <a:rPr lang="ru-RU" b="1" dirty="0"/>
              <a:t> КГШ-101 </a:t>
            </a:r>
            <a:r>
              <a:rPr lang="ru-RU" b="1" dirty="0" err="1"/>
              <a:t>складається</a:t>
            </a:r>
            <a:r>
              <a:rPr lang="ru-RU" b="1" dirty="0"/>
              <a:t> </a:t>
            </a:r>
            <a:r>
              <a:rPr lang="ru-RU" b="1" dirty="0" err="1"/>
              <a:t>із</a:t>
            </a:r>
            <a:r>
              <a:rPr lang="ru-RU" b="1" dirty="0"/>
              <a:t> </a:t>
            </a:r>
            <a:r>
              <a:rPr lang="ru-RU" b="1" dirty="0" err="1"/>
              <a:t>механічних</a:t>
            </a:r>
            <a:r>
              <a:rPr lang="ru-RU" b="1" dirty="0"/>
              <a:t> </a:t>
            </a:r>
            <a:r>
              <a:rPr lang="ru-RU" b="1" dirty="0" err="1"/>
              <a:t>ножиць</a:t>
            </a:r>
            <a:r>
              <a:rPr lang="ru-RU" b="1" dirty="0"/>
              <a:t>, </a:t>
            </a:r>
            <a:r>
              <a:rPr lang="ru-RU" b="1" dirty="0" err="1"/>
              <a:t>телескопічної</a:t>
            </a:r>
            <a:r>
              <a:rPr lang="ru-RU" b="1" dirty="0"/>
              <a:t> </a:t>
            </a:r>
            <a:r>
              <a:rPr lang="ru-RU" b="1" dirty="0" err="1"/>
              <a:t>стріли</a:t>
            </a:r>
            <a:r>
              <a:rPr lang="ru-RU" b="1" dirty="0"/>
              <a:t>, </a:t>
            </a:r>
            <a:r>
              <a:rPr lang="ru-RU" b="1" dirty="0" err="1"/>
              <a:t>повзуна</a:t>
            </a:r>
            <a:r>
              <a:rPr lang="ru-RU" b="1" dirty="0"/>
              <a:t>, </a:t>
            </a:r>
            <a:r>
              <a:rPr lang="ru-RU" b="1" dirty="0" err="1"/>
              <a:t>основи</a:t>
            </a:r>
            <a:r>
              <a:rPr lang="ru-RU" b="1" dirty="0"/>
              <a:t>, </a:t>
            </a:r>
            <a:r>
              <a:rPr lang="ru-RU" b="1" dirty="0" err="1"/>
              <a:t>гідрообладнання</a:t>
            </a:r>
            <a:r>
              <a:rPr lang="ru-RU" b="1" dirty="0"/>
              <a:t>. </a:t>
            </a:r>
            <a:r>
              <a:rPr lang="ru-RU" b="1" dirty="0" err="1"/>
              <a:t>Робочий</a:t>
            </a:r>
            <a:r>
              <a:rPr lang="ru-RU" b="1" dirty="0"/>
              <a:t> орган </a:t>
            </a:r>
            <a:r>
              <a:rPr lang="ru-RU" b="1" dirty="0" err="1"/>
              <a:t>зворотно-поступальної</a:t>
            </a:r>
            <a:r>
              <a:rPr lang="ru-RU" b="1" dirty="0"/>
              <a:t> </a:t>
            </a:r>
            <a:r>
              <a:rPr lang="ru-RU" b="1" dirty="0" err="1"/>
              <a:t>дії</a:t>
            </a:r>
            <a:r>
              <a:rPr lang="ru-RU" b="1" dirty="0"/>
              <a:t> </a:t>
            </a:r>
            <a:r>
              <a:rPr lang="ru-RU" b="1" dirty="0" err="1"/>
              <a:t>являє</a:t>
            </a:r>
            <a:r>
              <a:rPr lang="ru-RU" b="1" dirty="0"/>
              <a:t> собою два </a:t>
            </a:r>
            <a:r>
              <a:rPr lang="ru-RU" b="1" dirty="0" err="1"/>
              <a:t>ножі</a:t>
            </a:r>
            <a:r>
              <a:rPr lang="ru-RU" b="1" dirty="0"/>
              <a:t> секторного типу, </a:t>
            </a:r>
            <a:r>
              <a:rPr lang="ru-RU" b="1" dirty="0" err="1"/>
              <a:t>що</a:t>
            </a:r>
            <a:r>
              <a:rPr lang="ru-RU" b="1" dirty="0"/>
              <a:t> </a:t>
            </a:r>
            <a:r>
              <a:rPr lang="ru-RU" b="1" dirty="0" err="1"/>
              <a:t>мають</a:t>
            </a:r>
            <a:r>
              <a:rPr lang="ru-RU" b="1" dirty="0"/>
              <a:t> </a:t>
            </a:r>
            <a:r>
              <a:rPr lang="ru-RU" b="1" dirty="0" err="1"/>
              <a:t>привід</a:t>
            </a:r>
            <a:r>
              <a:rPr lang="ru-RU" b="1" dirty="0"/>
              <a:t> </a:t>
            </a:r>
            <a:r>
              <a:rPr lang="ru-RU" b="1" dirty="0" err="1"/>
              <a:t>від</a:t>
            </a:r>
            <a:r>
              <a:rPr lang="ru-RU" b="1" dirty="0"/>
              <a:t> </a:t>
            </a:r>
            <a:r>
              <a:rPr lang="ru-RU" b="1" dirty="0" err="1"/>
              <a:t>гідромотора</a:t>
            </a:r>
            <a:r>
              <a:rPr lang="ru-RU" b="1" dirty="0"/>
              <a:t> і редуктора з </a:t>
            </a:r>
            <a:r>
              <a:rPr lang="ru-RU" b="1" dirty="0" err="1"/>
              <a:t>кривошипношатунним</a:t>
            </a:r>
            <a:r>
              <a:rPr lang="ru-RU" b="1" dirty="0"/>
              <a:t> </a:t>
            </a:r>
            <a:r>
              <a:rPr lang="ru-RU" b="1" dirty="0" err="1"/>
              <a:t>механізмом</a:t>
            </a:r>
            <a:r>
              <a:rPr lang="ru-RU" b="1" dirty="0"/>
              <a:t>. Ширина захвату </a:t>
            </a:r>
            <a:r>
              <a:rPr lang="ru-RU" b="1" dirty="0" err="1"/>
              <a:t>робочого</a:t>
            </a:r>
            <a:r>
              <a:rPr lang="ru-RU" b="1" dirty="0"/>
              <a:t> органу 1,28 м. </a:t>
            </a:r>
            <a:r>
              <a:rPr lang="ru-RU" b="1" dirty="0" err="1"/>
              <a:t>Висота</a:t>
            </a:r>
            <a:r>
              <a:rPr lang="ru-RU" b="1" dirty="0"/>
              <a:t> </a:t>
            </a:r>
            <a:r>
              <a:rPr lang="ru-RU" b="1" dirty="0" err="1"/>
              <a:t>різання</a:t>
            </a:r>
            <a:r>
              <a:rPr lang="ru-RU" b="1" dirty="0"/>
              <a:t> при </a:t>
            </a:r>
            <a:r>
              <a:rPr lang="ru-RU" b="1" dirty="0" err="1"/>
              <a:t>горизонтальній</a:t>
            </a:r>
            <a:r>
              <a:rPr lang="ru-RU" b="1" dirty="0"/>
              <a:t> </a:t>
            </a:r>
            <a:r>
              <a:rPr lang="ru-RU" b="1" dirty="0" err="1"/>
              <a:t>стрижці</a:t>
            </a:r>
            <a:r>
              <a:rPr lang="ru-RU" b="1" dirty="0"/>
              <a:t> не </a:t>
            </a:r>
            <a:r>
              <a:rPr lang="ru-RU" b="1" dirty="0" err="1"/>
              <a:t>менше</a:t>
            </a:r>
            <a:r>
              <a:rPr lang="ru-RU" b="1" dirty="0"/>
              <a:t> 2 м, при </a:t>
            </a:r>
            <a:r>
              <a:rPr lang="ru-RU" b="1" dirty="0" err="1"/>
              <a:t>вертикальній</a:t>
            </a:r>
            <a:r>
              <a:rPr lang="ru-RU" b="1" dirty="0"/>
              <a:t> </a:t>
            </a:r>
            <a:r>
              <a:rPr lang="ru-RU" b="1" dirty="0" err="1"/>
              <a:t>стрижці</a:t>
            </a:r>
            <a:r>
              <a:rPr lang="ru-RU" b="1" dirty="0"/>
              <a:t> – не </a:t>
            </a:r>
            <a:r>
              <a:rPr lang="ru-RU" b="1" dirty="0" err="1"/>
              <a:t>менше</a:t>
            </a:r>
            <a:r>
              <a:rPr lang="ru-RU" b="1" dirty="0"/>
              <a:t> 3 м. Для </a:t>
            </a:r>
            <a:r>
              <a:rPr lang="ru-RU" b="1" dirty="0" err="1"/>
              <a:t>утилізації</a:t>
            </a:r>
            <a:r>
              <a:rPr lang="ru-RU" b="1" dirty="0"/>
              <a:t> </a:t>
            </a:r>
            <a:r>
              <a:rPr lang="ru-RU" b="1" dirty="0" err="1"/>
              <a:t>гілок</a:t>
            </a:r>
            <a:r>
              <a:rPr lang="ru-RU" b="1" dirty="0"/>
              <a:t>, </a:t>
            </a:r>
            <a:r>
              <a:rPr lang="ru-RU" b="1" dirty="0" err="1"/>
              <a:t>які</a:t>
            </a:r>
            <a:r>
              <a:rPr lang="ru-RU" b="1" dirty="0"/>
              <a:t> </a:t>
            </a:r>
            <a:r>
              <a:rPr lang="ru-RU" b="1" dirty="0" err="1"/>
              <a:t>залишились</a:t>
            </a:r>
            <a:r>
              <a:rPr lang="ru-RU" b="1" dirty="0"/>
              <a:t> </a:t>
            </a:r>
            <a:r>
              <a:rPr lang="ru-RU" b="1" dirty="0" err="1"/>
              <a:t>після</a:t>
            </a:r>
            <a:r>
              <a:rPr lang="ru-RU" b="1" dirty="0"/>
              <a:t> </a:t>
            </a:r>
            <a:r>
              <a:rPr lang="ru-RU" b="1" dirty="0" err="1"/>
              <a:t>обрізки</a:t>
            </a:r>
            <a:r>
              <a:rPr lang="ru-RU" b="1" dirty="0"/>
              <a:t> </a:t>
            </a:r>
            <a:r>
              <a:rPr lang="ru-RU" b="1" dirty="0" err="1"/>
              <a:t>кущів</a:t>
            </a:r>
            <a:r>
              <a:rPr lang="ru-RU" b="1" dirty="0"/>
              <a:t> і дерев, </a:t>
            </a:r>
            <a:r>
              <a:rPr lang="ru-RU" b="1" dirty="0" err="1"/>
              <a:t>застосовують</a:t>
            </a:r>
            <a:r>
              <a:rPr lang="ru-RU" b="1" dirty="0"/>
              <a:t> </a:t>
            </a:r>
            <a:r>
              <a:rPr lang="ru-RU" b="1" dirty="0" err="1"/>
              <a:t>спеціальні</a:t>
            </a:r>
            <a:r>
              <a:rPr lang="ru-RU" b="1" dirty="0"/>
              <a:t> </a:t>
            </a:r>
            <a:r>
              <a:rPr lang="ru-RU" b="1" dirty="0" err="1"/>
              <a:t>подрібнювачі</a:t>
            </a:r>
            <a:r>
              <a:rPr lang="ru-RU" b="1" dirty="0"/>
              <a:t> </a:t>
            </a:r>
            <a:r>
              <a:rPr lang="ru-RU" b="1" dirty="0" err="1"/>
              <a:t>садових</a:t>
            </a:r>
            <a:r>
              <a:rPr lang="ru-RU" b="1" dirty="0"/>
              <a:t> </a:t>
            </a:r>
            <a:r>
              <a:rPr lang="ru-RU" b="1" dirty="0" err="1"/>
              <a:t>відходів</a:t>
            </a:r>
            <a:r>
              <a:rPr lang="ru-RU" b="1" dirty="0"/>
              <a:t>.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924944"/>
            <a:ext cx="5449887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287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6512511" cy="1143000"/>
          </a:xfrm>
        </p:spPr>
        <p:txBody>
          <a:bodyPr/>
          <a:lstStyle/>
          <a:p>
            <a:pPr algn="ctr"/>
            <a:r>
              <a:rPr lang="uk-UA" dirty="0" smtClean="0"/>
              <a:t>Пам'ятай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908720"/>
            <a:ext cx="8712968" cy="5112568"/>
          </a:xfrm>
        </p:spPr>
        <p:txBody>
          <a:bodyPr>
            <a:normAutofit/>
          </a:bodyPr>
          <a:lstStyle/>
          <a:p>
            <a:endParaRPr lang="ru-RU" b="1" dirty="0" smtClean="0"/>
          </a:p>
          <a:p>
            <a:r>
              <a:rPr lang="ru-RU" b="1" dirty="0" err="1" smtClean="0"/>
              <a:t>Під</a:t>
            </a:r>
            <a:r>
              <a:rPr lang="ru-RU" b="1" dirty="0" smtClean="0"/>
              <a:t> </a:t>
            </a:r>
            <a:r>
              <a:rPr lang="ru-RU" b="1" dirty="0"/>
              <a:t>час </a:t>
            </a:r>
            <a:r>
              <a:rPr lang="ru-RU" b="1" dirty="0" err="1"/>
              <a:t>роботи</a:t>
            </a:r>
            <a:r>
              <a:rPr lang="ru-RU" b="1" dirty="0"/>
              <a:t> </a:t>
            </a:r>
            <a:r>
              <a:rPr lang="ru-RU" b="1" dirty="0" err="1"/>
              <a:t>із</a:t>
            </a:r>
            <a:r>
              <a:rPr lang="ru-RU" b="1" dirty="0"/>
              <a:t> будь-</a:t>
            </a:r>
            <a:r>
              <a:rPr lang="ru-RU" b="1" dirty="0" err="1"/>
              <a:t>яким</a:t>
            </a:r>
            <a:r>
              <a:rPr lang="ru-RU" b="1" dirty="0"/>
              <a:t> </a:t>
            </a:r>
            <a:r>
              <a:rPr lang="ru-RU" b="1" dirty="0" err="1"/>
              <a:t>ріжучим</a:t>
            </a:r>
            <a:r>
              <a:rPr lang="ru-RU" b="1" dirty="0"/>
              <a:t> </a:t>
            </a:r>
            <a:r>
              <a:rPr lang="ru-RU" b="1" dirty="0" err="1"/>
              <a:t>садовим</a:t>
            </a:r>
            <a:r>
              <a:rPr lang="ru-RU" b="1" dirty="0"/>
              <a:t> </a:t>
            </a:r>
            <a:r>
              <a:rPr lang="ru-RU" b="1" dirty="0" err="1"/>
              <a:t>інструментом</a:t>
            </a:r>
            <a:r>
              <a:rPr lang="ru-RU" b="1" dirty="0"/>
              <a:t> </a:t>
            </a:r>
            <a:r>
              <a:rPr lang="ru-RU" b="1" dirty="0" err="1"/>
              <a:t>необхідно</a:t>
            </a:r>
            <a:r>
              <a:rPr lang="ru-RU" b="1" dirty="0"/>
              <a:t> </a:t>
            </a:r>
            <a:r>
              <a:rPr lang="ru-RU" b="1" dirty="0" err="1"/>
              <a:t>користуватися</a:t>
            </a:r>
            <a:r>
              <a:rPr lang="ru-RU" b="1" dirty="0"/>
              <a:t> </a:t>
            </a:r>
            <a:r>
              <a:rPr lang="ru-RU" b="1" dirty="0" err="1"/>
              <a:t>засобами</a:t>
            </a:r>
            <a:r>
              <a:rPr lang="ru-RU" b="1" dirty="0"/>
              <a:t> </a:t>
            </a:r>
            <a:r>
              <a:rPr lang="ru-RU" b="1" dirty="0" err="1"/>
              <a:t>захисту</a:t>
            </a:r>
            <a:r>
              <a:rPr lang="ru-RU" b="1" dirty="0"/>
              <a:t> очей (</a:t>
            </a:r>
            <a:r>
              <a:rPr lang="ru-RU" b="1" dirty="0" err="1"/>
              <a:t>окуляри</a:t>
            </a:r>
            <a:r>
              <a:rPr lang="ru-RU" b="1" dirty="0"/>
              <a:t>, маски), </a:t>
            </a:r>
            <a:r>
              <a:rPr lang="ru-RU" b="1" dirty="0" err="1"/>
              <a:t>голови</a:t>
            </a:r>
            <a:r>
              <a:rPr lang="ru-RU" b="1" dirty="0"/>
              <a:t> (</a:t>
            </a:r>
            <a:r>
              <a:rPr lang="ru-RU" b="1" dirty="0" err="1"/>
              <a:t>шоломи</a:t>
            </a:r>
            <a:r>
              <a:rPr lang="ru-RU" b="1" dirty="0"/>
              <a:t>, каски), рук (</a:t>
            </a:r>
            <a:r>
              <a:rPr lang="ru-RU" b="1" dirty="0" err="1"/>
              <a:t>рукавиці</a:t>
            </a:r>
            <a:r>
              <a:rPr lang="ru-RU" b="1" dirty="0"/>
              <a:t>) та </a:t>
            </a:r>
            <a:r>
              <a:rPr lang="ru-RU" b="1" dirty="0" err="1"/>
              <a:t>протишумовими</a:t>
            </a:r>
            <a:r>
              <a:rPr lang="ru-RU" b="1" dirty="0"/>
              <a:t> </a:t>
            </a:r>
            <a:r>
              <a:rPr lang="ru-RU" b="1" dirty="0" err="1"/>
              <a:t>засобами</a:t>
            </a:r>
            <a:r>
              <a:rPr lang="ru-RU" b="1" dirty="0"/>
              <a:t>.</a:t>
            </a:r>
          </a:p>
          <a:p>
            <a:endParaRPr lang="ru-RU" b="1" dirty="0"/>
          </a:p>
          <a:p>
            <a:r>
              <a:rPr lang="ru-RU" b="1" dirty="0" err="1"/>
              <a:t>Загалом</a:t>
            </a:r>
            <a:r>
              <a:rPr lang="ru-RU" b="1" dirty="0"/>
              <a:t> до </a:t>
            </a:r>
            <a:r>
              <a:rPr lang="ru-RU" b="1" dirty="0" err="1"/>
              <a:t>роботи</a:t>
            </a:r>
            <a:r>
              <a:rPr lang="ru-RU" b="1" dirty="0"/>
              <a:t> </a:t>
            </a:r>
            <a:r>
              <a:rPr lang="ru-RU" b="1" dirty="0" err="1"/>
              <a:t>із</a:t>
            </a:r>
            <a:r>
              <a:rPr lang="ru-RU" b="1" dirty="0"/>
              <a:t> </a:t>
            </a:r>
            <a:r>
              <a:rPr lang="ru-RU" b="1" dirty="0" err="1"/>
              <a:t>ріжучим</a:t>
            </a:r>
            <a:r>
              <a:rPr lang="ru-RU" b="1" dirty="0"/>
              <a:t> </a:t>
            </a:r>
            <a:r>
              <a:rPr lang="ru-RU" b="1" dirty="0" err="1"/>
              <a:t>садовим</a:t>
            </a:r>
            <a:r>
              <a:rPr lang="ru-RU" b="1" dirty="0"/>
              <a:t> </a:t>
            </a:r>
            <a:r>
              <a:rPr lang="ru-RU" b="1" dirty="0" err="1"/>
              <a:t>інструментом</a:t>
            </a:r>
            <a:r>
              <a:rPr lang="ru-RU" b="1" dirty="0"/>
              <a:t> </a:t>
            </a:r>
            <a:r>
              <a:rPr lang="ru-RU" b="1" dirty="0" err="1"/>
              <a:t>повинні</a:t>
            </a:r>
            <a:r>
              <a:rPr lang="ru-RU" b="1" dirty="0"/>
              <a:t> </a:t>
            </a:r>
            <a:r>
              <a:rPr lang="ru-RU" b="1" dirty="0" err="1"/>
              <a:t>допускатися</a:t>
            </a:r>
            <a:r>
              <a:rPr lang="ru-RU" b="1" dirty="0"/>
              <a:t> особи, </a:t>
            </a:r>
            <a:r>
              <a:rPr lang="ru-RU" b="1" dirty="0" err="1"/>
              <a:t>які</a:t>
            </a:r>
            <a:r>
              <a:rPr lang="ru-RU" b="1" dirty="0"/>
              <a:t> </a:t>
            </a:r>
            <a:r>
              <a:rPr lang="ru-RU" b="1" dirty="0" err="1"/>
              <a:t>пройшли</a:t>
            </a:r>
            <a:r>
              <a:rPr lang="ru-RU" b="1" dirty="0"/>
              <a:t> </a:t>
            </a:r>
            <a:r>
              <a:rPr lang="ru-RU" b="1" dirty="0" err="1"/>
              <a:t>інструктаж</a:t>
            </a:r>
            <a:r>
              <a:rPr lang="ru-RU" b="1" dirty="0"/>
              <a:t> </a:t>
            </a:r>
            <a:r>
              <a:rPr lang="ru-RU" b="1" dirty="0" err="1"/>
              <a:t>із</a:t>
            </a:r>
            <a:r>
              <a:rPr lang="ru-RU" b="1" dirty="0"/>
              <a:t> </a:t>
            </a:r>
            <a:r>
              <a:rPr lang="ru-RU" b="1" dirty="0" err="1"/>
              <a:t>техніки</a:t>
            </a:r>
            <a:r>
              <a:rPr lang="ru-RU" b="1" dirty="0"/>
              <a:t> </a:t>
            </a:r>
            <a:r>
              <a:rPr lang="ru-RU" b="1" dirty="0" err="1"/>
              <a:t>безпеки</a:t>
            </a:r>
            <a:r>
              <a:rPr lang="ru-RU" b="1" dirty="0"/>
              <a:t> і </a:t>
            </a:r>
            <a:r>
              <a:rPr lang="ru-RU" b="1" dirty="0" err="1"/>
              <a:t>володіють</a:t>
            </a:r>
            <a:r>
              <a:rPr lang="ru-RU" b="1" dirty="0"/>
              <a:t> </a:t>
            </a:r>
            <a:r>
              <a:rPr lang="ru-RU" b="1" dirty="0" err="1"/>
              <a:t>відповідними</a:t>
            </a:r>
            <a:r>
              <a:rPr lang="ru-RU" b="1" dirty="0"/>
              <a:t> </a:t>
            </a:r>
            <a:r>
              <a:rPr lang="ru-RU" b="1" dirty="0" err="1"/>
              <a:t>кваліфікацією</a:t>
            </a:r>
            <a:r>
              <a:rPr lang="ru-RU" b="1" dirty="0"/>
              <a:t> та </a:t>
            </a:r>
            <a:r>
              <a:rPr lang="ru-RU" b="1" dirty="0" err="1"/>
              <a:t>навиками</a:t>
            </a:r>
            <a:r>
              <a:rPr lang="ru-RU" b="1" dirty="0"/>
              <a:t> </a:t>
            </a:r>
            <a:r>
              <a:rPr lang="ru-RU" b="1" dirty="0" err="1"/>
              <a:t>роботи</a:t>
            </a:r>
            <a:r>
              <a:rPr lang="ru-RU" b="1" dirty="0"/>
              <a:t>.</a:t>
            </a:r>
          </a:p>
          <a:p>
            <a:pPr marL="4572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9126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204864"/>
            <a:ext cx="6512511" cy="1143000"/>
          </a:xfrm>
        </p:spPr>
        <p:txBody>
          <a:bodyPr/>
          <a:lstStyle/>
          <a:p>
            <a:pPr algn="ctr"/>
            <a:r>
              <a:rPr lang="uk-UA" dirty="0" smtClean="0"/>
              <a:t>Дякую за увагу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932040" y="4941168"/>
            <a:ext cx="4024536" cy="1916832"/>
          </a:xfrm>
        </p:spPr>
        <p:txBody>
          <a:bodyPr/>
          <a:lstStyle/>
          <a:p>
            <a:r>
              <a:rPr lang="uk-UA" b="1" dirty="0" smtClean="0"/>
              <a:t>Виконала студентка групи 21-ЛГ</a:t>
            </a:r>
          </a:p>
          <a:p>
            <a:r>
              <a:rPr lang="uk-UA" b="1" dirty="0" err="1" smtClean="0"/>
              <a:t>Огороднік</a:t>
            </a:r>
            <a:r>
              <a:rPr lang="uk-UA" b="1" dirty="0" smtClean="0"/>
              <a:t> Марія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5167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640960" cy="4724400"/>
          </a:xfrm>
        </p:spPr>
        <p:txBody>
          <a:bodyPr/>
          <a:lstStyle/>
          <a:p>
            <a:r>
              <a:rPr lang="ru-RU" b="1" dirty="0"/>
              <a:t>Одним з </a:t>
            </a:r>
            <a:r>
              <a:rPr lang="ru-RU" b="1" dirty="0" err="1"/>
              <a:t>основних</a:t>
            </a:r>
            <a:r>
              <a:rPr lang="ru-RU" b="1" dirty="0"/>
              <a:t> </a:t>
            </a:r>
            <a:r>
              <a:rPr lang="ru-RU" b="1" dirty="0" err="1"/>
              <a:t>заходів</a:t>
            </a:r>
            <a:r>
              <a:rPr lang="ru-RU" b="1" dirty="0"/>
              <a:t> догляду за надземною </a:t>
            </a:r>
            <a:r>
              <a:rPr lang="ru-RU" b="1" dirty="0" err="1" smtClean="0"/>
              <a:t>частиною</a:t>
            </a:r>
            <a:r>
              <a:rPr lang="ru-RU" b="1" dirty="0" smtClean="0"/>
              <a:t> дерев </a:t>
            </a:r>
            <a:r>
              <a:rPr lang="ru-RU" b="1" dirty="0"/>
              <a:t>у </a:t>
            </a:r>
            <a:r>
              <a:rPr lang="ru-RU" b="1" dirty="0" err="1"/>
              <a:t>міських</a:t>
            </a:r>
            <a:r>
              <a:rPr lang="ru-RU" b="1" dirty="0"/>
              <a:t> </a:t>
            </a:r>
            <a:r>
              <a:rPr lang="ru-RU" b="1" dirty="0" err="1"/>
              <a:t>умовах</a:t>
            </a:r>
            <a:r>
              <a:rPr lang="ru-RU" b="1" dirty="0"/>
              <a:t> є </a:t>
            </a:r>
            <a:r>
              <a:rPr lang="ru-RU" b="1" dirty="0" err="1"/>
              <a:t>обрізання</a:t>
            </a:r>
            <a:r>
              <a:rPr lang="ru-RU" b="1" dirty="0"/>
              <a:t> </a:t>
            </a:r>
            <a:r>
              <a:rPr lang="ru-RU" b="1" dirty="0" err="1"/>
              <a:t>крони</a:t>
            </a:r>
            <a:r>
              <a:rPr lang="ru-RU" b="1" dirty="0"/>
              <a:t> </a:t>
            </a:r>
            <a:r>
              <a:rPr lang="ru-RU" b="1" dirty="0" err="1"/>
              <a:t>відповідно</a:t>
            </a:r>
            <a:r>
              <a:rPr lang="ru-RU" b="1" dirty="0"/>
              <a:t> до </a:t>
            </a:r>
            <a:r>
              <a:rPr lang="ru-RU" b="1" dirty="0" err="1" smtClean="0"/>
              <a:t>особливостей</a:t>
            </a:r>
            <a:r>
              <a:rPr lang="ru-RU" b="1" dirty="0" smtClean="0"/>
              <a:t> </a:t>
            </a:r>
            <a:r>
              <a:rPr lang="ru-RU" b="1" dirty="0" err="1" smtClean="0"/>
              <a:t>біології</a:t>
            </a:r>
            <a:r>
              <a:rPr lang="ru-RU" b="1" dirty="0" smtClean="0"/>
              <a:t> </a:t>
            </a:r>
            <a:r>
              <a:rPr lang="ru-RU" b="1" dirty="0"/>
              <a:t>росту і </a:t>
            </a:r>
            <a:r>
              <a:rPr lang="ru-RU" b="1" dirty="0" err="1"/>
              <a:t>розвитку</a:t>
            </a:r>
            <a:r>
              <a:rPr lang="ru-RU" b="1" dirty="0"/>
              <a:t> </a:t>
            </a:r>
            <a:r>
              <a:rPr lang="ru-RU" b="1" dirty="0" err="1"/>
              <a:t>насаджень</a:t>
            </a:r>
            <a:r>
              <a:rPr lang="ru-RU" b="1" dirty="0"/>
              <a:t>. </a:t>
            </a:r>
            <a:r>
              <a:rPr lang="ru-RU" b="1" dirty="0" err="1"/>
              <a:t>Обрізку</a:t>
            </a:r>
            <a:r>
              <a:rPr lang="ru-RU" b="1" dirty="0"/>
              <a:t> </a:t>
            </a:r>
            <a:r>
              <a:rPr lang="ru-RU" b="1" dirty="0" err="1"/>
              <a:t>гілок</a:t>
            </a:r>
            <a:r>
              <a:rPr lang="ru-RU" b="1" dirty="0"/>
              <a:t> на деревах </a:t>
            </a:r>
            <a:r>
              <a:rPr lang="ru-RU" b="1" dirty="0" err="1" smtClean="0"/>
              <a:t>можна</a:t>
            </a:r>
            <a:r>
              <a:rPr lang="ru-RU" b="1" dirty="0" smtClean="0"/>
              <a:t> </a:t>
            </a:r>
            <a:r>
              <a:rPr lang="ru-RU" b="1" dirty="0" err="1" smtClean="0"/>
              <a:t>проводити</a:t>
            </a:r>
            <a:r>
              <a:rPr lang="ru-RU" b="1" dirty="0" smtClean="0"/>
              <a:t>:</a:t>
            </a:r>
          </a:p>
          <a:p>
            <a:r>
              <a:rPr lang="ru-RU" b="1" dirty="0" smtClean="0"/>
              <a:t> </a:t>
            </a:r>
            <a:r>
              <a:rPr lang="ru-RU" b="1" dirty="0" err="1"/>
              <a:t>механізованим</a:t>
            </a:r>
            <a:r>
              <a:rPr lang="ru-RU" b="1" dirty="0"/>
              <a:t> </a:t>
            </a:r>
            <a:r>
              <a:rPr lang="ru-RU" b="1" dirty="0" smtClean="0"/>
              <a:t>способом</a:t>
            </a:r>
          </a:p>
          <a:p>
            <a:r>
              <a:rPr lang="ru-RU" b="1" dirty="0" err="1" smtClean="0"/>
              <a:t>ручним</a:t>
            </a:r>
            <a:r>
              <a:rPr lang="ru-RU" b="1" dirty="0" smtClean="0"/>
              <a:t> способам</a:t>
            </a:r>
          </a:p>
          <a:p>
            <a:r>
              <a:rPr lang="ru-RU" b="1" dirty="0" err="1"/>
              <a:t>Інструменти</a:t>
            </a:r>
            <a:r>
              <a:rPr lang="ru-RU" b="1" dirty="0"/>
              <a:t> для </a:t>
            </a:r>
            <a:r>
              <a:rPr lang="ru-RU" b="1" dirty="0" err="1"/>
              <a:t>обрізки</a:t>
            </a:r>
            <a:r>
              <a:rPr lang="ru-RU" b="1" dirty="0"/>
              <a:t> </a:t>
            </a:r>
            <a:r>
              <a:rPr lang="ru-RU" b="1" dirty="0" err="1"/>
              <a:t>гілок</a:t>
            </a:r>
            <a:r>
              <a:rPr lang="ru-RU" b="1" dirty="0"/>
              <a:t> і </a:t>
            </a:r>
            <a:r>
              <a:rPr lang="ru-RU" b="1" dirty="0" err="1"/>
              <a:t>засоби</a:t>
            </a:r>
            <a:r>
              <a:rPr lang="ru-RU" b="1" dirty="0"/>
              <a:t> доставки </a:t>
            </a:r>
            <a:r>
              <a:rPr lang="ru-RU" b="1" dirty="0" err="1"/>
              <a:t>робітників</a:t>
            </a:r>
            <a:r>
              <a:rPr lang="ru-RU" b="1" dirty="0"/>
              <a:t> в крону дерева </a:t>
            </a:r>
            <a:r>
              <a:rPr lang="ru-RU" b="1" dirty="0" err="1"/>
              <a:t>застосовують</a:t>
            </a:r>
            <a:r>
              <a:rPr lang="ru-RU" b="1" dirty="0"/>
              <a:t> в </a:t>
            </a:r>
            <a:r>
              <a:rPr lang="ru-RU" b="1" dirty="0" err="1"/>
              <a:t>залежності</a:t>
            </a:r>
            <a:r>
              <a:rPr lang="ru-RU" b="1" dirty="0"/>
              <a:t> </a:t>
            </a:r>
            <a:r>
              <a:rPr lang="ru-RU" b="1" dirty="0" err="1"/>
              <a:t>від</a:t>
            </a:r>
            <a:r>
              <a:rPr lang="ru-RU" b="1" dirty="0"/>
              <a:t> </a:t>
            </a:r>
            <a:r>
              <a:rPr lang="ru-RU" b="1" dirty="0" err="1"/>
              <a:t>сучкуватості</a:t>
            </a:r>
            <a:r>
              <a:rPr lang="ru-RU" b="1" dirty="0"/>
              <a:t> </a:t>
            </a:r>
            <a:r>
              <a:rPr lang="ru-RU" b="1" dirty="0" err="1"/>
              <a:t>стовбура</a:t>
            </a:r>
            <a:r>
              <a:rPr lang="ru-RU" b="1" dirty="0"/>
              <a:t> і </a:t>
            </a:r>
            <a:r>
              <a:rPr lang="ru-RU" b="1" dirty="0" err="1"/>
              <a:t>висоти</a:t>
            </a:r>
            <a:r>
              <a:rPr lang="ru-RU" b="1" dirty="0"/>
              <a:t> </a:t>
            </a:r>
            <a:r>
              <a:rPr lang="ru-RU" b="1" dirty="0" err="1"/>
              <a:t>обрізки</a:t>
            </a:r>
            <a:r>
              <a:rPr lang="ru-RU" b="1" dirty="0"/>
              <a:t>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61048"/>
            <a:ext cx="4293857" cy="2576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774830"/>
            <a:ext cx="3990356" cy="265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607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784976" cy="6552728"/>
          </a:xfrm>
        </p:spPr>
        <p:txBody>
          <a:bodyPr/>
          <a:lstStyle/>
          <a:p>
            <a:r>
              <a:rPr lang="ru-RU" b="1" dirty="0" err="1"/>
              <a:t>Ручний</a:t>
            </a:r>
            <a:r>
              <a:rPr lang="ru-RU" b="1" dirty="0"/>
              <a:t> </a:t>
            </a:r>
            <a:r>
              <a:rPr lang="ru-RU" b="1" dirty="0" err="1"/>
              <a:t>інструмент</a:t>
            </a:r>
            <a:r>
              <a:rPr lang="ru-RU" b="1" dirty="0"/>
              <a:t> (пили-</a:t>
            </a:r>
            <a:r>
              <a:rPr lang="ru-RU" b="1" dirty="0" err="1"/>
              <a:t>ножівки</a:t>
            </a:r>
            <a:r>
              <a:rPr lang="ru-RU" b="1" dirty="0"/>
              <a:t>, </a:t>
            </a:r>
            <a:r>
              <a:rPr lang="ru-RU" b="1" dirty="0" err="1"/>
              <a:t>ножиці</a:t>
            </a:r>
            <a:r>
              <a:rPr lang="ru-RU" b="1" dirty="0"/>
              <a:t>, </a:t>
            </a:r>
            <a:r>
              <a:rPr lang="ru-RU" b="1" dirty="0" err="1" smtClean="0"/>
              <a:t>секатори</a:t>
            </a:r>
            <a:r>
              <a:rPr lang="ru-RU" b="1" dirty="0" smtClean="0"/>
              <a:t>) </a:t>
            </a:r>
            <a:r>
              <a:rPr lang="ru-RU" b="1" dirty="0" err="1" smtClean="0"/>
              <a:t>використовують</a:t>
            </a:r>
            <a:r>
              <a:rPr lang="ru-RU" b="1" dirty="0" smtClean="0"/>
              <a:t> </a:t>
            </a:r>
            <a:r>
              <a:rPr lang="ru-RU" b="1" dirty="0" err="1"/>
              <a:t>зазвичай</a:t>
            </a:r>
            <a:r>
              <a:rPr lang="ru-RU" b="1" dirty="0"/>
              <a:t> на </a:t>
            </a:r>
            <a:r>
              <a:rPr lang="ru-RU" b="1" dirty="0" err="1"/>
              <a:t>невеликій</a:t>
            </a:r>
            <a:r>
              <a:rPr lang="ru-RU" b="1" dirty="0"/>
              <a:t> </a:t>
            </a:r>
            <a:r>
              <a:rPr lang="ru-RU" b="1" dirty="0" err="1"/>
              <a:t>висоті</a:t>
            </a:r>
            <a:r>
              <a:rPr lang="ru-RU" b="1" dirty="0"/>
              <a:t> 2,0-2,5 м, </a:t>
            </a:r>
            <a:r>
              <a:rPr lang="ru-RU" b="1" dirty="0" err="1" smtClean="0"/>
              <a:t>ручний</a:t>
            </a:r>
            <a:r>
              <a:rPr lang="ru-RU" b="1" dirty="0" smtClean="0"/>
              <a:t> </a:t>
            </a:r>
            <a:r>
              <a:rPr lang="ru-RU" b="1" dirty="0" err="1" smtClean="0"/>
              <a:t>штанговий</a:t>
            </a:r>
            <a:r>
              <a:rPr lang="ru-RU" b="1" dirty="0" smtClean="0"/>
              <a:t> </a:t>
            </a:r>
            <a:r>
              <a:rPr lang="ru-RU" b="1" dirty="0" err="1"/>
              <a:t>інструмент</a:t>
            </a:r>
            <a:r>
              <a:rPr lang="ru-RU" b="1" dirty="0"/>
              <a:t> – на </a:t>
            </a:r>
            <a:r>
              <a:rPr lang="ru-RU" b="1" dirty="0" err="1"/>
              <a:t>висоті</a:t>
            </a:r>
            <a:r>
              <a:rPr lang="ru-RU" b="1" dirty="0"/>
              <a:t> 6-7 м, </a:t>
            </a:r>
            <a:r>
              <a:rPr lang="ru-RU" b="1" dirty="0" err="1"/>
              <a:t>ручний</a:t>
            </a:r>
            <a:r>
              <a:rPr lang="ru-RU" b="1" dirty="0"/>
              <a:t> </a:t>
            </a:r>
            <a:r>
              <a:rPr lang="ru-RU" b="1" dirty="0" err="1"/>
              <a:t>інструмент</a:t>
            </a:r>
            <a:r>
              <a:rPr lang="ru-RU" b="1" dirty="0"/>
              <a:t> </a:t>
            </a:r>
            <a:r>
              <a:rPr lang="ru-RU" b="1" dirty="0" smtClean="0"/>
              <a:t>з </a:t>
            </a:r>
            <a:r>
              <a:rPr lang="ru-RU" b="1" dirty="0" err="1" smtClean="0"/>
              <a:t>пристосуванням</a:t>
            </a:r>
            <a:r>
              <a:rPr lang="ru-RU" b="1" dirty="0" smtClean="0"/>
              <a:t> </a:t>
            </a:r>
            <a:r>
              <a:rPr lang="ru-RU" b="1" dirty="0"/>
              <a:t>для </a:t>
            </a:r>
            <a:r>
              <a:rPr lang="ru-RU" b="1" dirty="0" err="1"/>
              <a:t>піднімання</a:t>
            </a:r>
            <a:r>
              <a:rPr lang="ru-RU" b="1" dirty="0"/>
              <a:t> </a:t>
            </a:r>
            <a:r>
              <a:rPr lang="ru-RU" b="1" dirty="0" err="1"/>
              <a:t>робочого</a:t>
            </a:r>
            <a:r>
              <a:rPr lang="ru-RU" b="1" dirty="0"/>
              <a:t> в крону – на </a:t>
            </a:r>
            <a:r>
              <a:rPr lang="ru-RU" b="1" dirty="0" err="1"/>
              <a:t>висоті</a:t>
            </a:r>
            <a:r>
              <a:rPr lang="ru-RU" b="1" dirty="0"/>
              <a:t> 8-12 м </a:t>
            </a:r>
            <a:r>
              <a:rPr lang="ru-RU" b="1" dirty="0" smtClean="0"/>
              <a:t>і </a:t>
            </a:r>
            <a:r>
              <a:rPr lang="ru-RU" b="1" dirty="0" err="1" smtClean="0"/>
              <a:t>вище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 </a:t>
            </a:r>
            <a:r>
              <a:rPr lang="ru-RU" b="1" dirty="0"/>
              <a:t>В садово-парковому </a:t>
            </a:r>
            <a:r>
              <a:rPr lang="ru-RU" b="1" dirty="0" err="1"/>
              <a:t>господарстві</a:t>
            </a:r>
            <a:r>
              <a:rPr lang="ru-RU" b="1" dirty="0"/>
              <a:t> і </a:t>
            </a:r>
            <a:r>
              <a:rPr lang="ru-RU" b="1" dirty="0" err="1"/>
              <a:t>системі</a:t>
            </a:r>
            <a:r>
              <a:rPr lang="ru-RU" b="1" dirty="0"/>
              <a:t> </a:t>
            </a:r>
            <a:r>
              <a:rPr lang="ru-RU" b="1" dirty="0" err="1"/>
              <a:t>озеленення</a:t>
            </a:r>
            <a:r>
              <a:rPr lang="ru-RU" b="1" dirty="0"/>
              <a:t> </a:t>
            </a:r>
            <a:r>
              <a:rPr lang="ru-RU" b="1" dirty="0" smtClean="0"/>
              <a:t>в </a:t>
            </a:r>
            <a:r>
              <a:rPr lang="ru-RU" b="1" dirty="0" err="1" smtClean="0"/>
              <a:t>цілому</a:t>
            </a:r>
            <a:r>
              <a:rPr lang="ru-RU" b="1" dirty="0" smtClean="0"/>
              <a:t> </a:t>
            </a:r>
            <a:r>
              <a:rPr lang="ru-RU" b="1" dirty="0" err="1"/>
              <a:t>частіше</a:t>
            </a:r>
            <a:r>
              <a:rPr lang="ru-RU" b="1" dirty="0"/>
              <a:t> </a:t>
            </a:r>
            <a:r>
              <a:rPr lang="ru-RU" b="1" dirty="0" err="1"/>
              <a:t>всього</a:t>
            </a:r>
            <a:r>
              <a:rPr lang="ru-RU" b="1" dirty="0"/>
              <a:t> </a:t>
            </a:r>
            <a:r>
              <a:rPr lang="ru-RU" b="1" dirty="0" err="1"/>
              <a:t>користуються</a:t>
            </a:r>
            <a:r>
              <a:rPr lang="ru-RU" b="1" dirty="0"/>
              <a:t> </a:t>
            </a:r>
            <a:r>
              <a:rPr lang="ru-RU" b="1" dirty="0" err="1"/>
              <a:t>ручним</a:t>
            </a:r>
            <a:r>
              <a:rPr lang="ru-RU" b="1" dirty="0"/>
              <a:t> </a:t>
            </a:r>
            <a:r>
              <a:rPr lang="ru-RU" b="1" dirty="0" err="1" smtClean="0"/>
              <a:t>штанговим</a:t>
            </a:r>
            <a:r>
              <a:rPr lang="ru-RU" b="1" dirty="0" smtClean="0"/>
              <a:t> </a:t>
            </a:r>
            <a:r>
              <a:rPr lang="ru-RU" b="1" dirty="0" err="1" smtClean="0"/>
              <a:t>інструментом</a:t>
            </a:r>
            <a:r>
              <a:rPr lang="ru-RU" b="1" dirty="0"/>
              <a:t>, а </a:t>
            </a:r>
            <a:r>
              <a:rPr lang="ru-RU" b="1" dirty="0" err="1"/>
              <a:t>також</a:t>
            </a:r>
            <a:r>
              <a:rPr lang="ru-RU" b="1" dirty="0"/>
              <a:t> </a:t>
            </a:r>
            <a:r>
              <a:rPr lang="ru-RU" b="1" dirty="0" err="1"/>
              <a:t>ручним</a:t>
            </a:r>
            <a:r>
              <a:rPr lang="ru-RU" b="1" dirty="0"/>
              <a:t> </a:t>
            </a:r>
            <a:r>
              <a:rPr lang="ru-RU" b="1" dirty="0" err="1"/>
              <a:t>моторизованим</a:t>
            </a:r>
            <a:r>
              <a:rPr lang="ru-RU" b="1" dirty="0"/>
              <a:t> </a:t>
            </a:r>
            <a:r>
              <a:rPr lang="ru-RU" b="1" dirty="0" err="1"/>
              <a:t>інструментом</a:t>
            </a:r>
            <a:r>
              <a:rPr lang="ru-RU" b="1" dirty="0"/>
              <a:t> </a:t>
            </a:r>
            <a:r>
              <a:rPr lang="ru-RU" b="1" dirty="0" err="1" smtClean="0"/>
              <a:t>із</a:t>
            </a:r>
            <a:r>
              <a:rPr lang="ru-RU" b="1" dirty="0" smtClean="0"/>
              <a:t> </a:t>
            </a:r>
            <a:r>
              <a:rPr lang="ru-RU" b="1" dirty="0" err="1" smtClean="0"/>
              <a:t>застосуванням</a:t>
            </a:r>
            <a:r>
              <a:rPr lang="ru-RU" b="1" dirty="0" smtClean="0"/>
              <a:t> </a:t>
            </a:r>
            <a:r>
              <a:rPr lang="ru-RU" b="1" dirty="0" err="1"/>
              <a:t>автомобільних</a:t>
            </a:r>
            <a:r>
              <a:rPr lang="ru-RU" b="1" dirty="0"/>
              <a:t> </a:t>
            </a:r>
            <a:r>
              <a:rPr lang="ru-RU" b="1" dirty="0" err="1"/>
              <a:t>гідравлічних</a:t>
            </a:r>
            <a:r>
              <a:rPr lang="ru-RU" b="1" dirty="0"/>
              <a:t> </a:t>
            </a:r>
            <a:r>
              <a:rPr lang="ru-RU" b="1" dirty="0" err="1"/>
              <a:t>підйомників</a:t>
            </a:r>
            <a:r>
              <a:rPr lang="ru-RU" b="1" dirty="0"/>
              <a:t>.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460048"/>
            <a:ext cx="3672408" cy="2402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2"/>
          <a:stretch/>
        </p:blipFill>
        <p:spPr bwMode="auto">
          <a:xfrm>
            <a:off x="43348" y="5157192"/>
            <a:ext cx="3844983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4678" y="3828678"/>
            <a:ext cx="3029322" cy="3029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2339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88640"/>
            <a:ext cx="8928992" cy="6552728"/>
          </a:xfrm>
        </p:spPr>
        <p:txBody>
          <a:bodyPr>
            <a:normAutofit/>
          </a:bodyPr>
          <a:lstStyle/>
          <a:p>
            <a:r>
              <a:rPr lang="ru-RU" b="1" dirty="0" err="1" smtClean="0"/>
              <a:t>Переваги</a:t>
            </a:r>
            <a:r>
              <a:rPr lang="ru-RU" b="1" dirty="0" smtClean="0"/>
              <a:t> </a:t>
            </a:r>
            <a:r>
              <a:rPr lang="ru-RU" b="1" dirty="0" err="1"/>
              <a:t>обрізки</a:t>
            </a:r>
            <a:r>
              <a:rPr lang="ru-RU" b="1" dirty="0"/>
              <a:t> в зимовий </a:t>
            </a:r>
            <a:r>
              <a:rPr lang="ru-RU" b="1" dirty="0" err="1"/>
              <a:t>період</a:t>
            </a:r>
            <a:r>
              <a:rPr lang="ru-RU" b="1" dirty="0" smtClean="0"/>
              <a:t>:</a:t>
            </a:r>
            <a:endParaRPr lang="ru-RU" b="1" dirty="0"/>
          </a:p>
          <a:p>
            <a:r>
              <a:rPr lang="ru-RU" b="1" dirty="0"/>
              <a:t>– дерева, </a:t>
            </a:r>
            <a:r>
              <a:rPr lang="ru-RU" b="1" dirty="0" err="1"/>
              <a:t>що</a:t>
            </a:r>
            <a:r>
              <a:rPr lang="ru-RU" b="1" dirty="0"/>
              <a:t> </a:t>
            </a:r>
            <a:r>
              <a:rPr lang="ru-RU" b="1" dirty="0" err="1"/>
              <a:t>перебувають</a:t>
            </a:r>
            <a:r>
              <a:rPr lang="ru-RU" b="1" dirty="0"/>
              <a:t> у </a:t>
            </a:r>
            <a:r>
              <a:rPr lang="ru-RU" b="1" dirty="0" err="1"/>
              <a:t>спокої</a:t>
            </a:r>
            <a:r>
              <a:rPr lang="ru-RU" b="1" dirty="0"/>
              <a:t>, </a:t>
            </a:r>
            <a:r>
              <a:rPr lang="ru-RU" b="1" dirty="0" err="1"/>
              <a:t>зазнають</a:t>
            </a:r>
            <a:r>
              <a:rPr lang="ru-RU" b="1" dirty="0"/>
              <a:t> </a:t>
            </a:r>
            <a:r>
              <a:rPr lang="ru-RU" b="1" dirty="0" err="1"/>
              <a:t>менший</a:t>
            </a:r>
            <a:r>
              <a:rPr lang="ru-RU" b="1" dirty="0"/>
              <a:t> </a:t>
            </a:r>
            <a:r>
              <a:rPr lang="ru-RU" b="1" dirty="0" err="1"/>
              <a:t>стрес</a:t>
            </a:r>
            <a:r>
              <a:rPr lang="ru-RU" b="1" dirty="0" smtClean="0"/>
              <a:t>;</a:t>
            </a:r>
            <a:endParaRPr lang="ru-RU" b="1" dirty="0"/>
          </a:p>
          <a:p>
            <a:r>
              <a:rPr lang="ru-RU" b="1" dirty="0"/>
              <a:t>– </a:t>
            </a:r>
            <a:r>
              <a:rPr lang="ru-RU" b="1" dirty="0" err="1"/>
              <a:t>зрізи</a:t>
            </a:r>
            <a:r>
              <a:rPr lang="ru-RU" b="1" dirty="0"/>
              <a:t> </a:t>
            </a:r>
            <a:r>
              <a:rPr lang="ru-RU" b="1" dirty="0" err="1"/>
              <a:t>виходять</a:t>
            </a:r>
            <a:r>
              <a:rPr lang="ru-RU" b="1" dirty="0"/>
              <a:t> </a:t>
            </a:r>
            <a:r>
              <a:rPr lang="ru-RU" b="1" dirty="0" err="1"/>
              <a:t>якіснішими</a:t>
            </a:r>
            <a:r>
              <a:rPr lang="ru-RU" b="1" dirty="0"/>
              <a:t> і </a:t>
            </a:r>
            <a:r>
              <a:rPr lang="ru-RU" b="1" dirty="0" err="1"/>
              <a:t>точнішими</a:t>
            </a:r>
            <a:r>
              <a:rPr lang="ru-RU" b="1" dirty="0" smtClean="0"/>
              <a:t>.</a:t>
            </a:r>
            <a:endParaRPr lang="ru-RU" b="1" dirty="0"/>
          </a:p>
          <a:p>
            <a:r>
              <a:rPr lang="ru-RU" b="1" dirty="0" err="1"/>
              <a:t>Повна</a:t>
            </a:r>
            <a:r>
              <a:rPr lang="ru-RU" b="1" dirty="0"/>
              <a:t> </a:t>
            </a:r>
            <a:r>
              <a:rPr lang="ru-RU" b="1" dirty="0" err="1"/>
              <a:t>відсутність</a:t>
            </a:r>
            <a:r>
              <a:rPr lang="ru-RU" b="1" dirty="0"/>
              <a:t> </a:t>
            </a:r>
            <a:r>
              <a:rPr lang="ru-RU" b="1" dirty="0" err="1"/>
              <a:t>листя</a:t>
            </a:r>
            <a:r>
              <a:rPr lang="ru-RU" b="1" dirty="0"/>
              <a:t> </a:t>
            </a:r>
            <a:r>
              <a:rPr lang="ru-RU" b="1" dirty="0" err="1"/>
              <a:t>дозволяє</a:t>
            </a:r>
            <a:r>
              <a:rPr lang="ru-RU" b="1" dirty="0"/>
              <a:t> </a:t>
            </a:r>
            <a:r>
              <a:rPr lang="ru-RU" b="1" dirty="0" err="1"/>
              <a:t>об'єктивніше</a:t>
            </a:r>
            <a:r>
              <a:rPr lang="ru-RU" b="1" dirty="0"/>
              <a:t> </a:t>
            </a:r>
            <a:r>
              <a:rPr lang="ru-RU" b="1" dirty="0" err="1"/>
              <a:t>оцінити</a:t>
            </a:r>
            <a:r>
              <a:rPr lang="ru-RU" b="1" dirty="0"/>
              <a:t> стан </a:t>
            </a:r>
            <a:r>
              <a:rPr lang="ru-RU" b="1" dirty="0" err="1"/>
              <a:t>крони</a:t>
            </a:r>
            <a:r>
              <a:rPr lang="ru-RU" b="1" dirty="0"/>
              <a:t>, </a:t>
            </a:r>
            <a:r>
              <a:rPr lang="ru-RU" b="1" dirty="0" err="1"/>
              <a:t>виявити</a:t>
            </a:r>
            <a:r>
              <a:rPr lang="ru-RU" b="1" dirty="0"/>
              <a:t> </a:t>
            </a:r>
            <a:r>
              <a:rPr lang="ru-RU" b="1" dirty="0" err="1"/>
              <a:t>її</a:t>
            </a:r>
            <a:r>
              <a:rPr lang="ru-RU" b="1" dirty="0"/>
              <a:t> </a:t>
            </a:r>
            <a:r>
              <a:rPr lang="ru-RU" b="1" dirty="0" err="1"/>
              <a:t>недоліки</a:t>
            </a:r>
            <a:r>
              <a:rPr lang="ru-RU" b="1" dirty="0"/>
              <a:t> та </a:t>
            </a:r>
            <a:r>
              <a:rPr lang="ru-RU" b="1" dirty="0" err="1"/>
              <a:t>скласти</a:t>
            </a:r>
            <a:r>
              <a:rPr lang="ru-RU" b="1" dirty="0"/>
              <a:t> </a:t>
            </a:r>
            <a:r>
              <a:rPr lang="ru-RU" b="1" dirty="0" err="1"/>
              <a:t>правильний</a:t>
            </a:r>
            <a:r>
              <a:rPr lang="ru-RU" b="1" dirty="0"/>
              <a:t> план </a:t>
            </a:r>
            <a:r>
              <a:rPr lang="ru-RU" b="1" dirty="0" err="1"/>
              <a:t>проведення</a:t>
            </a:r>
            <a:r>
              <a:rPr lang="ru-RU" b="1" dirty="0"/>
              <a:t> </a:t>
            </a:r>
            <a:r>
              <a:rPr lang="ru-RU" b="1" dirty="0" err="1"/>
              <a:t>робіт</a:t>
            </a:r>
            <a:r>
              <a:rPr lang="ru-RU" b="1" dirty="0"/>
              <a:t>. </a:t>
            </a:r>
            <a:r>
              <a:rPr lang="ru-RU" b="1" dirty="0" err="1"/>
              <a:t>Щоб</a:t>
            </a:r>
            <a:r>
              <a:rPr lang="ru-RU" b="1" dirty="0"/>
              <a:t> не </a:t>
            </a:r>
            <a:r>
              <a:rPr lang="ru-RU" b="1" dirty="0" err="1"/>
              <a:t>відбулося</a:t>
            </a:r>
            <a:r>
              <a:rPr lang="ru-RU" b="1" dirty="0"/>
              <a:t> </a:t>
            </a:r>
            <a:r>
              <a:rPr lang="ru-RU" b="1" dirty="0" err="1"/>
              <a:t>травмування</a:t>
            </a:r>
            <a:r>
              <a:rPr lang="ru-RU" b="1" dirty="0"/>
              <a:t> </a:t>
            </a:r>
            <a:r>
              <a:rPr lang="ru-RU" b="1" dirty="0" err="1"/>
              <a:t>гілок</a:t>
            </a:r>
            <a:r>
              <a:rPr lang="ru-RU" b="1" dirty="0"/>
              <a:t> шляхом </a:t>
            </a:r>
            <a:r>
              <a:rPr lang="ru-RU" b="1" dirty="0" err="1"/>
              <a:t>задирів</a:t>
            </a:r>
            <a:r>
              <a:rPr lang="ru-RU" b="1" dirty="0"/>
              <a:t>, </a:t>
            </a:r>
            <a:r>
              <a:rPr lang="ru-RU" b="1" dirty="0" err="1"/>
              <a:t>гілки</a:t>
            </a:r>
            <a:r>
              <a:rPr lang="ru-RU" b="1" dirty="0"/>
              <a:t> </a:t>
            </a:r>
            <a:r>
              <a:rPr lang="ru-RU" b="1" dirty="0" err="1"/>
              <a:t>попередньо</a:t>
            </a:r>
            <a:r>
              <a:rPr lang="ru-RU" b="1" dirty="0"/>
              <a:t> </a:t>
            </a:r>
            <a:r>
              <a:rPr lang="ru-RU" b="1" dirty="0" err="1"/>
              <a:t>підпилюють</a:t>
            </a:r>
            <a:r>
              <a:rPr lang="ru-RU" b="1" dirty="0"/>
              <a:t> з </a:t>
            </a:r>
            <a:r>
              <a:rPr lang="ru-RU" b="1" dirty="0" err="1"/>
              <a:t>протилежного</a:t>
            </a:r>
            <a:r>
              <a:rPr lang="ru-RU" b="1" dirty="0"/>
              <a:t> боку. </a:t>
            </a:r>
            <a:r>
              <a:rPr lang="ru-RU" b="1" dirty="0" err="1"/>
              <a:t>Тонкі</a:t>
            </a:r>
            <a:r>
              <a:rPr lang="ru-RU" b="1" dirty="0"/>
              <a:t> </a:t>
            </a:r>
            <a:r>
              <a:rPr lang="ru-RU" b="1" dirty="0" err="1"/>
              <a:t>гілки</a:t>
            </a:r>
            <a:r>
              <a:rPr lang="ru-RU" b="1" dirty="0"/>
              <a:t> </a:t>
            </a:r>
            <a:r>
              <a:rPr lang="ru-RU" b="1" dirty="0" err="1"/>
              <a:t>зрізують</a:t>
            </a:r>
            <a:r>
              <a:rPr lang="ru-RU" b="1" dirty="0"/>
              <a:t> секатором. </a:t>
            </a:r>
            <a:r>
              <a:rPr lang="ru-RU" b="1" dirty="0" err="1"/>
              <a:t>Обрізка</a:t>
            </a:r>
            <a:r>
              <a:rPr lang="ru-RU" b="1" dirty="0"/>
              <a:t> дерев – </a:t>
            </a:r>
            <a:r>
              <a:rPr lang="ru-RU" b="1" dirty="0" err="1"/>
              <a:t>процес</a:t>
            </a:r>
            <a:r>
              <a:rPr lang="ru-RU" b="1" dirty="0"/>
              <a:t> не </a:t>
            </a:r>
            <a:r>
              <a:rPr lang="ru-RU" b="1" dirty="0" err="1"/>
              <a:t>простий</a:t>
            </a:r>
            <a:r>
              <a:rPr lang="ru-RU" b="1" dirty="0"/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032" y="3751790"/>
            <a:ext cx="5368641" cy="3040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0885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497881"/>
            <a:ext cx="3635896" cy="4360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56992"/>
            <a:ext cx="4608512" cy="3501008"/>
          </a:xfrm>
        </p:spPr>
        <p:txBody>
          <a:bodyPr/>
          <a:lstStyle/>
          <a:p>
            <a:pPr algn="l"/>
            <a:r>
              <a:rPr lang="ru-RU" sz="2000" dirty="0" err="1"/>
              <a:t>Підбір</a:t>
            </a:r>
            <a:r>
              <a:rPr lang="ru-RU" sz="2000" dirty="0"/>
              <a:t> секатора – справа </a:t>
            </a:r>
            <a:r>
              <a:rPr lang="ru-RU" sz="2000" dirty="0" err="1"/>
              <a:t>індивідуальна</a:t>
            </a:r>
            <a:r>
              <a:rPr lang="ru-RU" sz="2000" dirty="0"/>
              <a:t> і </a:t>
            </a:r>
            <a:r>
              <a:rPr lang="ru-RU" sz="2000" dirty="0" err="1"/>
              <a:t>залежить</a:t>
            </a:r>
            <a:r>
              <a:rPr lang="ru-RU" sz="2000" dirty="0"/>
              <a:t> </a:t>
            </a:r>
            <a:r>
              <a:rPr lang="ru-RU" sz="2000" dirty="0" err="1"/>
              <a:t>від</a:t>
            </a:r>
            <a:r>
              <a:rPr lang="ru-RU" sz="2000" dirty="0"/>
              <a:t> </a:t>
            </a:r>
            <a:r>
              <a:rPr lang="ru-RU" sz="2000" dirty="0" err="1"/>
              <a:t>зручності</a:t>
            </a:r>
            <a:r>
              <a:rPr lang="ru-RU" sz="2000" dirty="0"/>
              <a:t> </a:t>
            </a:r>
            <a:r>
              <a:rPr lang="ru-RU" sz="2000" dirty="0" err="1"/>
              <a:t>роботи</a:t>
            </a:r>
            <a:r>
              <a:rPr lang="ru-RU" sz="2000" dirty="0"/>
              <a:t> з ним. </a:t>
            </a:r>
            <a:r>
              <a:rPr lang="ru-RU" sz="2000" dirty="0" err="1"/>
              <a:t>Більшість</a:t>
            </a:r>
            <a:r>
              <a:rPr lang="ru-RU" sz="2000" dirty="0"/>
              <a:t> </a:t>
            </a:r>
            <a:r>
              <a:rPr lang="ru-RU" sz="2000" dirty="0" err="1"/>
              <a:t>секаторів</a:t>
            </a:r>
            <a:r>
              <a:rPr lang="ru-RU" sz="2000" dirty="0"/>
              <a:t> </a:t>
            </a:r>
            <a:r>
              <a:rPr lang="ru-RU" sz="2000" dirty="0" err="1"/>
              <a:t>обладнані</a:t>
            </a:r>
            <a:r>
              <a:rPr lang="ru-RU" sz="2000" dirty="0"/>
              <a:t> так званою «поворотною ручкою», </a:t>
            </a:r>
            <a:r>
              <a:rPr lang="ru-RU" sz="2000" dirty="0" err="1"/>
              <a:t>тобто</a:t>
            </a:r>
            <a:r>
              <a:rPr lang="ru-RU" sz="2000" dirty="0"/>
              <a:t> пружиною, яка </a:t>
            </a:r>
            <a:r>
              <a:rPr lang="ru-RU" sz="2000" dirty="0" err="1"/>
              <a:t>повертає</a:t>
            </a:r>
            <a:r>
              <a:rPr lang="ru-RU" sz="2000" dirty="0"/>
              <a:t> ручку секатора </a:t>
            </a:r>
            <a:r>
              <a:rPr lang="ru-RU" sz="2000" dirty="0" err="1"/>
              <a:t>після</a:t>
            </a:r>
            <a:r>
              <a:rPr lang="ru-RU" sz="2000" dirty="0"/>
              <a:t> </a:t>
            </a:r>
            <a:r>
              <a:rPr lang="ru-RU" sz="2000" dirty="0" err="1"/>
              <a:t>зрізу</a:t>
            </a:r>
            <a:r>
              <a:rPr lang="ru-RU" sz="2000" dirty="0"/>
              <a:t> у </a:t>
            </a:r>
            <a:r>
              <a:rPr lang="ru-RU" sz="2000" dirty="0" err="1"/>
              <a:t>початкове</a:t>
            </a:r>
            <a:r>
              <a:rPr lang="ru-RU" sz="2000" dirty="0"/>
              <a:t> </a:t>
            </a:r>
            <a:r>
              <a:rPr lang="ru-RU" sz="2000" dirty="0" err="1"/>
              <a:t>положення</a:t>
            </a:r>
            <a:r>
              <a:rPr lang="ru-RU" sz="2000" dirty="0"/>
              <a:t>. </a:t>
            </a:r>
            <a:r>
              <a:rPr lang="ru-RU" sz="2000" dirty="0" err="1"/>
              <a:t>Це</a:t>
            </a:r>
            <a:r>
              <a:rPr lang="ru-RU" sz="2000" dirty="0"/>
              <a:t> </a:t>
            </a:r>
            <a:r>
              <a:rPr lang="ru-RU" sz="2000" dirty="0" err="1"/>
              <a:t>сприяє</a:t>
            </a:r>
            <a:r>
              <a:rPr lang="ru-RU" sz="2000" dirty="0"/>
              <a:t> </a:t>
            </a:r>
            <a:r>
              <a:rPr lang="ru-RU" sz="2000" dirty="0" err="1"/>
              <a:t>легкій</a:t>
            </a:r>
            <a:r>
              <a:rPr lang="ru-RU" sz="2000" dirty="0"/>
              <a:t> </a:t>
            </a:r>
            <a:r>
              <a:rPr lang="ru-RU" sz="2000" dirty="0" err="1"/>
              <a:t>роботі</a:t>
            </a:r>
            <a:r>
              <a:rPr lang="ru-RU" sz="2000" dirty="0"/>
              <a:t> та </a:t>
            </a:r>
            <a:r>
              <a:rPr lang="ru-RU" sz="2000" dirty="0" err="1"/>
              <a:t>запобігає</a:t>
            </a:r>
            <a:r>
              <a:rPr lang="ru-RU" sz="2000" dirty="0"/>
              <a:t> </a:t>
            </a:r>
            <a:r>
              <a:rPr lang="ru-RU" sz="2000" dirty="0" err="1"/>
              <a:t>швидкій</a:t>
            </a:r>
            <a:r>
              <a:rPr lang="ru-RU" sz="2000" dirty="0"/>
              <a:t> </a:t>
            </a:r>
            <a:r>
              <a:rPr lang="ru-RU" sz="2000" dirty="0" err="1"/>
              <a:t>утомі</a:t>
            </a:r>
            <a:r>
              <a:rPr lang="ru-RU" sz="2000" dirty="0"/>
              <a:t>.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16632"/>
            <a:ext cx="8928992" cy="3384376"/>
          </a:xfrm>
        </p:spPr>
        <p:txBody>
          <a:bodyPr>
            <a:normAutofit lnSpcReduction="10000"/>
          </a:bodyPr>
          <a:lstStyle/>
          <a:p>
            <a:pPr lvl="0">
              <a:buClr>
                <a:srgbClr val="F14124">
                  <a:lumMod val="75000"/>
                </a:srgbClr>
              </a:buClr>
            </a:pPr>
            <a:r>
              <a:rPr lang="ru-RU" b="1" dirty="0" err="1"/>
              <a:t>Звичайний</a:t>
            </a:r>
            <a:r>
              <a:rPr lang="ru-RU" b="1" dirty="0"/>
              <a:t> </a:t>
            </a:r>
            <a:r>
              <a:rPr lang="ru-RU" b="1" dirty="0" err="1"/>
              <a:t>садовий</a:t>
            </a:r>
            <a:r>
              <a:rPr lang="ru-RU" b="1" dirty="0"/>
              <a:t> </a:t>
            </a:r>
            <a:r>
              <a:rPr lang="ru-RU" b="1" dirty="0" smtClean="0"/>
              <a:t>секатор: </a:t>
            </a:r>
            <a:r>
              <a:rPr lang="ru-RU" b="1" dirty="0"/>
              <a:t>1 – </a:t>
            </a:r>
            <a:r>
              <a:rPr lang="ru-RU" b="1" dirty="0" err="1"/>
              <a:t>ніж</a:t>
            </a:r>
            <a:r>
              <a:rPr lang="ru-RU" b="1" dirty="0"/>
              <a:t> </a:t>
            </a:r>
            <a:r>
              <a:rPr lang="ru-RU" b="1" dirty="0" err="1"/>
              <a:t>із</a:t>
            </a:r>
            <a:r>
              <a:rPr lang="ru-RU" b="1" dirty="0"/>
              <a:t> </a:t>
            </a:r>
            <a:r>
              <a:rPr lang="ru-RU" b="1" dirty="0" err="1"/>
              <a:t>каленої</a:t>
            </a:r>
            <a:r>
              <a:rPr lang="ru-RU" b="1" dirty="0"/>
              <a:t> </a:t>
            </a:r>
            <a:r>
              <a:rPr lang="ru-RU" b="1" dirty="0" err="1"/>
              <a:t>сталі</a:t>
            </a:r>
            <a:r>
              <a:rPr lang="ru-RU" b="1" dirty="0"/>
              <a:t> </a:t>
            </a:r>
            <a:r>
              <a:rPr lang="ru-RU" b="1" dirty="0" err="1"/>
              <a:t>із</a:t>
            </a:r>
            <a:r>
              <a:rPr lang="ru-RU" b="1" dirty="0"/>
              <a:t> </a:t>
            </a:r>
            <a:r>
              <a:rPr lang="ru-RU" b="1" dirty="0" err="1"/>
              <a:t>точним</a:t>
            </a:r>
            <a:r>
              <a:rPr lang="ru-RU" b="1" dirty="0"/>
              <a:t> 4-разовим </a:t>
            </a:r>
            <a:r>
              <a:rPr lang="ru-RU" b="1" dirty="0" err="1"/>
              <a:t>радіальним</a:t>
            </a:r>
            <a:r>
              <a:rPr lang="ru-RU" b="1" dirty="0"/>
              <a:t> </a:t>
            </a:r>
            <a:r>
              <a:rPr lang="ru-RU" b="1" dirty="0" err="1"/>
              <a:t>загостренням</a:t>
            </a:r>
            <a:r>
              <a:rPr lang="ru-RU" b="1" dirty="0"/>
              <a:t>, </a:t>
            </a:r>
            <a:r>
              <a:rPr lang="ru-RU" b="1" dirty="0" err="1"/>
              <a:t>може</a:t>
            </a:r>
            <a:r>
              <a:rPr lang="ru-RU" b="1" dirty="0"/>
              <a:t> </a:t>
            </a:r>
            <a:r>
              <a:rPr lang="ru-RU" b="1" dirty="0" err="1"/>
              <a:t>дозагострюватися</a:t>
            </a:r>
            <a:r>
              <a:rPr lang="ru-RU" b="1" dirty="0"/>
              <a:t>; 2 – </a:t>
            </a:r>
            <a:r>
              <a:rPr lang="ru-RU" b="1" dirty="0" err="1"/>
              <a:t>різак</a:t>
            </a:r>
            <a:r>
              <a:rPr lang="ru-RU" b="1" dirty="0"/>
              <a:t> для дроту; 3 – </a:t>
            </a:r>
            <a:r>
              <a:rPr lang="ru-RU" b="1" dirty="0" err="1"/>
              <a:t>шліфований</a:t>
            </a:r>
            <a:r>
              <a:rPr lang="ru-RU" b="1" dirty="0"/>
              <a:t> </a:t>
            </a:r>
            <a:r>
              <a:rPr lang="ru-RU" b="1" dirty="0" err="1"/>
              <a:t>змінний</a:t>
            </a:r>
            <a:r>
              <a:rPr lang="ru-RU" b="1" dirty="0"/>
              <a:t> </a:t>
            </a:r>
            <a:r>
              <a:rPr lang="ru-RU" b="1" dirty="0" err="1"/>
              <a:t>ніж</a:t>
            </a:r>
            <a:r>
              <a:rPr lang="ru-RU" b="1" dirty="0"/>
              <a:t> з </a:t>
            </a:r>
            <a:r>
              <a:rPr lang="ru-RU" b="1" dirty="0" err="1"/>
              <a:t>кованої</a:t>
            </a:r>
            <a:r>
              <a:rPr lang="ru-RU" b="1" dirty="0"/>
              <a:t> </a:t>
            </a:r>
            <a:r>
              <a:rPr lang="ru-RU" b="1" dirty="0" err="1"/>
              <a:t>спеціальної</a:t>
            </a:r>
            <a:r>
              <a:rPr lang="ru-RU" b="1" dirty="0"/>
              <a:t> </a:t>
            </a:r>
            <a:r>
              <a:rPr lang="ru-RU" b="1" dirty="0" err="1"/>
              <a:t>сталі</a:t>
            </a:r>
            <a:r>
              <a:rPr lang="ru-RU" b="1" dirty="0"/>
              <a:t>, </a:t>
            </a:r>
            <a:r>
              <a:rPr lang="ru-RU" b="1" dirty="0" err="1"/>
              <a:t>також</a:t>
            </a:r>
            <a:r>
              <a:rPr lang="ru-RU" b="1" dirty="0"/>
              <a:t> </a:t>
            </a:r>
            <a:r>
              <a:rPr lang="ru-RU" b="1" dirty="0" err="1"/>
              <a:t>може</a:t>
            </a:r>
            <a:r>
              <a:rPr lang="ru-RU" b="1" dirty="0"/>
              <a:t> </a:t>
            </a:r>
            <a:r>
              <a:rPr lang="ru-RU" b="1" dirty="0" err="1"/>
              <a:t>дозагострюватися</a:t>
            </a:r>
            <a:r>
              <a:rPr lang="ru-RU" b="1" dirty="0"/>
              <a:t>; 4 – </a:t>
            </a:r>
            <a:r>
              <a:rPr lang="ru-RU" b="1" dirty="0" err="1"/>
              <a:t>жолобок</a:t>
            </a:r>
            <a:r>
              <a:rPr lang="ru-RU" b="1" dirty="0"/>
              <a:t> для соку; 5 – </a:t>
            </a:r>
            <a:r>
              <a:rPr lang="ru-RU" b="1" dirty="0" err="1"/>
              <a:t>регульовочний</a:t>
            </a:r>
            <a:r>
              <a:rPr lang="ru-RU" b="1" dirty="0"/>
              <a:t> </a:t>
            </a:r>
            <a:r>
              <a:rPr lang="ru-RU" b="1" dirty="0" err="1"/>
              <a:t>гвинт</a:t>
            </a:r>
            <a:r>
              <a:rPr lang="ru-RU" b="1" dirty="0"/>
              <a:t>; 6 – ручка </a:t>
            </a:r>
            <a:r>
              <a:rPr lang="ru-RU" b="1" dirty="0" err="1"/>
              <a:t>із</a:t>
            </a:r>
            <a:r>
              <a:rPr lang="ru-RU" b="1" dirty="0"/>
              <a:t> </a:t>
            </a:r>
            <a:r>
              <a:rPr lang="ru-RU" b="1" dirty="0" err="1"/>
              <a:t>заглибинами</a:t>
            </a:r>
            <a:r>
              <a:rPr lang="ru-RU" b="1" dirty="0"/>
              <a:t> для потужного </a:t>
            </a:r>
            <a:r>
              <a:rPr lang="ru-RU" b="1" dirty="0" err="1"/>
              <a:t>або</a:t>
            </a:r>
            <a:r>
              <a:rPr lang="ru-RU" b="1" dirty="0"/>
              <a:t> </a:t>
            </a:r>
            <a:r>
              <a:rPr lang="ru-RU" b="1" dirty="0" err="1"/>
              <a:t>швидкого</a:t>
            </a:r>
            <a:r>
              <a:rPr lang="ru-RU" b="1" dirty="0"/>
              <a:t> </a:t>
            </a:r>
            <a:r>
              <a:rPr lang="ru-RU" b="1" dirty="0" err="1"/>
              <a:t>зрізу</a:t>
            </a:r>
            <a:r>
              <a:rPr lang="ru-RU" b="1" dirty="0"/>
              <a:t>; 7 – </a:t>
            </a:r>
            <a:r>
              <a:rPr lang="ru-RU" b="1" dirty="0" err="1"/>
              <a:t>міцні</a:t>
            </a:r>
            <a:r>
              <a:rPr lang="ru-RU" b="1" dirty="0"/>
              <a:t> </a:t>
            </a:r>
            <a:r>
              <a:rPr lang="ru-RU" b="1" dirty="0" err="1"/>
              <a:t>алюмінієві</a:t>
            </a:r>
            <a:r>
              <a:rPr lang="ru-RU" b="1" dirty="0"/>
              <a:t> ручки з </a:t>
            </a:r>
            <a:r>
              <a:rPr lang="ru-RU" b="1" dirty="0" err="1"/>
              <a:t>профілем</a:t>
            </a:r>
            <a:r>
              <a:rPr lang="ru-RU" b="1" dirty="0"/>
              <a:t>; 8 – </a:t>
            </a:r>
            <a:r>
              <a:rPr lang="ru-RU" b="1" dirty="0" err="1"/>
              <a:t>м’які</a:t>
            </a:r>
            <a:r>
              <a:rPr lang="ru-RU" b="1" dirty="0"/>
              <a:t> </a:t>
            </a:r>
            <a:r>
              <a:rPr lang="ru-RU" b="1" dirty="0" err="1"/>
              <a:t>неслизькі</a:t>
            </a:r>
            <a:r>
              <a:rPr lang="ru-RU" b="1" dirty="0"/>
              <a:t> </a:t>
            </a:r>
            <a:r>
              <a:rPr lang="ru-RU" b="1" dirty="0" err="1"/>
              <a:t>елементи</a:t>
            </a:r>
            <a:r>
              <a:rPr lang="ru-RU" b="1" dirty="0"/>
              <a:t> </a:t>
            </a:r>
            <a:r>
              <a:rPr lang="ru-RU" b="1" dirty="0" err="1"/>
              <a:t>ручок</a:t>
            </a:r>
            <a:r>
              <a:rPr lang="ru-RU" b="1" dirty="0"/>
              <a:t>; 9 – </a:t>
            </a:r>
            <a:r>
              <a:rPr lang="ru-RU" b="1" dirty="0" err="1"/>
              <a:t>ріжуча</a:t>
            </a:r>
            <a:r>
              <a:rPr lang="ru-RU" b="1" dirty="0"/>
              <a:t> головка </a:t>
            </a:r>
            <a:r>
              <a:rPr lang="ru-RU" b="1" dirty="0" err="1"/>
              <a:t>під</a:t>
            </a:r>
            <a:r>
              <a:rPr lang="ru-RU" b="1" dirty="0"/>
              <a:t> кутом 30о; 10 – </a:t>
            </a:r>
            <a:r>
              <a:rPr lang="ru-RU" b="1" dirty="0" err="1"/>
              <a:t>фіксатор</a:t>
            </a:r>
            <a:r>
              <a:rPr lang="ru-RU" b="1" dirty="0"/>
              <a:t> (</a:t>
            </a:r>
            <a:r>
              <a:rPr lang="ru-RU" b="1" dirty="0" err="1"/>
              <a:t>задіюється</a:t>
            </a:r>
            <a:r>
              <a:rPr lang="ru-RU" b="1" dirty="0"/>
              <a:t> </a:t>
            </a:r>
            <a:r>
              <a:rPr lang="ru-RU" b="1" dirty="0" err="1"/>
              <a:t>однією</a:t>
            </a:r>
            <a:r>
              <a:rPr lang="ru-RU" b="1" dirty="0"/>
              <a:t> рукою); 11 – </a:t>
            </a:r>
            <a:r>
              <a:rPr lang="ru-RU" b="1" dirty="0" err="1"/>
              <a:t>буфери</a:t>
            </a:r>
            <a:r>
              <a:rPr lang="ru-RU" b="1" dirty="0"/>
              <a:t>, </a:t>
            </a:r>
            <a:r>
              <a:rPr lang="ru-RU" b="1" dirty="0" err="1"/>
              <a:t>що</a:t>
            </a:r>
            <a:r>
              <a:rPr lang="ru-RU" b="1" dirty="0"/>
              <a:t> </a:t>
            </a:r>
            <a:r>
              <a:rPr lang="ru-RU" b="1" dirty="0" err="1"/>
              <a:t>знижують</a:t>
            </a:r>
            <a:r>
              <a:rPr lang="ru-RU" b="1" dirty="0"/>
              <a:t> </a:t>
            </a:r>
            <a:r>
              <a:rPr lang="ru-RU" b="1" dirty="0" err="1"/>
              <a:t>навантаження</a:t>
            </a:r>
            <a:r>
              <a:rPr lang="ru-RU" b="1" dirty="0"/>
              <a:t> на </a:t>
            </a:r>
            <a:r>
              <a:rPr lang="ru-RU" b="1" dirty="0" err="1"/>
              <a:t>зап’ястя</a:t>
            </a:r>
            <a:r>
              <a:rPr lang="ru-RU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53627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79112"/>
            <a:ext cx="4464496" cy="6418239"/>
          </a:xfrm>
        </p:spPr>
        <p:txBody>
          <a:bodyPr>
            <a:normAutofit fontScale="92500"/>
          </a:bodyPr>
          <a:lstStyle/>
          <a:p>
            <a:r>
              <a:rPr lang="ru-RU" b="1" dirty="0" err="1"/>
              <a:t>Сучкоріз</a:t>
            </a:r>
            <a:r>
              <a:rPr lang="ru-RU" b="1" dirty="0"/>
              <a:t> </a:t>
            </a:r>
            <a:r>
              <a:rPr lang="ru-RU" b="1" dirty="0" err="1"/>
              <a:t>складається</a:t>
            </a:r>
            <a:r>
              <a:rPr lang="ru-RU" b="1" dirty="0"/>
              <a:t> </a:t>
            </a:r>
            <a:r>
              <a:rPr lang="ru-RU" b="1" dirty="0" err="1"/>
              <a:t>із</a:t>
            </a:r>
            <a:r>
              <a:rPr lang="ru-RU" b="1" dirty="0"/>
              <a:t> таких </a:t>
            </a:r>
            <a:r>
              <a:rPr lang="ru-RU" b="1" dirty="0" err="1"/>
              <a:t>частин</a:t>
            </a:r>
            <a:r>
              <a:rPr lang="ru-RU" b="1" dirty="0"/>
              <a:t>: 1 – </a:t>
            </a:r>
            <a:r>
              <a:rPr lang="ru-RU" b="1" dirty="0" err="1"/>
              <a:t>ніж</a:t>
            </a:r>
            <a:r>
              <a:rPr lang="ru-RU" b="1" dirty="0"/>
              <a:t> </a:t>
            </a:r>
            <a:r>
              <a:rPr lang="ru-RU" b="1" dirty="0" err="1"/>
              <a:t>із</a:t>
            </a:r>
            <a:r>
              <a:rPr lang="ru-RU" b="1" dirty="0"/>
              <a:t> </a:t>
            </a:r>
            <a:r>
              <a:rPr lang="ru-RU" b="1" dirty="0" err="1"/>
              <a:t>закаленої</a:t>
            </a:r>
            <a:r>
              <a:rPr lang="ru-RU" b="1" dirty="0"/>
              <a:t> </a:t>
            </a:r>
            <a:r>
              <a:rPr lang="ru-RU" b="1" dirty="0" err="1"/>
              <a:t>сталі</a:t>
            </a:r>
            <a:r>
              <a:rPr lang="ru-RU" b="1" dirty="0"/>
              <a:t> </a:t>
            </a:r>
            <a:r>
              <a:rPr lang="ru-RU" b="1" dirty="0" err="1"/>
              <a:t>із</a:t>
            </a:r>
            <a:r>
              <a:rPr lang="ru-RU" b="1" dirty="0"/>
              <a:t> </a:t>
            </a:r>
            <a:r>
              <a:rPr lang="ru-RU" b="1" dirty="0" err="1"/>
              <a:t>точним</a:t>
            </a:r>
            <a:r>
              <a:rPr lang="ru-RU" b="1" dirty="0"/>
              <a:t> 4-разовим </a:t>
            </a:r>
            <a:r>
              <a:rPr lang="ru-RU" b="1" dirty="0" err="1"/>
              <a:t>радіальним</a:t>
            </a:r>
            <a:r>
              <a:rPr lang="ru-RU" b="1" dirty="0"/>
              <a:t> </a:t>
            </a:r>
            <a:r>
              <a:rPr lang="ru-RU" b="1" dirty="0" err="1"/>
              <a:t>загостренням</a:t>
            </a:r>
            <a:r>
              <a:rPr lang="ru-RU" b="1" dirty="0"/>
              <a:t>; 2 – </a:t>
            </a:r>
            <a:r>
              <a:rPr lang="ru-RU" b="1" dirty="0" err="1"/>
              <a:t>шліфований</a:t>
            </a:r>
            <a:r>
              <a:rPr lang="ru-RU" b="1" dirty="0"/>
              <a:t> </a:t>
            </a:r>
            <a:r>
              <a:rPr lang="ru-RU" b="1" dirty="0" err="1"/>
              <a:t>змінний</a:t>
            </a:r>
            <a:r>
              <a:rPr lang="ru-RU" b="1" dirty="0"/>
              <a:t> </a:t>
            </a:r>
            <a:r>
              <a:rPr lang="ru-RU" b="1" dirty="0" err="1"/>
              <a:t>ніж</a:t>
            </a:r>
            <a:r>
              <a:rPr lang="ru-RU" b="1" dirty="0"/>
              <a:t> з </a:t>
            </a:r>
            <a:r>
              <a:rPr lang="ru-RU" b="1" dirty="0" err="1"/>
              <a:t>кованої</a:t>
            </a:r>
            <a:r>
              <a:rPr lang="ru-RU" b="1" dirty="0"/>
              <a:t> </a:t>
            </a:r>
            <a:r>
              <a:rPr lang="ru-RU" b="1" dirty="0" err="1"/>
              <a:t>спеціальної</a:t>
            </a:r>
            <a:r>
              <a:rPr lang="ru-RU" b="1" dirty="0"/>
              <a:t> </a:t>
            </a:r>
            <a:r>
              <a:rPr lang="ru-RU" b="1" dirty="0" err="1"/>
              <a:t>сталі</a:t>
            </a:r>
            <a:r>
              <a:rPr lang="ru-RU" b="1" dirty="0"/>
              <a:t>, </a:t>
            </a:r>
            <a:r>
              <a:rPr lang="ru-RU" b="1" dirty="0" err="1"/>
              <a:t>також</a:t>
            </a:r>
            <a:r>
              <a:rPr lang="ru-RU" b="1" dirty="0"/>
              <a:t> </a:t>
            </a:r>
            <a:r>
              <a:rPr lang="ru-RU" b="1" dirty="0" err="1"/>
              <a:t>може</a:t>
            </a:r>
            <a:r>
              <a:rPr lang="ru-RU" b="1" dirty="0"/>
              <a:t> </a:t>
            </a:r>
            <a:r>
              <a:rPr lang="ru-RU" b="1" dirty="0" err="1"/>
              <a:t>дозагострюватися</a:t>
            </a:r>
            <a:r>
              <a:rPr lang="ru-RU" b="1" dirty="0"/>
              <a:t>; 3 – </a:t>
            </a:r>
            <a:r>
              <a:rPr lang="ru-RU" b="1" dirty="0" err="1"/>
              <a:t>жолобок</a:t>
            </a:r>
            <a:r>
              <a:rPr lang="ru-RU" b="1" dirty="0"/>
              <a:t> для соку; 4 – </a:t>
            </a:r>
            <a:r>
              <a:rPr lang="ru-RU" b="1" dirty="0" err="1"/>
              <a:t>ріжуча</a:t>
            </a:r>
            <a:r>
              <a:rPr lang="ru-RU" b="1" dirty="0"/>
              <a:t> головка </a:t>
            </a:r>
            <a:r>
              <a:rPr lang="ru-RU" b="1" dirty="0" err="1"/>
              <a:t>під</a:t>
            </a:r>
            <a:r>
              <a:rPr lang="ru-RU" b="1" dirty="0"/>
              <a:t> кутом 20о; 5 – передача; 6 – </a:t>
            </a:r>
            <a:r>
              <a:rPr lang="ru-RU" b="1" dirty="0" err="1"/>
              <a:t>буфери</a:t>
            </a:r>
            <a:r>
              <a:rPr lang="ru-RU" b="1" dirty="0"/>
              <a:t>, </a:t>
            </a:r>
            <a:r>
              <a:rPr lang="ru-RU" b="1" dirty="0" err="1"/>
              <a:t>що</a:t>
            </a:r>
            <a:r>
              <a:rPr lang="ru-RU" b="1" dirty="0"/>
              <a:t> </a:t>
            </a:r>
            <a:r>
              <a:rPr lang="ru-RU" b="1" dirty="0" err="1"/>
              <a:t>знижують</a:t>
            </a:r>
            <a:r>
              <a:rPr lang="ru-RU" b="1" dirty="0"/>
              <a:t> </a:t>
            </a:r>
            <a:r>
              <a:rPr lang="ru-RU" b="1" dirty="0" err="1"/>
              <a:t>навантаження</a:t>
            </a:r>
            <a:r>
              <a:rPr lang="ru-RU" b="1" dirty="0"/>
              <a:t> на </a:t>
            </a:r>
            <a:r>
              <a:rPr lang="ru-RU" b="1" dirty="0" err="1"/>
              <a:t>зап’ястя</a:t>
            </a:r>
            <a:r>
              <a:rPr lang="ru-RU" b="1" dirty="0"/>
              <a:t>; 7 – </a:t>
            </a:r>
            <a:r>
              <a:rPr lang="ru-RU" b="1" dirty="0" err="1"/>
              <a:t>міцні</a:t>
            </a:r>
            <a:r>
              <a:rPr lang="ru-RU" b="1" dirty="0"/>
              <a:t> </a:t>
            </a:r>
            <a:r>
              <a:rPr lang="ru-RU" b="1" dirty="0" err="1"/>
              <a:t>алюмінієві</a:t>
            </a:r>
            <a:r>
              <a:rPr lang="ru-RU" b="1" dirty="0"/>
              <a:t> ручки з </a:t>
            </a:r>
            <a:r>
              <a:rPr lang="ru-RU" b="1" dirty="0" err="1"/>
              <a:t>профілем</a:t>
            </a:r>
            <a:r>
              <a:rPr lang="ru-RU" b="1" dirty="0"/>
              <a:t>; 8 – </a:t>
            </a:r>
            <a:r>
              <a:rPr lang="ru-RU" b="1" dirty="0" err="1"/>
              <a:t>м’які</a:t>
            </a:r>
            <a:r>
              <a:rPr lang="ru-RU" b="1" dirty="0"/>
              <a:t> </a:t>
            </a:r>
            <a:r>
              <a:rPr lang="ru-RU" b="1" dirty="0" err="1"/>
              <a:t>неслизькі</a:t>
            </a:r>
            <a:r>
              <a:rPr lang="ru-RU" b="1" dirty="0"/>
              <a:t> </a:t>
            </a:r>
            <a:r>
              <a:rPr lang="ru-RU" b="1" dirty="0" err="1"/>
              <a:t>елементи</a:t>
            </a:r>
            <a:r>
              <a:rPr lang="ru-RU" b="1" dirty="0"/>
              <a:t> </a:t>
            </a:r>
            <a:r>
              <a:rPr lang="ru-RU" b="1" dirty="0" err="1"/>
              <a:t>ручок</a:t>
            </a:r>
            <a:r>
              <a:rPr lang="ru-RU" b="1" dirty="0" smtClean="0"/>
              <a:t>.</a:t>
            </a:r>
            <a:endParaRPr lang="ru-RU" b="1" dirty="0"/>
          </a:p>
          <a:p>
            <a:r>
              <a:rPr lang="ru-RU" b="1" dirty="0" err="1"/>
              <a:t>Сучкорізи</a:t>
            </a:r>
            <a:r>
              <a:rPr lang="ru-RU" b="1" dirty="0"/>
              <a:t> </a:t>
            </a:r>
            <a:r>
              <a:rPr lang="ru-RU" b="1" dirty="0" err="1"/>
              <a:t>використовуються</a:t>
            </a:r>
            <a:r>
              <a:rPr lang="ru-RU" b="1" dirty="0"/>
              <a:t> для </a:t>
            </a:r>
            <a:r>
              <a:rPr lang="ru-RU" b="1" dirty="0" err="1"/>
              <a:t>видалення</a:t>
            </a:r>
            <a:r>
              <a:rPr lang="ru-RU" b="1" dirty="0"/>
              <a:t> </a:t>
            </a:r>
            <a:r>
              <a:rPr lang="ru-RU" b="1" dirty="0" err="1"/>
              <a:t>старих</a:t>
            </a:r>
            <a:r>
              <a:rPr lang="ru-RU" b="1" dirty="0"/>
              <a:t> </a:t>
            </a:r>
            <a:r>
              <a:rPr lang="ru-RU" b="1" dirty="0" err="1"/>
              <a:t>або</a:t>
            </a:r>
            <a:r>
              <a:rPr lang="ru-RU" b="1" dirty="0"/>
              <a:t> </a:t>
            </a:r>
            <a:r>
              <a:rPr lang="ru-RU" b="1" dirty="0" err="1"/>
              <a:t>всохлих</a:t>
            </a:r>
            <a:r>
              <a:rPr lang="ru-RU" b="1" dirty="0"/>
              <a:t> </a:t>
            </a:r>
            <a:r>
              <a:rPr lang="ru-RU" b="1" dirty="0" err="1"/>
              <a:t>гілок</a:t>
            </a:r>
            <a:r>
              <a:rPr lang="ru-RU" b="1" dirty="0"/>
              <a:t>, при </a:t>
            </a:r>
            <a:r>
              <a:rPr lang="ru-RU" b="1" dirty="0" err="1"/>
              <a:t>реставрації</a:t>
            </a:r>
            <a:r>
              <a:rPr lang="ru-RU" b="1" dirty="0"/>
              <a:t> </a:t>
            </a:r>
            <a:r>
              <a:rPr lang="ru-RU" b="1" dirty="0" err="1"/>
              <a:t>або</a:t>
            </a:r>
            <a:r>
              <a:rPr lang="ru-RU" b="1" dirty="0"/>
              <a:t> </a:t>
            </a:r>
            <a:r>
              <a:rPr lang="ru-RU" b="1" dirty="0" err="1"/>
              <a:t>омолоджуванні</a:t>
            </a:r>
            <a:r>
              <a:rPr lang="ru-RU" b="1" dirty="0"/>
              <a:t> </a:t>
            </a:r>
            <a:r>
              <a:rPr lang="ru-RU" b="1" dirty="0" err="1"/>
              <a:t>чагарників</a:t>
            </a:r>
            <a:r>
              <a:rPr lang="ru-RU" b="1" dirty="0"/>
              <a:t>, </a:t>
            </a:r>
            <a:r>
              <a:rPr lang="ru-RU" b="1" dirty="0" err="1"/>
              <a:t>максимальний</a:t>
            </a:r>
            <a:r>
              <a:rPr lang="ru-RU" b="1" dirty="0"/>
              <a:t> </a:t>
            </a:r>
            <a:r>
              <a:rPr lang="ru-RU" b="1" dirty="0" err="1"/>
              <a:t>діаметр</a:t>
            </a:r>
            <a:r>
              <a:rPr lang="ru-RU" b="1" dirty="0"/>
              <a:t> </a:t>
            </a:r>
            <a:r>
              <a:rPr lang="ru-RU" b="1" dirty="0" err="1"/>
              <a:t>зрізу</a:t>
            </a:r>
            <a:r>
              <a:rPr lang="ru-RU" b="1" dirty="0"/>
              <a:t> – </a:t>
            </a:r>
            <a:r>
              <a:rPr lang="ru-RU" b="1" dirty="0" err="1"/>
              <a:t>близько</a:t>
            </a:r>
            <a:r>
              <a:rPr lang="ru-RU" b="1" dirty="0"/>
              <a:t> </a:t>
            </a:r>
            <a:r>
              <a:rPr lang="ru-RU" dirty="0"/>
              <a:t>5 см.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618" y="583857"/>
            <a:ext cx="4420241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28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60647"/>
            <a:ext cx="8712968" cy="3744415"/>
          </a:xfrm>
        </p:spPr>
        <p:txBody>
          <a:bodyPr>
            <a:normAutofit/>
          </a:bodyPr>
          <a:lstStyle/>
          <a:p>
            <a:r>
              <a:rPr lang="ru-RU" b="1" dirty="0" err="1"/>
              <a:t>Більш</a:t>
            </a:r>
            <a:r>
              <a:rPr lang="ru-RU" b="1" dirty="0"/>
              <a:t> </a:t>
            </a:r>
            <a:r>
              <a:rPr lang="ru-RU" b="1" dirty="0" err="1"/>
              <a:t>товсті</a:t>
            </a:r>
            <a:r>
              <a:rPr lang="ru-RU" b="1" dirty="0"/>
              <a:t> </a:t>
            </a:r>
            <a:r>
              <a:rPr lang="ru-RU" b="1" dirty="0" err="1"/>
              <a:t>гілки</a:t>
            </a:r>
            <a:r>
              <a:rPr lang="ru-RU" b="1" dirty="0"/>
              <a:t> </a:t>
            </a:r>
            <a:r>
              <a:rPr lang="ru-RU" b="1" dirty="0" err="1"/>
              <a:t>видаляються</a:t>
            </a:r>
            <a:r>
              <a:rPr lang="ru-RU" b="1" dirty="0"/>
              <a:t> за </a:t>
            </a:r>
            <a:r>
              <a:rPr lang="ru-RU" b="1" dirty="0" err="1"/>
              <a:t>допомогою</a:t>
            </a:r>
            <a:r>
              <a:rPr lang="ru-RU" b="1" dirty="0"/>
              <a:t> пилки, </a:t>
            </a:r>
            <a:r>
              <a:rPr lang="ru-RU" b="1" dirty="0" err="1"/>
              <a:t>які</a:t>
            </a:r>
            <a:r>
              <a:rPr lang="ru-RU" b="1" dirty="0"/>
              <a:t> </a:t>
            </a:r>
            <a:r>
              <a:rPr lang="ru-RU" b="1" dirty="0" err="1"/>
              <a:t>можуть</a:t>
            </a:r>
            <a:r>
              <a:rPr lang="ru-RU" b="1" dirty="0"/>
              <a:t> бути </a:t>
            </a:r>
            <a:r>
              <a:rPr lang="ru-RU" b="1" dirty="0" err="1"/>
              <a:t>представленими</a:t>
            </a:r>
            <a:r>
              <a:rPr lang="ru-RU" b="1" dirty="0"/>
              <a:t> </a:t>
            </a:r>
            <a:r>
              <a:rPr lang="ru-RU" b="1" dirty="0" err="1"/>
              <a:t>різноманітними</a:t>
            </a:r>
            <a:r>
              <a:rPr lang="ru-RU" b="1" dirty="0"/>
              <a:t> </a:t>
            </a:r>
            <a:r>
              <a:rPr lang="ru-RU" b="1" dirty="0" err="1"/>
              <a:t>варіантами</a:t>
            </a:r>
            <a:r>
              <a:rPr lang="ru-RU" b="1" dirty="0"/>
              <a:t>. </a:t>
            </a:r>
            <a:r>
              <a:rPr lang="ru-RU" b="1" dirty="0" err="1"/>
              <a:t>Головним</a:t>
            </a:r>
            <a:r>
              <a:rPr lang="ru-RU" b="1" dirty="0"/>
              <a:t> </a:t>
            </a:r>
            <a:r>
              <a:rPr lang="ru-RU" b="1" dirty="0" err="1"/>
              <a:t>критерієм</a:t>
            </a:r>
            <a:r>
              <a:rPr lang="ru-RU" b="1" dirty="0"/>
              <a:t> при </a:t>
            </a:r>
            <a:r>
              <a:rPr lang="ru-RU" b="1" dirty="0" err="1"/>
              <a:t>виборі</a:t>
            </a:r>
            <a:r>
              <a:rPr lang="ru-RU" b="1" dirty="0"/>
              <a:t> </a:t>
            </a:r>
            <a:r>
              <a:rPr lang="ru-RU" b="1" dirty="0" err="1"/>
              <a:t>садової</a:t>
            </a:r>
            <a:r>
              <a:rPr lang="ru-RU" b="1" dirty="0"/>
              <a:t> пилки є </a:t>
            </a:r>
            <a:r>
              <a:rPr lang="ru-RU" b="1" dirty="0" err="1"/>
              <a:t>ріжуче</a:t>
            </a:r>
            <a:r>
              <a:rPr lang="ru-RU" b="1" dirty="0"/>
              <a:t> полотно та </a:t>
            </a:r>
            <a:r>
              <a:rPr lang="ru-RU" b="1" dirty="0" err="1"/>
              <a:t>його</a:t>
            </a:r>
            <a:r>
              <a:rPr lang="ru-RU" b="1" dirty="0"/>
              <a:t> заточка</a:t>
            </a:r>
            <a:r>
              <a:rPr lang="ru-RU" b="1" dirty="0" smtClean="0"/>
              <a:t>.</a:t>
            </a:r>
          </a:p>
          <a:p>
            <a:r>
              <a:rPr lang="ru-RU" b="1" dirty="0" err="1"/>
              <a:t>Шпалерні</a:t>
            </a:r>
            <a:r>
              <a:rPr lang="ru-RU" b="1" dirty="0"/>
              <a:t> </a:t>
            </a:r>
            <a:r>
              <a:rPr lang="ru-RU" b="1" dirty="0" err="1"/>
              <a:t>ножиці</a:t>
            </a:r>
            <a:r>
              <a:rPr lang="ru-RU" b="1" dirty="0"/>
              <a:t> – </a:t>
            </a:r>
            <a:r>
              <a:rPr lang="ru-RU" b="1" dirty="0" err="1"/>
              <a:t>призначені</a:t>
            </a:r>
            <a:r>
              <a:rPr lang="ru-RU" b="1" dirty="0"/>
              <a:t> для </a:t>
            </a:r>
            <a:r>
              <a:rPr lang="ru-RU" b="1" dirty="0" err="1"/>
              <a:t>обробки</a:t>
            </a:r>
            <a:r>
              <a:rPr lang="ru-RU" b="1" dirty="0"/>
              <a:t> як </a:t>
            </a:r>
            <a:r>
              <a:rPr lang="ru-RU" b="1" dirty="0" err="1"/>
              <a:t>дрібних</a:t>
            </a:r>
            <a:r>
              <a:rPr lang="ru-RU" b="1" dirty="0"/>
              <a:t> деталей, так і для стрижки </a:t>
            </a:r>
            <a:r>
              <a:rPr lang="ru-RU" b="1" dirty="0" err="1"/>
              <a:t>більших</a:t>
            </a:r>
            <a:r>
              <a:rPr lang="ru-RU" b="1" dirty="0"/>
              <a:t> </a:t>
            </a:r>
            <a:r>
              <a:rPr lang="ru-RU" b="1" dirty="0" err="1"/>
              <a:t>поверхонь</a:t>
            </a:r>
            <a:r>
              <a:rPr lang="ru-RU" b="1" dirty="0"/>
              <a:t>. </a:t>
            </a:r>
            <a:r>
              <a:rPr lang="ru-RU" b="1" dirty="0" err="1"/>
              <a:t>Існують</a:t>
            </a:r>
            <a:r>
              <a:rPr lang="ru-RU" b="1" dirty="0"/>
              <a:t> </a:t>
            </a:r>
            <a:r>
              <a:rPr lang="ru-RU" b="1" dirty="0" err="1"/>
              <a:t>шпалерні</a:t>
            </a:r>
            <a:r>
              <a:rPr lang="ru-RU" b="1" dirty="0"/>
              <a:t> </a:t>
            </a:r>
            <a:r>
              <a:rPr lang="ru-RU" b="1" dirty="0" err="1"/>
              <a:t>ножиці</a:t>
            </a:r>
            <a:r>
              <a:rPr lang="ru-RU" b="1" dirty="0"/>
              <a:t> </a:t>
            </a:r>
            <a:r>
              <a:rPr lang="ru-RU" b="1" dirty="0" err="1"/>
              <a:t>із</a:t>
            </a:r>
            <a:r>
              <a:rPr lang="ru-RU" b="1" dirty="0"/>
              <a:t> </a:t>
            </a:r>
            <a:r>
              <a:rPr lang="ru-RU" b="1" dirty="0" err="1"/>
              <a:t>телескопічними</a:t>
            </a:r>
            <a:r>
              <a:rPr lang="ru-RU" b="1" dirty="0"/>
              <a:t> ручками, </a:t>
            </a:r>
            <a:r>
              <a:rPr lang="ru-RU" b="1" dirty="0" err="1"/>
              <a:t>що</a:t>
            </a:r>
            <a:r>
              <a:rPr lang="ru-RU" b="1" dirty="0"/>
              <a:t> </a:t>
            </a:r>
            <a:r>
              <a:rPr lang="ru-RU" b="1" dirty="0" err="1"/>
              <a:t>дозволяє</a:t>
            </a:r>
            <a:r>
              <a:rPr lang="ru-RU" b="1" dirty="0"/>
              <a:t> </a:t>
            </a:r>
            <a:r>
              <a:rPr lang="ru-RU" b="1" dirty="0" err="1"/>
              <a:t>стригти</a:t>
            </a:r>
            <a:r>
              <a:rPr lang="ru-RU" b="1" dirty="0"/>
              <a:t> </a:t>
            </a:r>
            <a:r>
              <a:rPr lang="ru-RU" b="1" dirty="0" err="1"/>
              <a:t>високі</a:t>
            </a:r>
            <a:r>
              <a:rPr lang="ru-RU" b="1" dirty="0"/>
              <a:t> та </a:t>
            </a:r>
            <a:r>
              <a:rPr lang="ru-RU" b="1" dirty="0" err="1"/>
              <a:t>важкодоступні</a:t>
            </a:r>
            <a:r>
              <a:rPr lang="ru-RU" b="1" dirty="0"/>
              <a:t> </a:t>
            </a:r>
            <a:r>
              <a:rPr lang="ru-RU" b="1" dirty="0" err="1"/>
              <a:t>місця</a:t>
            </a:r>
            <a:r>
              <a:rPr lang="ru-RU" b="1" dirty="0"/>
              <a:t> </a:t>
            </a:r>
            <a:r>
              <a:rPr lang="ru-RU" b="1" dirty="0" err="1"/>
              <a:t>живоплотів</a:t>
            </a:r>
            <a:r>
              <a:rPr lang="ru-RU" b="1" dirty="0"/>
              <a:t>. Головну роль у </a:t>
            </a:r>
            <a:r>
              <a:rPr lang="ru-RU" b="1" dirty="0" err="1"/>
              <a:t>цьому</a:t>
            </a:r>
            <a:r>
              <a:rPr lang="ru-RU" b="1" dirty="0"/>
              <a:t> </a:t>
            </a:r>
            <a:r>
              <a:rPr lang="ru-RU" b="1" dirty="0" err="1"/>
              <a:t>інструменті</a:t>
            </a:r>
            <a:r>
              <a:rPr lang="ru-RU" b="1" dirty="0"/>
              <a:t> </a:t>
            </a:r>
            <a:r>
              <a:rPr lang="ru-RU" b="1" dirty="0" err="1"/>
              <a:t>відіграє</a:t>
            </a:r>
            <a:r>
              <a:rPr lang="ru-RU" b="1" dirty="0"/>
              <a:t> вага та заточка </a:t>
            </a:r>
            <a:r>
              <a:rPr lang="ru-RU" b="1" dirty="0" err="1"/>
              <a:t>леза</a:t>
            </a:r>
            <a:r>
              <a:rPr lang="ru-RU" b="1" dirty="0"/>
              <a:t>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89041"/>
            <a:ext cx="8037684" cy="2879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132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58894"/>
            <a:ext cx="5904656" cy="6582474"/>
          </a:xfrm>
        </p:spPr>
        <p:txBody>
          <a:bodyPr>
            <a:normAutofit fontScale="77500" lnSpcReduction="20000"/>
          </a:bodyPr>
          <a:lstStyle/>
          <a:p>
            <a:r>
              <a:rPr lang="ru-RU" sz="3200" b="1" dirty="0" err="1"/>
              <a:t>Висоторіз</a:t>
            </a:r>
            <a:r>
              <a:rPr lang="ru-RU" sz="3200" b="1" dirty="0"/>
              <a:t> </a:t>
            </a:r>
            <a:r>
              <a:rPr lang="en-US" sz="3200" b="1" dirty="0" err="1"/>
              <a:t>Efco</a:t>
            </a:r>
            <a:r>
              <a:rPr lang="en-US" sz="3200" b="1" dirty="0"/>
              <a:t> PTX </a:t>
            </a:r>
            <a:r>
              <a:rPr lang="en-US" sz="3200" b="1" dirty="0" smtClean="0"/>
              <a:t>2700</a:t>
            </a:r>
            <a:r>
              <a:rPr lang="ru-RU" sz="3200" b="1" dirty="0" smtClean="0"/>
              <a:t> </a:t>
            </a:r>
            <a:r>
              <a:rPr lang="ru-RU" sz="2800" dirty="0" err="1" smtClean="0"/>
              <a:t>призначений</a:t>
            </a:r>
            <a:r>
              <a:rPr lang="ru-RU" sz="2800" dirty="0" smtClean="0"/>
              <a:t> </a:t>
            </a:r>
            <a:r>
              <a:rPr lang="ru-RU" sz="2800" dirty="0"/>
              <a:t>для </a:t>
            </a:r>
            <a:r>
              <a:rPr lang="ru-RU" sz="2800" dirty="0" err="1"/>
              <a:t>обрізки</a:t>
            </a:r>
            <a:r>
              <a:rPr lang="ru-RU" sz="2800" dirty="0"/>
              <a:t> </a:t>
            </a:r>
            <a:r>
              <a:rPr lang="ru-RU" sz="2800" dirty="0" err="1"/>
              <a:t>гілок</a:t>
            </a:r>
            <a:r>
              <a:rPr lang="ru-RU" sz="2800" dirty="0"/>
              <a:t>, </a:t>
            </a:r>
            <a:r>
              <a:rPr lang="ru-RU" sz="2800" dirty="0" err="1"/>
              <a:t>які</a:t>
            </a:r>
            <a:r>
              <a:rPr lang="ru-RU" sz="2800" dirty="0"/>
              <a:t> </a:t>
            </a:r>
            <a:r>
              <a:rPr lang="ru-RU" sz="2800" dirty="0" err="1"/>
              <a:t>розміщені</a:t>
            </a:r>
            <a:r>
              <a:rPr lang="ru-RU" sz="2800" dirty="0"/>
              <a:t> на </a:t>
            </a:r>
            <a:r>
              <a:rPr lang="ru-RU" sz="2800" dirty="0" err="1"/>
              <a:t>значній</a:t>
            </a:r>
            <a:r>
              <a:rPr lang="ru-RU" sz="2800" dirty="0"/>
              <a:t> </a:t>
            </a:r>
            <a:r>
              <a:rPr lang="ru-RU" sz="2800" dirty="0" err="1"/>
              <a:t>висоті</a:t>
            </a:r>
            <a:r>
              <a:rPr lang="ru-RU" sz="2800" dirty="0"/>
              <a:t>. </a:t>
            </a:r>
            <a:r>
              <a:rPr lang="ru-RU" sz="2800" dirty="0" err="1"/>
              <a:t>Завдяки</a:t>
            </a:r>
            <a:r>
              <a:rPr lang="ru-RU" sz="2800" dirty="0"/>
              <a:t> </a:t>
            </a:r>
            <a:r>
              <a:rPr lang="ru-RU" sz="2800" dirty="0" err="1"/>
              <a:t>наявності</a:t>
            </a:r>
            <a:r>
              <a:rPr lang="ru-RU" sz="2800" dirty="0"/>
              <a:t> </a:t>
            </a:r>
            <a:r>
              <a:rPr lang="ru-RU" sz="2800" dirty="0" err="1"/>
              <a:t>телескопічної</a:t>
            </a:r>
            <a:r>
              <a:rPr lang="ru-RU" sz="2800" dirty="0"/>
              <a:t> штанги, яка </a:t>
            </a:r>
            <a:r>
              <a:rPr lang="ru-RU" sz="2800" dirty="0" err="1"/>
              <a:t>висовується</a:t>
            </a:r>
            <a:r>
              <a:rPr lang="ru-RU" sz="2800" dirty="0"/>
              <a:t> без </a:t>
            </a:r>
            <a:r>
              <a:rPr lang="ru-RU" sz="2800" dirty="0" err="1"/>
              <a:t>застосування</a:t>
            </a:r>
            <a:r>
              <a:rPr lang="ru-RU" sz="2800" dirty="0"/>
              <a:t> </a:t>
            </a:r>
            <a:r>
              <a:rPr lang="ru-RU" sz="2800" dirty="0" err="1"/>
              <a:t>якого-небудь</a:t>
            </a:r>
            <a:r>
              <a:rPr lang="ru-RU" sz="2800" dirty="0"/>
              <a:t> </a:t>
            </a:r>
            <a:r>
              <a:rPr lang="ru-RU" sz="2800" dirty="0" err="1"/>
              <a:t>інструменту</a:t>
            </a:r>
            <a:r>
              <a:rPr lang="ru-RU" sz="2800" dirty="0"/>
              <a:t> до </a:t>
            </a:r>
            <a:r>
              <a:rPr lang="ru-RU" sz="2800" dirty="0" err="1"/>
              <a:t>довжини</a:t>
            </a:r>
            <a:r>
              <a:rPr lang="ru-RU" sz="2800" dirty="0"/>
              <a:t> 3,8 м, є </a:t>
            </a:r>
            <a:r>
              <a:rPr lang="ru-RU" sz="2800" dirty="0" err="1"/>
              <a:t>можливість</a:t>
            </a:r>
            <a:r>
              <a:rPr lang="ru-RU" sz="2800" dirty="0"/>
              <a:t> </a:t>
            </a:r>
            <a:r>
              <a:rPr lang="ru-RU" sz="2800" dirty="0" err="1"/>
              <a:t>обрізати</a:t>
            </a:r>
            <a:r>
              <a:rPr lang="ru-RU" sz="2800" dirty="0"/>
              <a:t> </a:t>
            </a:r>
            <a:r>
              <a:rPr lang="ru-RU" sz="2800" dirty="0" err="1"/>
              <a:t>гілки</a:t>
            </a:r>
            <a:r>
              <a:rPr lang="ru-RU" sz="2800" dirty="0"/>
              <a:t>, </a:t>
            </a:r>
            <a:r>
              <a:rPr lang="ru-RU" sz="2800" dirty="0" err="1"/>
              <a:t>що</a:t>
            </a:r>
            <a:r>
              <a:rPr lang="ru-RU" sz="2800" dirty="0"/>
              <a:t> </a:t>
            </a:r>
            <a:r>
              <a:rPr lang="ru-RU" sz="2800" dirty="0" err="1"/>
              <a:t>знаходяться</a:t>
            </a:r>
            <a:r>
              <a:rPr lang="ru-RU" sz="2800" dirty="0"/>
              <a:t> на </a:t>
            </a:r>
            <a:r>
              <a:rPr lang="ru-RU" sz="2800" dirty="0" err="1"/>
              <a:t>висоті</a:t>
            </a:r>
            <a:r>
              <a:rPr lang="ru-RU" sz="2800" dirty="0"/>
              <a:t> до 5 м над </a:t>
            </a:r>
            <a:r>
              <a:rPr lang="ru-RU" sz="2800" dirty="0" smtClean="0"/>
              <a:t>землею.</a:t>
            </a:r>
          </a:p>
          <a:p>
            <a:pPr marL="45720" indent="0">
              <a:buNone/>
            </a:pPr>
            <a:r>
              <a:rPr lang="ru-RU" sz="2800" dirty="0" smtClean="0"/>
              <a:t>В </a:t>
            </a:r>
            <a:r>
              <a:rPr lang="ru-RU" sz="2800" dirty="0" err="1"/>
              <a:t>даної</a:t>
            </a:r>
            <a:r>
              <a:rPr lang="ru-RU" sz="2800" dirty="0"/>
              <a:t> </a:t>
            </a:r>
            <a:r>
              <a:rPr lang="ru-RU" sz="2800" dirty="0" err="1"/>
              <a:t>моделі</a:t>
            </a:r>
            <a:r>
              <a:rPr lang="ru-RU" sz="2800" dirty="0"/>
              <a:t> </a:t>
            </a:r>
            <a:r>
              <a:rPr lang="ru-RU" sz="2800" dirty="0" err="1"/>
              <a:t>висоторіза</a:t>
            </a:r>
            <a:r>
              <a:rPr lang="ru-RU" sz="2800" dirty="0"/>
              <a:t> є </a:t>
            </a:r>
            <a:r>
              <a:rPr lang="ru-RU" sz="2800" dirty="0" err="1"/>
              <a:t>можливість</a:t>
            </a:r>
            <a:r>
              <a:rPr lang="ru-RU" sz="2800" dirty="0"/>
              <a:t> </a:t>
            </a:r>
            <a:r>
              <a:rPr lang="ru-RU" sz="2800" dirty="0" err="1"/>
              <a:t>регулювати</a:t>
            </a:r>
            <a:r>
              <a:rPr lang="ru-RU" sz="2800" dirty="0"/>
              <a:t> </a:t>
            </a:r>
            <a:r>
              <a:rPr lang="ru-RU" sz="2800" dirty="0" err="1"/>
              <a:t>кутове</a:t>
            </a:r>
            <a:r>
              <a:rPr lang="ru-RU" sz="2800" dirty="0"/>
              <a:t> </a:t>
            </a:r>
            <a:r>
              <a:rPr lang="ru-RU" sz="2800" dirty="0" err="1"/>
              <a:t>положення</a:t>
            </a:r>
            <a:r>
              <a:rPr lang="ru-RU" sz="2800" dirty="0"/>
              <a:t> </a:t>
            </a:r>
            <a:r>
              <a:rPr lang="ru-RU" sz="2800" dirty="0" err="1"/>
              <a:t>вузла</a:t>
            </a:r>
            <a:r>
              <a:rPr lang="ru-RU" sz="2800" dirty="0"/>
              <a:t> </a:t>
            </a:r>
            <a:r>
              <a:rPr lang="ru-RU" sz="2800" dirty="0" err="1"/>
              <a:t>різки</a:t>
            </a:r>
            <a:r>
              <a:rPr lang="ru-RU" sz="2800" dirty="0"/>
              <a:t> </a:t>
            </a:r>
            <a:r>
              <a:rPr lang="ru-RU" sz="2800" dirty="0" err="1"/>
              <a:t>сучкорізів</a:t>
            </a:r>
            <a:r>
              <a:rPr lang="ru-RU" sz="2800" dirty="0"/>
              <a:t> в </a:t>
            </a:r>
            <a:r>
              <a:rPr lang="ru-RU" sz="2800" dirty="0" err="1"/>
              <a:t>діапазоні</a:t>
            </a:r>
            <a:r>
              <a:rPr lang="ru-RU" sz="2800" dirty="0"/>
              <a:t> </a:t>
            </a:r>
            <a:r>
              <a:rPr lang="ru-RU" sz="2800" dirty="0" err="1"/>
              <a:t>від</a:t>
            </a:r>
            <a:r>
              <a:rPr lang="ru-RU" sz="2800" dirty="0"/>
              <a:t> 0° до 90°. </a:t>
            </a:r>
            <a:r>
              <a:rPr lang="ru-RU" sz="2800" dirty="0" err="1"/>
              <a:t>Тримач</a:t>
            </a:r>
            <a:r>
              <a:rPr lang="ru-RU" sz="2800" dirty="0"/>
              <a:t> 46 </a:t>
            </a:r>
            <a:r>
              <a:rPr lang="ru-RU" sz="2800" dirty="0" err="1"/>
              <a:t>висоторіза</a:t>
            </a:r>
            <a:r>
              <a:rPr lang="ru-RU" sz="2800" dirty="0"/>
              <a:t> </a:t>
            </a:r>
            <a:r>
              <a:rPr lang="en-US" sz="2800" dirty="0" err="1"/>
              <a:t>Efco</a:t>
            </a:r>
            <a:r>
              <a:rPr lang="en-US" sz="2800" dirty="0"/>
              <a:t> PTX 2700, </a:t>
            </a:r>
            <a:r>
              <a:rPr lang="ru-RU" sz="2800" dirty="0" err="1"/>
              <a:t>виготовлений</a:t>
            </a:r>
            <a:r>
              <a:rPr lang="ru-RU" sz="2800" dirty="0"/>
              <a:t> </a:t>
            </a:r>
            <a:r>
              <a:rPr lang="ru-RU" sz="2800" dirty="0" err="1"/>
              <a:t>із</a:t>
            </a:r>
            <a:r>
              <a:rPr lang="ru-RU" sz="2800" dirty="0"/>
              <a:t> </a:t>
            </a:r>
            <a:r>
              <a:rPr lang="ru-RU" sz="2800" dirty="0" err="1"/>
              <a:t>алюмінію</a:t>
            </a:r>
            <a:r>
              <a:rPr lang="ru-RU" sz="2800" dirty="0"/>
              <a:t>, </a:t>
            </a:r>
            <a:r>
              <a:rPr lang="ru-RU" sz="2800" dirty="0" err="1"/>
              <a:t>забезпечує</a:t>
            </a:r>
            <a:r>
              <a:rPr lang="ru-RU" sz="2800" dirty="0"/>
              <a:t> </a:t>
            </a:r>
            <a:r>
              <a:rPr lang="ru-RU" sz="2800" dirty="0" err="1"/>
              <a:t>високу</a:t>
            </a:r>
            <a:r>
              <a:rPr lang="ru-RU" sz="2800" dirty="0"/>
              <a:t> </a:t>
            </a:r>
            <a:r>
              <a:rPr lang="ru-RU" sz="2800" dirty="0" err="1"/>
              <a:t>стійкість</a:t>
            </a:r>
            <a:r>
              <a:rPr lang="ru-RU" sz="2800" dirty="0"/>
              <a:t> при </a:t>
            </a:r>
            <a:r>
              <a:rPr lang="ru-RU" sz="2800" dirty="0" err="1"/>
              <a:t>навантаженнях</a:t>
            </a:r>
            <a:r>
              <a:rPr lang="ru-RU" sz="2800" dirty="0"/>
              <a:t>. </a:t>
            </a:r>
            <a:endParaRPr lang="ru-RU" sz="2800" dirty="0" smtClean="0"/>
          </a:p>
          <a:p>
            <a:pPr marL="45720" indent="0">
              <a:buNone/>
            </a:pPr>
            <a:r>
              <a:rPr lang="ru-RU" sz="2800" dirty="0" err="1" smtClean="0"/>
              <a:t>Технічні</a:t>
            </a:r>
            <a:r>
              <a:rPr lang="ru-RU" sz="2800" dirty="0" smtClean="0"/>
              <a:t> </a:t>
            </a:r>
            <a:r>
              <a:rPr lang="ru-RU" sz="2800" dirty="0"/>
              <a:t>характеристики </a:t>
            </a:r>
            <a:r>
              <a:rPr lang="ru-RU" sz="2800" dirty="0" err="1"/>
              <a:t>висоторіза</a:t>
            </a:r>
            <a:r>
              <a:rPr lang="ru-RU" sz="2800" dirty="0"/>
              <a:t> </a:t>
            </a:r>
            <a:r>
              <a:rPr lang="en-US" sz="2800" dirty="0" err="1"/>
              <a:t>Efco</a:t>
            </a:r>
            <a:r>
              <a:rPr lang="en-US" sz="2800" dirty="0"/>
              <a:t> PTX 2700: </a:t>
            </a:r>
            <a:r>
              <a:rPr lang="ru-RU" sz="2800" dirty="0" err="1"/>
              <a:t>двигун</a:t>
            </a:r>
            <a:r>
              <a:rPr lang="ru-RU" sz="2800" dirty="0"/>
              <a:t> </a:t>
            </a:r>
            <a:r>
              <a:rPr lang="ru-RU" sz="2800" dirty="0" err="1"/>
              <a:t>одноциліндровий</a:t>
            </a:r>
            <a:r>
              <a:rPr lang="ru-RU" sz="2800" dirty="0"/>
              <a:t>, </a:t>
            </a:r>
            <a:r>
              <a:rPr lang="ru-RU" sz="2800" dirty="0" err="1"/>
              <a:t>двохтактний</a:t>
            </a:r>
            <a:r>
              <a:rPr lang="ru-RU" sz="2800" dirty="0"/>
              <a:t>; </a:t>
            </a:r>
            <a:r>
              <a:rPr lang="ru-RU" sz="2800" dirty="0" err="1"/>
              <a:t>довжина</a:t>
            </a:r>
            <a:r>
              <a:rPr lang="ru-RU" sz="2800" dirty="0"/>
              <a:t> </a:t>
            </a:r>
            <a:r>
              <a:rPr lang="ru-RU" sz="2800" dirty="0" err="1"/>
              <a:t>шини</a:t>
            </a:r>
            <a:r>
              <a:rPr lang="ru-RU" sz="2800" dirty="0"/>
              <a:t> і </a:t>
            </a:r>
            <a:r>
              <a:rPr lang="ru-RU" sz="2800" dirty="0" err="1"/>
              <a:t>ланцюга</a:t>
            </a:r>
            <a:r>
              <a:rPr lang="ru-RU" sz="2800" dirty="0"/>
              <a:t> – 25 см; </a:t>
            </a:r>
            <a:r>
              <a:rPr lang="ru-RU" sz="2800" dirty="0" err="1"/>
              <a:t>повна</a:t>
            </a:r>
            <a:r>
              <a:rPr lang="ru-RU" sz="2800" dirty="0"/>
              <a:t> </a:t>
            </a:r>
            <a:r>
              <a:rPr lang="ru-RU" sz="2800" dirty="0" err="1"/>
              <a:t>довжина</a:t>
            </a:r>
            <a:r>
              <a:rPr lang="ru-RU" sz="2800" dirty="0"/>
              <a:t> </a:t>
            </a:r>
            <a:r>
              <a:rPr lang="ru-RU" sz="2800" dirty="0" err="1"/>
              <a:t>висоторіза</a:t>
            </a:r>
            <a:r>
              <a:rPr lang="ru-RU" sz="2800" dirty="0"/>
              <a:t> – 2,60 м / 3,80 м, </a:t>
            </a:r>
            <a:r>
              <a:rPr lang="ru-RU" sz="2800" dirty="0" err="1"/>
              <a:t>потужність</a:t>
            </a:r>
            <a:r>
              <a:rPr lang="ru-RU" sz="2800" dirty="0"/>
              <a:t> </a:t>
            </a:r>
            <a:r>
              <a:rPr lang="ru-RU" sz="2800" dirty="0" err="1"/>
              <a:t>двигуна</a:t>
            </a:r>
            <a:r>
              <a:rPr lang="ru-RU" sz="2800" dirty="0"/>
              <a:t> – 1,3 </a:t>
            </a:r>
            <a:r>
              <a:rPr lang="ru-RU" sz="2800" dirty="0" err="1"/>
              <a:t>к.с</a:t>
            </a:r>
            <a:r>
              <a:rPr lang="ru-RU" sz="2800" dirty="0"/>
              <a:t>., вага – 7,4 кг. </a:t>
            </a:r>
            <a:r>
              <a:rPr lang="ru-RU" sz="2800" dirty="0" err="1"/>
              <a:t>Недоліком</a:t>
            </a:r>
            <a:r>
              <a:rPr lang="ru-RU" sz="2800" dirty="0"/>
              <a:t> </a:t>
            </a:r>
            <a:r>
              <a:rPr lang="ru-RU" sz="2800" dirty="0" err="1"/>
              <a:t>більшості</a:t>
            </a:r>
            <a:r>
              <a:rPr lang="ru-RU" sz="2800" dirty="0"/>
              <a:t> </a:t>
            </a:r>
            <a:r>
              <a:rPr lang="ru-RU" sz="2800" dirty="0" err="1"/>
              <a:t>конструкцій</a:t>
            </a:r>
            <a:r>
              <a:rPr lang="ru-RU" sz="2800" dirty="0"/>
              <a:t> </a:t>
            </a:r>
            <a:r>
              <a:rPr lang="ru-RU" sz="2800" dirty="0" err="1"/>
              <a:t>висоторізів</a:t>
            </a:r>
            <a:r>
              <a:rPr lang="ru-RU" sz="2800" dirty="0"/>
              <a:t> є </a:t>
            </a:r>
            <a:r>
              <a:rPr lang="ru-RU" sz="2800" dirty="0" err="1"/>
              <a:t>незручність</a:t>
            </a:r>
            <a:r>
              <a:rPr lang="ru-RU" sz="2800" dirty="0"/>
              <a:t> </a:t>
            </a:r>
            <a:r>
              <a:rPr lang="ru-RU" sz="2800" dirty="0" err="1"/>
              <a:t>їх</a:t>
            </a:r>
            <a:r>
              <a:rPr lang="ru-RU" sz="2800" dirty="0"/>
              <a:t> </a:t>
            </a:r>
            <a:r>
              <a:rPr lang="ru-RU" sz="2800" dirty="0" err="1"/>
              <a:t>зберігання</a:t>
            </a:r>
            <a:r>
              <a:rPr lang="ru-RU" sz="2800" dirty="0"/>
              <a:t> та </a:t>
            </a:r>
            <a:r>
              <a:rPr lang="ru-RU" sz="2800" dirty="0" err="1"/>
              <a:t>транспортування</a:t>
            </a:r>
            <a:r>
              <a:rPr lang="ru-RU" sz="2800" dirty="0"/>
              <a:t> через </a:t>
            </a:r>
            <a:r>
              <a:rPr lang="ru-RU" sz="2800" dirty="0" err="1"/>
              <a:t>досить</a:t>
            </a:r>
            <a:r>
              <a:rPr lang="ru-RU" sz="2800" dirty="0"/>
              <a:t> </a:t>
            </a:r>
            <a:r>
              <a:rPr lang="ru-RU" sz="2800" dirty="0" err="1"/>
              <a:t>значну</a:t>
            </a:r>
            <a:r>
              <a:rPr lang="ru-RU" sz="2800" dirty="0"/>
              <a:t> </a:t>
            </a:r>
            <a:r>
              <a:rPr lang="ru-RU" sz="2800" dirty="0" err="1"/>
              <a:t>загальну</a:t>
            </a:r>
            <a:r>
              <a:rPr lang="ru-RU" sz="2800" dirty="0"/>
              <a:t> </a:t>
            </a:r>
            <a:r>
              <a:rPr lang="ru-RU" sz="2800" dirty="0" err="1"/>
              <a:t>довжину</a:t>
            </a:r>
            <a:r>
              <a:rPr lang="ru-RU" sz="2800" dirty="0"/>
              <a:t>. </a:t>
            </a:r>
            <a:endParaRPr lang="ru-RU" sz="2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452" y="1844824"/>
            <a:ext cx="3289548" cy="3289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763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99</TotalTime>
  <Words>1674</Words>
  <Application>Microsoft Office PowerPoint</Application>
  <PresentationFormat>Экран (4:3)</PresentationFormat>
  <Paragraphs>72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Воздушный поток</vt:lpstr>
      <vt:lpstr>Лекція 12 Машини для догляду за лісом</vt:lpstr>
      <vt:lpstr>План</vt:lpstr>
      <vt:lpstr>Презентация PowerPoint</vt:lpstr>
      <vt:lpstr>Презентация PowerPoint</vt:lpstr>
      <vt:lpstr>Презентация PowerPoint</vt:lpstr>
      <vt:lpstr>Підбір секатора – справа індивідуальна і залежить від зручності роботи з ним. Більшість секаторів обладнані так званою «поворотною ручкою», тобто пружиною, яка повертає ручку секатора після зрізу у початкове положення. Це сприяє легкій роботі та запобігає швидкій утомі.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Машини і механізми для обрізки кущів.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 – механічні ножиці; 2 – телескопічна стріла; 3 – повзун; 4 – підставка; 5 – гідрообладнання; 6 – самохідне шасі Т-16М</vt:lpstr>
      <vt:lpstr>Пам'ятай</vt:lpstr>
      <vt:lpstr>Дякую за увагу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Будова, принцип роботи та основні характеристики висоторізів, бензопил для обрізки дерев та мотокущорізів.</dc:title>
  <dc:creator>user</dc:creator>
  <cp:lastModifiedBy>adm</cp:lastModifiedBy>
  <cp:revision>12</cp:revision>
  <dcterms:created xsi:type="dcterms:W3CDTF">2020-05-22T02:30:25Z</dcterms:created>
  <dcterms:modified xsi:type="dcterms:W3CDTF">2021-09-23T16:44:09Z</dcterms:modified>
</cp:coreProperties>
</file>