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58" r:id="rId4"/>
    <p:sldId id="266" r:id="rId5"/>
    <p:sldId id="259" r:id="rId6"/>
    <p:sldId id="260" r:id="rId7"/>
    <p:sldId id="273" r:id="rId8"/>
    <p:sldId id="274" r:id="rId9"/>
    <p:sldId id="275" r:id="rId10"/>
    <p:sldId id="276" r:id="rId11"/>
    <p:sldId id="261" r:id="rId12"/>
    <p:sldId id="262" r:id="rId13"/>
    <p:sldId id="264" r:id="rId14"/>
    <p:sldId id="265" r:id="rId15"/>
    <p:sldId id="267" r:id="rId16"/>
    <p:sldId id="271" r:id="rId17"/>
    <p:sldId id="268" r:id="rId18"/>
    <p:sldId id="269" r:id="rId19"/>
  </p:sldIdLst>
  <p:sldSz cx="9144000" cy="6858000" type="screen4x3"/>
  <p:notesSz cx="6946900" cy="9283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76" autoAdjust="0"/>
    <p:restoredTop sz="94700" autoAdjust="0"/>
  </p:normalViewPr>
  <p:slideViewPr>
    <p:cSldViewPr>
      <p:cViewPr varScale="1">
        <p:scale>
          <a:sx n="49" d="100"/>
          <a:sy n="49" d="100"/>
        </p:scale>
        <p:origin x="-90" y="-3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defTabSz="925513" eaLnBrk="0" hangingPunct="0">
              <a:defRPr sz="1200"/>
            </a:lvl1pPr>
          </a:lstStyle>
          <a:p>
            <a:endParaRPr lang="ru-RU" altLang="ru-RU"/>
          </a:p>
        </p:txBody>
      </p:sp>
      <p:sp>
        <p:nvSpPr>
          <p:cNvPr id="20483" name="Rectangle 3"/>
          <p:cNvSpPr>
            <a:spLocks noGrp="1" noChangeArrowheads="1"/>
          </p:cNvSpPr>
          <p:nvPr>
            <p:ph type="dt" sz="quarter" idx="1"/>
          </p:nvPr>
        </p:nvSpPr>
        <p:spPr bwMode="auto">
          <a:xfrm>
            <a:off x="393700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algn="r" defTabSz="925513" eaLnBrk="0" hangingPunct="0">
              <a:defRPr sz="1200"/>
            </a:lvl1pPr>
          </a:lstStyle>
          <a:p>
            <a:endParaRPr lang="ru-RU" altLang="ru-RU"/>
          </a:p>
        </p:txBody>
      </p:sp>
      <p:sp>
        <p:nvSpPr>
          <p:cNvPr id="20484" name="Rectangle 4"/>
          <p:cNvSpPr>
            <a:spLocks noGrp="1" noChangeArrowheads="1"/>
          </p:cNvSpPr>
          <p:nvPr>
            <p:ph type="ftr" sz="quarter" idx="2"/>
          </p:nvPr>
        </p:nvSpPr>
        <p:spPr bwMode="auto">
          <a:xfrm>
            <a:off x="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defTabSz="925513" eaLnBrk="0" hangingPunct="0">
              <a:defRPr sz="1200"/>
            </a:lvl1pPr>
          </a:lstStyle>
          <a:p>
            <a:endParaRPr lang="ru-RU" altLang="ru-RU"/>
          </a:p>
        </p:txBody>
      </p:sp>
      <p:sp>
        <p:nvSpPr>
          <p:cNvPr id="20485" name="Rectangle 5"/>
          <p:cNvSpPr>
            <a:spLocks noGrp="1" noChangeArrowheads="1"/>
          </p:cNvSpPr>
          <p:nvPr>
            <p:ph type="sldNum" sz="quarter" idx="3"/>
          </p:nvPr>
        </p:nvSpPr>
        <p:spPr bwMode="auto">
          <a:xfrm>
            <a:off x="393700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algn="r" defTabSz="925513" eaLnBrk="0" hangingPunct="0">
              <a:defRPr sz="1200"/>
            </a:lvl1pPr>
          </a:lstStyle>
          <a:p>
            <a:fld id="{B03DF6ED-32F1-4F01-BD79-8FD3A38119A1}" type="slidenum">
              <a:rPr lang="ru-RU" altLang="ru-RU"/>
              <a:pPr/>
              <a:t>‹#›</a:t>
            </a:fld>
            <a:endParaRPr lang="ru-RU" altLang="ru-RU"/>
          </a:p>
        </p:txBody>
      </p:sp>
    </p:spTree>
    <p:extLst>
      <p:ext uri="{BB962C8B-B14F-4D97-AF65-F5344CB8AC3E}">
        <p14:creationId xmlns:p14="http://schemas.microsoft.com/office/powerpoint/2010/main" val="3332928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09900"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vert="horz" wrap="square" lIns="92738" tIns="46368" rIns="92738" bIns="46368" numCol="1" anchor="t" anchorCtr="0" compatLnSpc="1">
            <a:prstTxWarp prst="textNoShape">
              <a:avLst/>
            </a:prstTxWarp>
          </a:bodyPr>
          <a:lstStyle>
            <a:lvl1pPr defTabSz="925513" eaLnBrk="0" hangingPunct="0">
              <a:defRPr sz="1200"/>
            </a:lvl1pPr>
          </a:lstStyle>
          <a:p>
            <a:endParaRPr lang="ru-RU" altLang="ru-RU"/>
          </a:p>
        </p:txBody>
      </p:sp>
      <p:sp>
        <p:nvSpPr>
          <p:cNvPr id="2051" name="Rectangle 3"/>
          <p:cNvSpPr>
            <a:spLocks noGrp="1" noRot="1" noChangeAspect="1"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25513" y="4410075"/>
            <a:ext cx="5095875" cy="417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vert="horz" wrap="square" lIns="92738" tIns="46368" rIns="92738" bIns="46368"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2053" name="Rectangle 5"/>
          <p:cNvSpPr>
            <a:spLocks noGrp="1" noChangeArrowheads="1"/>
          </p:cNvSpPr>
          <p:nvPr>
            <p:ph type="dt" idx="1"/>
          </p:nvPr>
        </p:nvSpPr>
        <p:spPr bwMode="auto">
          <a:xfrm>
            <a:off x="3937000" y="0"/>
            <a:ext cx="3009900"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vert="horz" wrap="square" lIns="92738" tIns="46368" rIns="92738" bIns="46368" numCol="1" anchor="t" anchorCtr="0" compatLnSpc="1">
            <a:prstTxWarp prst="textNoShape">
              <a:avLst/>
            </a:prstTxWarp>
          </a:bodyPr>
          <a:lstStyle>
            <a:lvl1pPr algn="r" defTabSz="925513" eaLnBrk="0" hangingPunct="0">
              <a:defRPr sz="1200"/>
            </a:lvl1pPr>
          </a:lstStyle>
          <a:p>
            <a:endParaRPr lang="ru-RU" altLang="ru-RU"/>
          </a:p>
        </p:txBody>
      </p:sp>
      <p:sp>
        <p:nvSpPr>
          <p:cNvPr id="2054" name="Rectangle 6"/>
          <p:cNvSpPr>
            <a:spLocks noGrp="1" noChangeArrowheads="1"/>
          </p:cNvSpPr>
          <p:nvPr>
            <p:ph type="ftr" sz="quarter" idx="4"/>
          </p:nvPr>
        </p:nvSpPr>
        <p:spPr bwMode="auto">
          <a:xfrm>
            <a:off x="0" y="8820150"/>
            <a:ext cx="3009900"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vert="horz" wrap="square" lIns="92738" tIns="46368" rIns="92738" bIns="46368" numCol="1" anchor="b" anchorCtr="0" compatLnSpc="1">
            <a:prstTxWarp prst="textNoShape">
              <a:avLst/>
            </a:prstTxWarp>
          </a:bodyPr>
          <a:lstStyle>
            <a:lvl1pPr defTabSz="925513" eaLnBrk="0" hangingPunct="0">
              <a:defRPr sz="1200"/>
            </a:lvl1pPr>
          </a:lstStyle>
          <a:p>
            <a:endParaRPr lang="ru-RU" altLang="ru-RU"/>
          </a:p>
        </p:txBody>
      </p:sp>
      <p:sp>
        <p:nvSpPr>
          <p:cNvPr id="2055" name="Rectangle 7"/>
          <p:cNvSpPr>
            <a:spLocks noGrp="1" noChangeArrowheads="1"/>
          </p:cNvSpPr>
          <p:nvPr>
            <p:ph type="sldNum" sz="quarter" idx="5"/>
          </p:nvPr>
        </p:nvSpPr>
        <p:spPr bwMode="auto">
          <a:xfrm>
            <a:off x="3937000" y="8820150"/>
            <a:ext cx="3009900"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vert="horz" wrap="square" lIns="92738" tIns="46368" rIns="92738" bIns="46368" numCol="1" anchor="b" anchorCtr="0" compatLnSpc="1">
            <a:prstTxWarp prst="textNoShape">
              <a:avLst/>
            </a:prstTxWarp>
          </a:bodyPr>
          <a:lstStyle>
            <a:lvl1pPr algn="r" defTabSz="925513" eaLnBrk="0" hangingPunct="0">
              <a:defRPr sz="1200"/>
            </a:lvl1pPr>
          </a:lstStyle>
          <a:p>
            <a:fld id="{393D399D-58C6-4775-BD6A-8BA2BE72AA1B}" type="slidenum">
              <a:rPr lang="ru-RU" altLang="ru-RU"/>
              <a:pPr/>
              <a:t>‹#›</a:t>
            </a:fld>
            <a:endParaRPr lang="ru-RU" altLang="ru-RU"/>
          </a:p>
        </p:txBody>
      </p:sp>
    </p:spTree>
    <p:extLst>
      <p:ext uri="{BB962C8B-B14F-4D97-AF65-F5344CB8AC3E}">
        <p14:creationId xmlns:p14="http://schemas.microsoft.com/office/powerpoint/2010/main" val="38054316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6" name="Rectangle 4"/>
          <p:cNvSpPr>
            <a:spLocks noGrp="1" noChangeArrowheads="1"/>
          </p:cNvSpPr>
          <p:nvPr>
            <p:ph type="ctrTitle" sz="quarter"/>
          </p:nvPr>
        </p:nvSpPr>
        <p:spPr>
          <a:xfrm>
            <a:off x="1905000" y="2057400"/>
            <a:ext cx="6705600" cy="1447800"/>
          </a:xfrm>
        </p:spPr>
        <p:txBody>
          <a:bodyPr/>
          <a:lstStyle>
            <a:lvl1pPr>
              <a:defRPr sz="4400"/>
            </a:lvl1pPr>
          </a:lstStyle>
          <a:p>
            <a:pPr lvl="0"/>
            <a:r>
              <a:rPr lang="ru-RU" altLang="ru-RU" noProof="0" smtClean="0"/>
              <a:t>Образец заголовка</a:t>
            </a:r>
          </a:p>
        </p:txBody>
      </p:sp>
      <p:sp>
        <p:nvSpPr>
          <p:cNvPr id="3077" name="Rectangle 5"/>
          <p:cNvSpPr>
            <a:spLocks noGrp="1" noChangeArrowheads="1"/>
          </p:cNvSpPr>
          <p:nvPr>
            <p:ph type="subTitle" sz="quarter" idx="1"/>
          </p:nvPr>
        </p:nvSpPr>
        <p:spPr>
          <a:xfrm>
            <a:off x="2209800" y="3581400"/>
            <a:ext cx="6400800" cy="1752600"/>
          </a:xfrm>
        </p:spPr>
        <p:txBody>
          <a:bodyPr/>
          <a:lstStyle>
            <a:lvl1pPr marL="0" indent="0">
              <a:spcBef>
                <a:spcPct val="20000"/>
              </a:spcBef>
              <a:buFontTx/>
              <a:buNone/>
              <a:defRPr/>
            </a:lvl1pPr>
          </a:lstStyle>
          <a:p>
            <a:pPr lvl="0"/>
            <a:r>
              <a:rPr lang="ru-RU" altLang="ru-RU" noProof="0" smtClean="0"/>
              <a:t>Образец подзаголовка</a:t>
            </a:r>
          </a:p>
        </p:txBody>
      </p:sp>
      <p:sp>
        <p:nvSpPr>
          <p:cNvPr id="3078" name="Rectangle 6"/>
          <p:cNvSpPr>
            <a:spLocks noGrp="1" noChangeArrowheads="1"/>
          </p:cNvSpPr>
          <p:nvPr>
            <p:ph type="dt" sz="quarter" idx="2"/>
          </p:nvPr>
        </p:nvSpPr>
        <p:spPr/>
        <p:txBody>
          <a:bodyPr/>
          <a:lstStyle>
            <a:lvl1pPr>
              <a:defRPr/>
            </a:lvl1pPr>
          </a:lstStyle>
          <a:p>
            <a:endParaRPr lang="ru-RU" altLang="ru-RU"/>
          </a:p>
        </p:txBody>
      </p:sp>
      <p:sp>
        <p:nvSpPr>
          <p:cNvPr id="3079" name="Rectangle 7"/>
          <p:cNvSpPr>
            <a:spLocks noGrp="1" noChangeArrowheads="1"/>
          </p:cNvSpPr>
          <p:nvPr>
            <p:ph type="ftr" sz="quarter" idx="3"/>
          </p:nvPr>
        </p:nvSpPr>
        <p:spPr/>
        <p:txBody>
          <a:bodyPr/>
          <a:lstStyle>
            <a:lvl1pPr>
              <a:defRPr/>
            </a:lvl1pPr>
          </a:lstStyle>
          <a:p>
            <a:endParaRPr lang="ru-RU" altLang="ru-RU"/>
          </a:p>
        </p:txBody>
      </p:sp>
      <p:sp>
        <p:nvSpPr>
          <p:cNvPr id="3080" name="Rectangle 8"/>
          <p:cNvSpPr>
            <a:spLocks noGrp="1" noChangeArrowheads="1"/>
          </p:cNvSpPr>
          <p:nvPr>
            <p:ph type="sldNum" sz="quarter" idx="4"/>
          </p:nvPr>
        </p:nvSpPr>
        <p:spPr/>
        <p:txBody>
          <a:bodyPr/>
          <a:lstStyle>
            <a:lvl1pPr>
              <a:defRPr/>
            </a:lvl1pPr>
          </a:lstStyle>
          <a:p>
            <a:fld id="{352BB5F1-9CF7-4B53-8F46-1D7738292ABB}" type="slidenum">
              <a:rPr lang="ru-RU" altLang="ru-RU"/>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quarter"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E2EF3D59-0874-41BE-B943-7D1C67E05A93}" type="slidenum">
              <a:rPr lang="ru-RU" altLang="ru-RU"/>
              <a:pPr/>
              <a:t>‹#›</a:t>
            </a:fld>
            <a:endParaRPr lang="ru-RU" altLang="ru-RU"/>
          </a:p>
        </p:txBody>
      </p:sp>
    </p:spTree>
    <p:extLst>
      <p:ext uri="{BB962C8B-B14F-4D97-AF65-F5344CB8AC3E}">
        <p14:creationId xmlns:p14="http://schemas.microsoft.com/office/powerpoint/2010/main" val="3594347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00850" y="1066800"/>
            <a:ext cx="1657350" cy="4953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828800" y="1066800"/>
            <a:ext cx="4819650" cy="4953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quarter"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D79C5ABF-4538-4CC1-8A1C-9BD1025F8F66}" type="slidenum">
              <a:rPr lang="ru-RU" altLang="ru-RU"/>
              <a:pPr/>
              <a:t>‹#›</a:t>
            </a:fld>
            <a:endParaRPr lang="ru-RU" altLang="ru-RU"/>
          </a:p>
        </p:txBody>
      </p:sp>
    </p:spTree>
    <p:extLst>
      <p:ext uri="{BB962C8B-B14F-4D97-AF65-F5344CB8AC3E}">
        <p14:creationId xmlns:p14="http://schemas.microsoft.com/office/powerpoint/2010/main" val="4230213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quarter"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64575DA5-EEA9-4615-9855-6140599E8026}" type="slidenum">
              <a:rPr lang="ru-RU" altLang="ru-RU"/>
              <a:pPr/>
              <a:t>‹#›</a:t>
            </a:fld>
            <a:endParaRPr lang="ru-RU" altLang="ru-RU"/>
          </a:p>
        </p:txBody>
      </p:sp>
    </p:spTree>
    <p:extLst>
      <p:ext uri="{BB962C8B-B14F-4D97-AF65-F5344CB8AC3E}">
        <p14:creationId xmlns:p14="http://schemas.microsoft.com/office/powerpoint/2010/main" val="791429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quarter"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F89D6679-E430-4172-BCDF-6518DE9C0A9B}" type="slidenum">
              <a:rPr lang="ru-RU" altLang="ru-RU"/>
              <a:pPr/>
              <a:t>‹#›</a:t>
            </a:fld>
            <a:endParaRPr lang="ru-RU" altLang="ru-RU"/>
          </a:p>
        </p:txBody>
      </p:sp>
    </p:spTree>
    <p:extLst>
      <p:ext uri="{BB962C8B-B14F-4D97-AF65-F5344CB8AC3E}">
        <p14:creationId xmlns:p14="http://schemas.microsoft.com/office/powerpoint/2010/main" val="373954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2133600" y="2057400"/>
            <a:ext cx="3086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372100" y="2057400"/>
            <a:ext cx="3086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quarter"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8801CAC5-9970-4B69-B662-AC5DDFF84DEA}" type="slidenum">
              <a:rPr lang="ru-RU" altLang="ru-RU"/>
              <a:pPr/>
              <a:t>‹#›</a:t>
            </a:fld>
            <a:endParaRPr lang="ru-RU" altLang="ru-RU"/>
          </a:p>
        </p:txBody>
      </p:sp>
    </p:spTree>
    <p:extLst>
      <p:ext uri="{BB962C8B-B14F-4D97-AF65-F5344CB8AC3E}">
        <p14:creationId xmlns:p14="http://schemas.microsoft.com/office/powerpoint/2010/main" val="92934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quarter" idx="10"/>
          </p:nvPr>
        </p:nvSpPr>
        <p:spPr/>
        <p:txBody>
          <a:bodyPr/>
          <a:lstStyle>
            <a:lvl1pPr>
              <a:defRPr/>
            </a:lvl1pPr>
          </a:lstStyle>
          <a:p>
            <a:endParaRPr lang="ru-RU" altLang="ru-RU"/>
          </a:p>
        </p:txBody>
      </p:sp>
      <p:sp>
        <p:nvSpPr>
          <p:cNvPr id="8" name="Нижний колонтитул 7"/>
          <p:cNvSpPr>
            <a:spLocks noGrp="1"/>
          </p:cNvSpPr>
          <p:nvPr>
            <p:ph type="ftr" sz="quarter" idx="11"/>
          </p:nvPr>
        </p:nvSpPr>
        <p:spPr/>
        <p:txBody>
          <a:bodyPr/>
          <a:lstStyle>
            <a:lvl1pPr>
              <a:defRPr/>
            </a:lvl1pPr>
          </a:lstStyle>
          <a:p>
            <a:endParaRPr lang="ru-RU" altLang="ru-RU"/>
          </a:p>
        </p:txBody>
      </p:sp>
      <p:sp>
        <p:nvSpPr>
          <p:cNvPr id="9" name="Номер слайда 8"/>
          <p:cNvSpPr>
            <a:spLocks noGrp="1"/>
          </p:cNvSpPr>
          <p:nvPr>
            <p:ph type="sldNum" sz="quarter" idx="12"/>
          </p:nvPr>
        </p:nvSpPr>
        <p:spPr/>
        <p:txBody>
          <a:bodyPr/>
          <a:lstStyle>
            <a:lvl1pPr>
              <a:defRPr/>
            </a:lvl1pPr>
          </a:lstStyle>
          <a:p>
            <a:fld id="{5A160F60-7CE7-44B8-BA83-159A2AEEAADF}" type="slidenum">
              <a:rPr lang="ru-RU" altLang="ru-RU"/>
              <a:pPr/>
              <a:t>‹#›</a:t>
            </a:fld>
            <a:endParaRPr lang="ru-RU" altLang="ru-RU"/>
          </a:p>
        </p:txBody>
      </p:sp>
    </p:spTree>
    <p:extLst>
      <p:ext uri="{BB962C8B-B14F-4D97-AF65-F5344CB8AC3E}">
        <p14:creationId xmlns:p14="http://schemas.microsoft.com/office/powerpoint/2010/main" val="2878195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quarter" idx="10"/>
          </p:nvPr>
        </p:nvSpPr>
        <p:spPr/>
        <p:txBody>
          <a:bodyPr/>
          <a:lstStyle>
            <a:lvl1pPr>
              <a:defRPr/>
            </a:lvl1pPr>
          </a:lstStyle>
          <a:p>
            <a:endParaRPr lang="ru-RU" altLang="ru-RU"/>
          </a:p>
        </p:txBody>
      </p:sp>
      <p:sp>
        <p:nvSpPr>
          <p:cNvPr id="4" name="Нижний колонтитул 3"/>
          <p:cNvSpPr>
            <a:spLocks noGrp="1"/>
          </p:cNvSpPr>
          <p:nvPr>
            <p:ph type="ftr" sz="quarter" idx="11"/>
          </p:nvPr>
        </p:nvSpPr>
        <p:spPr/>
        <p:txBody>
          <a:bodyPr/>
          <a:lstStyle>
            <a:lvl1pPr>
              <a:defRPr/>
            </a:lvl1pPr>
          </a:lstStyle>
          <a:p>
            <a:endParaRPr lang="ru-RU" altLang="ru-RU"/>
          </a:p>
        </p:txBody>
      </p:sp>
      <p:sp>
        <p:nvSpPr>
          <p:cNvPr id="5" name="Номер слайда 4"/>
          <p:cNvSpPr>
            <a:spLocks noGrp="1"/>
          </p:cNvSpPr>
          <p:nvPr>
            <p:ph type="sldNum" sz="quarter" idx="12"/>
          </p:nvPr>
        </p:nvSpPr>
        <p:spPr/>
        <p:txBody>
          <a:bodyPr/>
          <a:lstStyle>
            <a:lvl1pPr>
              <a:defRPr/>
            </a:lvl1pPr>
          </a:lstStyle>
          <a:p>
            <a:fld id="{ED8E40CE-9E87-43C0-9013-81588226F54F}" type="slidenum">
              <a:rPr lang="ru-RU" altLang="ru-RU"/>
              <a:pPr/>
              <a:t>‹#›</a:t>
            </a:fld>
            <a:endParaRPr lang="ru-RU" altLang="ru-RU"/>
          </a:p>
        </p:txBody>
      </p:sp>
    </p:spTree>
    <p:extLst>
      <p:ext uri="{BB962C8B-B14F-4D97-AF65-F5344CB8AC3E}">
        <p14:creationId xmlns:p14="http://schemas.microsoft.com/office/powerpoint/2010/main" val="76598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quarter" idx="10"/>
          </p:nvPr>
        </p:nvSpPr>
        <p:spPr/>
        <p:txBody>
          <a:bodyPr/>
          <a:lstStyle>
            <a:lvl1pPr>
              <a:defRPr/>
            </a:lvl1pPr>
          </a:lstStyle>
          <a:p>
            <a:endParaRPr lang="ru-RU" altLang="ru-RU"/>
          </a:p>
        </p:txBody>
      </p:sp>
      <p:sp>
        <p:nvSpPr>
          <p:cNvPr id="3" name="Нижний колонтитул 2"/>
          <p:cNvSpPr>
            <a:spLocks noGrp="1"/>
          </p:cNvSpPr>
          <p:nvPr>
            <p:ph type="ftr" sz="quarter" idx="11"/>
          </p:nvPr>
        </p:nvSpPr>
        <p:spPr/>
        <p:txBody>
          <a:bodyPr/>
          <a:lstStyle>
            <a:lvl1pPr>
              <a:defRPr/>
            </a:lvl1pPr>
          </a:lstStyle>
          <a:p>
            <a:endParaRPr lang="ru-RU" altLang="ru-RU"/>
          </a:p>
        </p:txBody>
      </p:sp>
      <p:sp>
        <p:nvSpPr>
          <p:cNvPr id="4" name="Номер слайда 3"/>
          <p:cNvSpPr>
            <a:spLocks noGrp="1"/>
          </p:cNvSpPr>
          <p:nvPr>
            <p:ph type="sldNum" sz="quarter" idx="12"/>
          </p:nvPr>
        </p:nvSpPr>
        <p:spPr/>
        <p:txBody>
          <a:bodyPr/>
          <a:lstStyle>
            <a:lvl1pPr>
              <a:defRPr/>
            </a:lvl1pPr>
          </a:lstStyle>
          <a:p>
            <a:fld id="{A7B58522-3EDB-4354-B13A-545FB770304C}" type="slidenum">
              <a:rPr lang="ru-RU" altLang="ru-RU"/>
              <a:pPr/>
              <a:t>‹#›</a:t>
            </a:fld>
            <a:endParaRPr lang="ru-RU" altLang="ru-RU"/>
          </a:p>
        </p:txBody>
      </p:sp>
    </p:spTree>
    <p:extLst>
      <p:ext uri="{BB962C8B-B14F-4D97-AF65-F5344CB8AC3E}">
        <p14:creationId xmlns:p14="http://schemas.microsoft.com/office/powerpoint/2010/main" val="2126487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quarter"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D2ECA1AA-CA05-4619-8496-6FDF3A383447}" type="slidenum">
              <a:rPr lang="ru-RU" altLang="ru-RU"/>
              <a:pPr/>
              <a:t>‹#›</a:t>
            </a:fld>
            <a:endParaRPr lang="ru-RU" altLang="ru-RU"/>
          </a:p>
        </p:txBody>
      </p:sp>
    </p:spTree>
    <p:extLst>
      <p:ext uri="{BB962C8B-B14F-4D97-AF65-F5344CB8AC3E}">
        <p14:creationId xmlns:p14="http://schemas.microsoft.com/office/powerpoint/2010/main" val="3980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quarter"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0B8BA7D3-8EA9-46DD-8DC4-34629D075FAD}" type="slidenum">
              <a:rPr lang="ru-RU" altLang="ru-RU"/>
              <a:pPr/>
              <a:t>‹#›</a:t>
            </a:fld>
            <a:endParaRPr lang="ru-RU" altLang="ru-RU"/>
          </a:p>
        </p:txBody>
      </p:sp>
    </p:spTree>
    <p:extLst>
      <p:ext uri="{BB962C8B-B14F-4D97-AF65-F5344CB8AC3E}">
        <p14:creationId xmlns:p14="http://schemas.microsoft.com/office/powerpoint/2010/main" val="1740042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title"/>
          </p:nvPr>
        </p:nvSpPr>
        <p:spPr bwMode="auto">
          <a:xfrm>
            <a:off x="1828800" y="1066800"/>
            <a:ext cx="662940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75" tIns="46037" rIns="92075" bIns="46037" numCol="1" anchor="b" anchorCtr="0" compatLnSpc="1">
            <a:prstTxWarp prst="textNoShape">
              <a:avLst/>
            </a:prstTxWarp>
          </a:bodyPr>
          <a:lstStyle/>
          <a:p>
            <a:pPr lvl="0"/>
            <a:r>
              <a:rPr lang="ru-RU" altLang="ru-RU" smtClean="0"/>
              <a:t>Образец заголовка</a:t>
            </a:r>
          </a:p>
        </p:txBody>
      </p:sp>
      <p:sp>
        <p:nvSpPr>
          <p:cNvPr id="1031" name="Rectangle 7"/>
          <p:cNvSpPr>
            <a:spLocks noGrp="1" noChangeArrowheads="1"/>
          </p:cNvSpPr>
          <p:nvPr>
            <p:ph type="body" idx="1"/>
          </p:nvPr>
        </p:nvSpPr>
        <p:spPr bwMode="auto">
          <a:xfrm>
            <a:off x="2133600" y="2057400"/>
            <a:ext cx="63246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75" tIns="46037" rIns="92075" bIns="46037"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35" name="Rectangle 11"/>
          <p:cNvSpPr>
            <a:spLocks noGrp="1" noChangeArrowheads="1"/>
          </p:cNvSpPr>
          <p:nvPr>
            <p:ph type="dt" sz="quarter" idx="2"/>
          </p:nvPr>
        </p:nvSpPr>
        <p:spPr bwMode="auto">
          <a:xfrm>
            <a:off x="1828800" y="6248400"/>
            <a:ext cx="1905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75" tIns="46037" rIns="92075" bIns="46037" numCol="1" anchor="ctr" anchorCtr="0" compatLnSpc="1">
            <a:prstTxWarp prst="textNoShape">
              <a:avLst/>
            </a:prstTxWarp>
          </a:bodyPr>
          <a:lstStyle>
            <a:lvl1pPr>
              <a:defRPr sz="1200">
                <a:latin typeface="+mn-lt"/>
              </a:defRPr>
            </a:lvl1pPr>
          </a:lstStyle>
          <a:p>
            <a:endParaRPr lang="ru-RU" altLang="ru-RU"/>
          </a:p>
        </p:txBody>
      </p:sp>
      <p:sp>
        <p:nvSpPr>
          <p:cNvPr id="1036" name="Rectangle 12"/>
          <p:cNvSpPr>
            <a:spLocks noGrp="1" noChangeArrowheads="1"/>
          </p:cNvSpPr>
          <p:nvPr>
            <p:ph type="ftr" sz="quarter" idx="3"/>
          </p:nvPr>
        </p:nvSpPr>
        <p:spPr bwMode="auto">
          <a:xfrm>
            <a:off x="3886200" y="6248400"/>
            <a:ext cx="3048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75" tIns="46037" rIns="92075" bIns="46037" numCol="1" anchor="ctr" anchorCtr="0" compatLnSpc="1">
            <a:prstTxWarp prst="textNoShape">
              <a:avLst/>
            </a:prstTxWarp>
          </a:bodyPr>
          <a:lstStyle>
            <a:lvl1pPr algn="ctr">
              <a:defRPr sz="1200">
                <a:latin typeface="+mn-lt"/>
              </a:defRPr>
            </a:lvl1pPr>
          </a:lstStyle>
          <a:p>
            <a:endParaRPr lang="ru-RU" altLang="ru-RU"/>
          </a:p>
        </p:txBody>
      </p:sp>
      <p:sp>
        <p:nvSpPr>
          <p:cNvPr id="1037" name="Rectangle 13"/>
          <p:cNvSpPr>
            <a:spLocks noGrp="1" noChangeArrowheads="1"/>
          </p:cNvSpPr>
          <p:nvPr>
            <p:ph type="sldNum" sz="quarter" idx="4"/>
          </p:nvPr>
        </p:nvSpPr>
        <p:spPr bwMode="auto">
          <a:xfrm>
            <a:off x="7086600" y="6248400"/>
            <a:ext cx="1905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92075" tIns="46037" rIns="92075" bIns="46037" numCol="1" anchor="ctr" anchorCtr="0" compatLnSpc="1">
            <a:prstTxWarp prst="textNoShape">
              <a:avLst/>
            </a:prstTxWarp>
          </a:bodyPr>
          <a:lstStyle>
            <a:lvl1pPr algn="r">
              <a:defRPr sz="1200">
                <a:latin typeface="+mn-lt"/>
              </a:defRPr>
            </a:lvl1pPr>
          </a:lstStyle>
          <a:p>
            <a:fld id="{17EBD582-D57F-4FCC-A282-9088263819C0}" type="slidenum">
              <a:rPr lang="ru-RU" altLang="ru-RU"/>
              <a:pPr/>
              <a:t>‹#›</a:t>
            </a:fld>
            <a:endParaRPr lang="ru-RU" altLang="ru-RU"/>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Trebuchet MS" pitchFamily="34" charset="0"/>
        </a:defRPr>
      </a:lvl2pPr>
      <a:lvl3pPr algn="l" rtl="0" eaLnBrk="1" fontAlgn="base" hangingPunct="1">
        <a:spcBef>
          <a:spcPct val="0"/>
        </a:spcBef>
        <a:spcAft>
          <a:spcPct val="0"/>
        </a:spcAft>
        <a:defRPr sz="3200" b="1">
          <a:solidFill>
            <a:schemeClr val="tx1"/>
          </a:solidFill>
          <a:latin typeface="Trebuchet MS" pitchFamily="34" charset="0"/>
        </a:defRPr>
      </a:lvl3pPr>
      <a:lvl4pPr algn="l" rtl="0" eaLnBrk="1" fontAlgn="base" hangingPunct="1">
        <a:spcBef>
          <a:spcPct val="0"/>
        </a:spcBef>
        <a:spcAft>
          <a:spcPct val="0"/>
        </a:spcAft>
        <a:defRPr sz="3200" b="1">
          <a:solidFill>
            <a:schemeClr val="tx1"/>
          </a:solidFill>
          <a:latin typeface="Trebuchet MS" pitchFamily="34" charset="0"/>
        </a:defRPr>
      </a:lvl4pPr>
      <a:lvl5pPr algn="l" rtl="0" eaLnBrk="1" fontAlgn="base" hangingPunct="1">
        <a:spcBef>
          <a:spcPct val="0"/>
        </a:spcBef>
        <a:spcAft>
          <a:spcPct val="0"/>
        </a:spcAft>
        <a:defRPr sz="3200" b="1">
          <a:solidFill>
            <a:schemeClr val="tx1"/>
          </a:solidFill>
          <a:latin typeface="Trebuchet MS" pitchFamily="34" charset="0"/>
        </a:defRPr>
      </a:lvl5pPr>
      <a:lvl6pPr marL="457200" algn="l" rtl="0" eaLnBrk="1" fontAlgn="base" hangingPunct="1">
        <a:spcBef>
          <a:spcPct val="0"/>
        </a:spcBef>
        <a:spcAft>
          <a:spcPct val="0"/>
        </a:spcAft>
        <a:defRPr sz="3200" b="1">
          <a:solidFill>
            <a:schemeClr val="tx1"/>
          </a:solidFill>
          <a:latin typeface="Trebuchet MS" pitchFamily="34" charset="0"/>
        </a:defRPr>
      </a:lvl6pPr>
      <a:lvl7pPr marL="914400" algn="l" rtl="0" eaLnBrk="1" fontAlgn="base" hangingPunct="1">
        <a:spcBef>
          <a:spcPct val="0"/>
        </a:spcBef>
        <a:spcAft>
          <a:spcPct val="0"/>
        </a:spcAft>
        <a:defRPr sz="3200" b="1">
          <a:solidFill>
            <a:schemeClr val="tx1"/>
          </a:solidFill>
          <a:latin typeface="Trebuchet MS" pitchFamily="34" charset="0"/>
        </a:defRPr>
      </a:lvl7pPr>
      <a:lvl8pPr marL="1371600" algn="l" rtl="0" eaLnBrk="1" fontAlgn="base" hangingPunct="1">
        <a:spcBef>
          <a:spcPct val="0"/>
        </a:spcBef>
        <a:spcAft>
          <a:spcPct val="0"/>
        </a:spcAft>
        <a:defRPr sz="3200" b="1">
          <a:solidFill>
            <a:schemeClr val="tx1"/>
          </a:solidFill>
          <a:latin typeface="Trebuchet MS" pitchFamily="34" charset="0"/>
        </a:defRPr>
      </a:lvl8pPr>
      <a:lvl9pPr marL="1828800" algn="l" rtl="0" eaLnBrk="1" fontAlgn="base" hangingPunct="1">
        <a:spcBef>
          <a:spcPct val="0"/>
        </a:spcBef>
        <a:spcAft>
          <a:spcPct val="0"/>
        </a:spcAft>
        <a:defRPr sz="3200" b="1">
          <a:solidFill>
            <a:schemeClr val="tx1"/>
          </a:solidFill>
          <a:latin typeface="Trebuchet MS" pitchFamily="34" charset="0"/>
        </a:defRPr>
      </a:lvl9pPr>
    </p:titleStyle>
    <p:bodyStyle>
      <a:lvl1pPr marL="342900" indent="-342900" algn="l" rtl="0" eaLnBrk="1" fontAlgn="base" hangingPunct="1">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Garamond" pitchFamily="18" charset="0"/>
        <a:buChar char="−"/>
        <a:defRPr sz="22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tx1"/>
        </a:buClr>
        <a:buFont typeface="Garamond" pitchFamily="18" charset="0"/>
        <a:buChar char="−"/>
        <a:defRPr>
          <a:solidFill>
            <a:schemeClr val="tx1"/>
          </a:solidFill>
          <a:latin typeface="+mn-lt"/>
        </a:defRPr>
      </a:lvl4pPr>
      <a:lvl5pPr marL="2057400" indent="-228600" algn="l" rtl="0" eaLnBrk="1" fontAlgn="base" hangingPunct="1">
        <a:spcBef>
          <a:spcPct val="20000"/>
        </a:spcBef>
        <a:spcAft>
          <a:spcPct val="0"/>
        </a:spcAft>
        <a:buClr>
          <a:schemeClr val="tx1"/>
        </a:buClr>
        <a:buChar char="•"/>
        <a:defRPr sz="1600">
          <a:solidFill>
            <a:schemeClr val="tx1"/>
          </a:solidFill>
          <a:latin typeface="+mn-lt"/>
        </a:defRPr>
      </a:lvl5pPr>
      <a:lvl6pPr marL="2514600" indent="-228600" algn="l" rtl="0" eaLnBrk="1" fontAlgn="base" hangingPunct="1">
        <a:spcBef>
          <a:spcPct val="20000"/>
        </a:spcBef>
        <a:spcAft>
          <a:spcPct val="0"/>
        </a:spcAft>
        <a:buClr>
          <a:schemeClr val="tx1"/>
        </a:buClr>
        <a:buChar char="•"/>
        <a:defRPr sz="1600">
          <a:solidFill>
            <a:schemeClr val="tx1"/>
          </a:solidFill>
          <a:latin typeface="+mn-lt"/>
        </a:defRPr>
      </a:lvl6pPr>
      <a:lvl7pPr marL="2971800" indent="-228600" algn="l" rtl="0" eaLnBrk="1" fontAlgn="base" hangingPunct="1">
        <a:spcBef>
          <a:spcPct val="20000"/>
        </a:spcBef>
        <a:spcAft>
          <a:spcPct val="0"/>
        </a:spcAft>
        <a:buClr>
          <a:schemeClr val="tx1"/>
        </a:buClr>
        <a:buChar char="•"/>
        <a:defRPr sz="1600">
          <a:solidFill>
            <a:schemeClr val="tx1"/>
          </a:solidFill>
          <a:latin typeface="+mn-lt"/>
        </a:defRPr>
      </a:lvl7pPr>
      <a:lvl8pPr marL="3429000" indent="-228600" algn="l" rtl="0" eaLnBrk="1" fontAlgn="base" hangingPunct="1">
        <a:spcBef>
          <a:spcPct val="20000"/>
        </a:spcBef>
        <a:spcAft>
          <a:spcPct val="0"/>
        </a:spcAft>
        <a:buClr>
          <a:schemeClr val="tx1"/>
        </a:buClr>
        <a:buChar char="•"/>
        <a:defRPr sz="1600">
          <a:solidFill>
            <a:schemeClr val="tx1"/>
          </a:solidFill>
          <a:latin typeface="+mn-lt"/>
        </a:defRPr>
      </a:lvl8pPr>
      <a:lvl9pPr marL="3886200" indent="-228600" algn="l" rtl="0" eaLnBrk="1" fontAlgn="base" hangingPunct="1">
        <a:spcBef>
          <a:spcPct val="20000"/>
        </a:spcBef>
        <a:spcAft>
          <a:spcPct val="0"/>
        </a:spcAft>
        <a:buClr>
          <a:schemeClr val="tx1"/>
        </a:buClr>
        <a:buChar char="•"/>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1547664" y="1124744"/>
            <a:ext cx="6705600" cy="2092424"/>
          </a:xfrm>
        </p:spPr>
        <p:txBody>
          <a:bodyPr/>
          <a:lstStyle/>
          <a:p>
            <a:pPr lvl="0" algn="ctr">
              <a:spcBef>
                <a:spcPct val="20000"/>
              </a:spcBef>
            </a:pPr>
            <a:r>
              <a:rPr lang="ru-RU" altLang="ru-RU" sz="2400" b="0" dirty="0" smtClean="0">
                <a:solidFill>
                  <a:srgbClr val="FFFFFF"/>
                </a:solidFill>
              </a:rPr>
              <a:t>  </a:t>
            </a:r>
            <a:br>
              <a:rPr lang="ru-RU" altLang="ru-RU" sz="2400" b="0" dirty="0" smtClean="0">
                <a:solidFill>
                  <a:srgbClr val="FFFFFF"/>
                </a:solidFill>
              </a:rPr>
            </a:br>
            <a:r>
              <a:rPr lang="uk-UA" sz="3600" kern="1200" dirty="0">
                <a:solidFill>
                  <a:prstClr val="black"/>
                </a:solidFill>
                <a:latin typeface="Calibri Light"/>
              </a:rPr>
              <a:t>Лекція 13</a:t>
            </a:r>
            <a:r>
              <a:rPr lang="ru-RU" sz="3600" b="0" kern="1200" dirty="0">
                <a:solidFill>
                  <a:prstClr val="black"/>
                </a:solidFill>
                <a:latin typeface="Calibri Light"/>
              </a:rPr>
              <a:t/>
            </a:r>
            <a:br>
              <a:rPr lang="ru-RU" sz="3600" b="0" kern="1200" dirty="0">
                <a:solidFill>
                  <a:prstClr val="black"/>
                </a:solidFill>
                <a:latin typeface="Calibri Light"/>
              </a:rPr>
            </a:br>
            <a:r>
              <a:rPr lang="uk-UA" sz="3600" kern="1200" dirty="0">
                <a:solidFill>
                  <a:prstClr val="black"/>
                </a:solidFill>
                <a:latin typeface="Calibri Light"/>
              </a:rPr>
              <a:t>Машини для внесення органічних добрив</a:t>
            </a:r>
            <a:endParaRPr lang="ru-RU" altLang="ru-RU" dirty="0"/>
          </a:p>
        </p:txBody>
      </p:sp>
      <p:sp>
        <p:nvSpPr>
          <p:cNvPr id="4101" name="Rectangle 5"/>
          <p:cNvSpPr>
            <a:spLocks noGrp="1" noChangeArrowheads="1"/>
          </p:cNvSpPr>
          <p:nvPr>
            <p:ph type="subTitle" idx="1"/>
          </p:nvPr>
        </p:nvSpPr>
        <p:spPr>
          <a:xfrm>
            <a:off x="2267744" y="4653136"/>
            <a:ext cx="6400800" cy="1616968"/>
          </a:xfrm>
        </p:spPr>
        <p:txBody>
          <a:bodyPr/>
          <a:lstStyle/>
          <a:p>
            <a:r>
              <a:rPr lang="uk-UA" altLang="ru-RU" dirty="0" smtClean="0"/>
              <a:t>.</a:t>
            </a:r>
            <a:endParaRPr lang="ru-RU" alt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2924944"/>
            <a:ext cx="6629400" cy="838200"/>
          </a:xfrm>
        </p:spPr>
        <p:txBody>
          <a:bodyPr/>
          <a:lstStyle/>
          <a:p>
            <a:r>
              <a:rPr lang="ru-RU" sz="1400" dirty="0"/>
              <a:t>3) </a:t>
            </a:r>
            <a:r>
              <a:rPr lang="ru-RU" sz="1400" dirty="0" err="1"/>
              <a:t>Після</a:t>
            </a:r>
            <a:r>
              <a:rPr lang="ru-RU" sz="1400" dirty="0"/>
              <a:t> </a:t>
            </a:r>
            <a:r>
              <a:rPr lang="ru-RU" sz="1400" dirty="0" err="1"/>
              <a:t>припинення</a:t>
            </a:r>
            <a:r>
              <a:rPr lang="ru-RU" sz="1400" dirty="0"/>
              <a:t> </a:t>
            </a:r>
            <a:r>
              <a:rPr lang="ru-RU" sz="1400" dirty="0" err="1"/>
              <a:t>виливу</a:t>
            </a:r>
            <a:r>
              <a:rPr lang="ru-RU" sz="1400" dirty="0"/>
              <a:t> </a:t>
            </a:r>
            <a:r>
              <a:rPr lang="ru-RU" sz="1400" dirty="0" err="1"/>
              <a:t>закрийте</a:t>
            </a:r>
            <a:r>
              <a:rPr lang="ru-RU" sz="1400" dirty="0"/>
              <a:t> </a:t>
            </a:r>
            <a:r>
              <a:rPr lang="ru-RU" sz="1400" dirty="0" err="1"/>
              <a:t>заслінку</a:t>
            </a:r>
            <a:r>
              <a:rPr lang="ru-RU" sz="1400" dirty="0"/>
              <a:t>, </a:t>
            </a:r>
            <a:r>
              <a:rPr lang="ru-RU" sz="1400" dirty="0" err="1"/>
              <a:t>вимкніть</a:t>
            </a:r>
            <a:r>
              <a:rPr lang="ru-RU" sz="1400" dirty="0"/>
              <a:t> ВОМ. машина</a:t>
            </a:r>
            <a:br>
              <a:rPr lang="ru-RU" sz="1400" dirty="0"/>
            </a:br>
            <a:r>
              <a:rPr lang="ru-RU" sz="1400" dirty="0" err="1"/>
              <a:t>направляється</a:t>
            </a:r>
            <a:r>
              <a:rPr lang="ru-RU" sz="1400" dirty="0"/>
              <a:t> </a:t>
            </a:r>
            <a:r>
              <a:rPr lang="ru-RU" sz="1400" dirty="0" err="1"/>
              <a:t>під</a:t>
            </a:r>
            <a:r>
              <a:rPr lang="ru-RU" sz="1400" dirty="0"/>
              <a:t> </a:t>
            </a:r>
            <a:r>
              <a:rPr lang="ru-RU" sz="1400" dirty="0" err="1"/>
              <a:t>завантаження</a:t>
            </a:r>
            <a:r>
              <a:rPr lang="ru-RU" sz="1400" dirty="0"/>
              <a:t>. цикл </a:t>
            </a:r>
            <a:r>
              <a:rPr lang="ru-RU" sz="1400" dirty="0" err="1" smtClean="0"/>
              <a:t>повторюється</a:t>
            </a:r>
            <a:r>
              <a:rPr lang="ru-RU" sz="1400" dirty="0" smtClean="0"/>
              <a:t>.</a:t>
            </a:r>
            <a:br>
              <a:rPr lang="ru-RU" sz="1400" dirty="0" smtClean="0"/>
            </a:br>
            <a:r>
              <a:rPr lang="ru-RU" sz="1400" dirty="0" smtClean="0"/>
              <a:t/>
            </a:r>
            <a:br>
              <a:rPr lang="ru-RU" sz="1400" dirty="0" smtClean="0"/>
            </a:br>
            <a:r>
              <a:rPr lang="ru-RU" sz="1400" dirty="0"/>
              <a:t/>
            </a:r>
            <a:br>
              <a:rPr lang="ru-RU" sz="1400" dirty="0"/>
            </a:br>
            <a:r>
              <a:rPr lang="ru-RU" sz="1400" dirty="0"/>
              <a:t/>
            </a:r>
            <a:br>
              <a:rPr lang="ru-RU" sz="1400" dirty="0"/>
            </a:br>
            <a:r>
              <a:rPr lang="ru-RU" sz="1400" dirty="0" smtClean="0"/>
              <a:t/>
            </a:r>
            <a:br>
              <a:rPr lang="ru-RU" sz="1400" dirty="0" smtClean="0"/>
            </a:br>
            <a:r>
              <a:rPr lang="ru-RU" sz="1400" dirty="0"/>
              <a:t/>
            </a:r>
            <a:br>
              <a:rPr lang="ru-RU" sz="1400" dirty="0"/>
            </a:br>
            <a:r>
              <a:rPr lang="ru-RU" sz="1400" dirty="0" smtClean="0"/>
              <a:t/>
            </a:r>
            <a:br>
              <a:rPr lang="ru-RU" sz="1400" dirty="0" smtClean="0"/>
            </a:br>
            <a:r>
              <a:rPr lang="ru-RU" sz="1800" dirty="0" err="1" smtClean="0">
                <a:solidFill>
                  <a:srgbClr val="FFFF00"/>
                </a:solidFill>
              </a:rPr>
              <a:t>Після</a:t>
            </a:r>
            <a:r>
              <a:rPr lang="ru-RU" sz="1800" dirty="0" smtClean="0">
                <a:solidFill>
                  <a:srgbClr val="FFFF00"/>
                </a:solidFill>
              </a:rPr>
              <a:t> </a:t>
            </a:r>
            <a:r>
              <a:rPr lang="ru-RU" sz="1800" dirty="0" err="1" smtClean="0">
                <a:solidFill>
                  <a:srgbClr val="FFFF00"/>
                </a:solidFill>
              </a:rPr>
              <a:t>роботи</a:t>
            </a:r>
            <a:r>
              <a:rPr lang="ru-RU" sz="1800" dirty="0" smtClean="0">
                <a:solidFill>
                  <a:srgbClr val="FFFF00"/>
                </a:solidFill>
              </a:rPr>
              <a:t> </a:t>
            </a:r>
            <a:r>
              <a:rPr lang="ru-RU" sz="1400" dirty="0" smtClean="0"/>
              <a:t>МЖТ-Ф-6  </a:t>
            </a:r>
            <a:r>
              <a:rPr lang="ru-RU" sz="1400" dirty="0" err="1" smtClean="0"/>
              <a:t>необхідно</a:t>
            </a:r>
            <a:r>
              <a:rPr lang="ru-RU" sz="1400" dirty="0" smtClean="0"/>
              <a:t> </a:t>
            </a:r>
            <a:r>
              <a:rPr lang="ru-RU" sz="1400" dirty="0" err="1" smtClean="0"/>
              <a:t>злити</a:t>
            </a:r>
            <a:r>
              <a:rPr lang="ru-RU" sz="1400" dirty="0" smtClean="0"/>
              <a:t> </a:t>
            </a:r>
            <a:r>
              <a:rPr lang="ru-RU" sz="1400" dirty="0" err="1" smtClean="0"/>
              <a:t>рідину</a:t>
            </a:r>
            <a:r>
              <a:rPr lang="ru-RU" sz="1400" dirty="0" smtClean="0"/>
              <a:t> в </a:t>
            </a:r>
            <a:r>
              <a:rPr lang="ru-RU" sz="1400" dirty="0" err="1" smtClean="0"/>
              <a:t>спеціально</a:t>
            </a:r>
            <a:r>
              <a:rPr lang="ru-RU" sz="1400" dirty="0" smtClean="0"/>
              <a:t> </a:t>
            </a:r>
            <a:r>
              <a:rPr lang="ru-RU" sz="1400" dirty="0" err="1" smtClean="0"/>
              <a:t>відвединому</a:t>
            </a:r>
            <a:r>
              <a:rPr lang="ru-RU" sz="1400" dirty="0" smtClean="0"/>
              <a:t> </a:t>
            </a:r>
            <a:r>
              <a:rPr lang="ru-RU" sz="1400" dirty="0" err="1" smtClean="0"/>
              <a:t>місці</a:t>
            </a:r>
            <a:r>
              <a:rPr lang="ru-RU" sz="1400" dirty="0" smtClean="0"/>
              <a:t> з </a:t>
            </a:r>
            <a:r>
              <a:rPr lang="ru-RU" sz="1400" dirty="0" err="1"/>
              <a:t>відцентрового</a:t>
            </a:r>
            <a:r>
              <a:rPr lang="ru-RU" sz="1400" dirty="0"/>
              <a:t> насоса через </a:t>
            </a:r>
            <a:r>
              <a:rPr lang="ru-RU" sz="1400" dirty="0" err="1" smtClean="0"/>
              <a:t>зливну</a:t>
            </a:r>
            <a:r>
              <a:rPr lang="ru-RU" sz="1400" dirty="0" smtClean="0"/>
              <a:t> пробку.</a:t>
            </a:r>
            <a:br>
              <a:rPr lang="ru-RU" sz="1400" dirty="0" smtClean="0"/>
            </a:br>
            <a:r>
              <a:rPr lang="ru-RU" sz="1400" dirty="0" err="1" smtClean="0"/>
              <a:t>Після</a:t>
            </a:r>
            <a:r>
              <a:rPr lang="ru-RU" sz="1400" dirty="0" smtClean="0"/>
              <a:t> </a:t>
            </a:r>
            <a:r>
              <a:rPr lang="ru-RU" sz="1400" dirty="0" err="1" smtClean="0"/>
              <a:t>цього</a:t>
            </a:r>
            <a:r>
              <a:rPr lang="ru-RU" sz="1400" dirty="0" smtClean="0"/>
              <a:t> </a:t>
            </a:r>
            <a:r>
              <a:rPr lang="ru-RU" sz="1400" dirty="0" err="1" smtClean="0"/>
              <a:t>промивають</a:t>
            </a:r>
            <a:r>
              <a:rPr lang="ru-RU" sz="1400" dirty="0" smtClean="0"/>
              <a:t> </a:t>
            </a:r>
            <a:r>
              <a:rPr lang="ru-RU" sz="1400" dirty="0" err="1" smtClean="0"/>
              <a:t>органічними</a:t>
            </a:r>
            <a:r>
              <a:rPr lang="ru-RU" sz="1400" dirty="0" smtClean="0"/>
              <a:t> </a:t>
            </a:r>
            <a:r>
              <a:rPr lang="ru-RU" sz="1400" dirty="0" err="1" smtClean="0"/>
              <a:t>розчинниками</a:t>
            </a:r>
            <a:r>
              <a:rPr lang="ru-RU" sz="1400" dirty="0"/>
              <a:t> </a:t>
            </a:r>
            <a:r>
              <a:rPr lang="ru-RU" sz="1400" dirty="0" smtClean="0"/>
              <a:t>. </a:t>
            </a:r>
            <a:r>
              <a:rPr lang="ru-RU" sz="1400" dirty="0" err="1" smtClean="0"/>
              <a:t>Потім</a:t>
            </a:r>
            <a:r>
              <a:rPr lang="ru-RU" sz="1400" dirty="0" smtClean="0"/>
              <a:t> </a:t>
            </a:r>
            <a:r>
              <a:rPr lang="ru-RU" sz="1400" dirty="0" err="1" smtClean="0"/>
              <a:t>заливають</a:t>
            </a:r>
            <a:r>
              <a:rPr lang="ru-RU" sz="1400" dirty="0" smtClean="0"/>
              <a:t> </a:t>
            </a:r>
            <a:r>
              <a:rPr lang="ru-RU" sz="1400" dirty="0" err="1" smtClean="0"/>
              <a:t>чисту</a:t>
            </a:r>
            <a:r>
              <a:rPr lang="ru-RU" sz="1400" dirty="0" smtClean="0"/>
              <a:t> воду і </a:t>
            </a:r>
            <a:r>
              <a:rPr lang="ru-RU" sz="1400" dirty="0" err="1" smtClean="0"/>
              <a:t>протягом</a:t>
            </a:r>
            <a:r>
              <a:rPr lang="ru-RU" sz="1400" dirty="0" smtClean="0"/>
              <a:t> 10 </a:t>
            </a:r>
            <a:r>
              <a:rPr lang="ru-RU" sz="1400" dirty="0" err="1" smtClean="0"/>
              <a:t>хволин</a:t>
            </a:r>
            <a:r>
              <a:rPr lang="ru-RU" sz="1400" dirty="0" smtClean="0"/>
              <a:t> </a:t>
            </a:r>
            <a:r>
              <a:rPr lang="ru-RU" sz="1400" dirty="0" err="1" smtClean="0"/>
              <a:t>миють</a:t>
            </a:r>
            <a:r>
              <a:rPr lang="ru-RU" sz="1400" dirty="0" smtClean="0"/>
              <a:t> і </a:t>
            </a:r>
            <a:r>
              <a:rPr lang="ru-RU" sz="1400" dirty="0" err="1" smtClean="0"/>
              <a:t>включають</a:t>
            </a:r>
            <a:r>
              <a:rPr lang="ru-RU" sz="1400" dirty="0" smtClean="0"/>
              <a:t> </a:t>
            </a:r>
            <a:r>
              <a:rPr lang="ru-RU" sz="1400" dirty="0" err="1" smtClean="0"/>
              <a:t>гідро</a:t>
            </a:r>
            <a:r>
              <a:rPr lang="ru-RU" sz="1400" dirty="0" smtClean="0"/>
              <a:t> насос.</a:t>
            </a:r>
            <a:endParaRPr lang="ru-RU" sz="1400" dirty="0"/>
          </a:p>
        </p:txBody>
      </p:sp>
    </p:spTree>
    <p:extLst>
      <p:ext uri="{BB962C8B-B14F-4D97-AF65-F5344CB8AC3E}">
        <p14:creationId xmlns:p14="http://schemas.microsoft.com/office/powerpoint/2010/main" val="1865140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051720" y="5229200"/>
            <a:ext cx="6629400" cy="838200"/>
          </a:xfrm>
        </p:spPr>
        <p:txBody>
          <a:bodyPr/>
          <a:lstStyle/>
          <a:p>
            <a:r>
              <a:rPr lang="ru-RU" sz="1800" dirty="0" err="1" smtClean="0"/>
              <a:t>Існують</a:t>
            </a:r>
            <a:r>
              <a:rPr lang="ru-RU" sz="1800" dirty="0" smtClean="0"/>
              <a:t> два </a:t>
            </a:r>
            <a:r>
              <a:rPr lang="ru-RU" sz="1800" dirty="0" err="1" smtClean="0"/>
              <a:t>способи</a:t>
            </a:r>
            <a:r>
              <a:rPr lang="ru-RU" sz="1800" dirty="0" smtClean="0"/>
              <a:t> </a:t>
            </a:r>
            <a:r>
              <a:rPr lang="ru-RU" sz="1800" dirty="0" err="1" smtClean="0"/>
              <a:t>внесення</a:t>
            </a:r>
            <a:r>
              <a:rPr lang="ru-RU" sz="1800" dirty="0" smtClean="0"/>
              <a:t> </a:t>
            </a:r>
            <a:r>
              <a:rPr lang="ru-RU" sz="1800" dirty="0" err="1" smtClean="0"/>
              <a:t>рідких</a:t>
            </a:r>
            <a:r>
              <a:rPr lang="ru-RU" sz="1800" dirty="0" smtClean="0"/>
              <a:t> </a:t>
            </a:r>
            <a:r>
              <a:rPr lang="ru-RU" sz="1800" dirty="0" err="1" smtClean="0"/>
              <a:t>органічних</a:t>
            </a:r>
            <a:r>
              <a:rPr lang="ru-RU" sz="1800" dirty="0" smtClean="0"/>
              <a:t> добрив у </a:t>
            </a:r>
            <a:r>
              <a:rPr lang="ru-RU" sz="1800" dirty="0" err="1" smtClean="0"/>
              <a:t>ґрунт</a:t>
            </a:r>
            <a:r>
              <a:rPr lang="ru-RU" sz="1800" dirty="0" smtClean="0"/>
              <a:t> — </a:t>
            </a:r>
            <a:r>
              <a:rPr lang="ru-RU" sz="1800" dirty="0" err="1" smtClean="0"/>
              <a:t>поверхневе</a:t>
            </a:r>
            <a:r>
              <a:rPr lang="ru-RU" sz="1800" dirty="0" smtClean="0"/>
              <a:t> з </a:t>
            </a:r>
            <a:r>
              <a:rPr lang="ru-RU" sz="1800" dirty="0" err="1" smtClean="0"/>
              <a:t>наступним</a:t>
            </a:r>
            <a:r>
              <a:rPr lang="ru-RU" sz="1800" dirty="0" smtClean="0"/>
              <a:t> </a:t>
            </a:r>
            <a:r>
              <a:rPr lang="ru-RU" sz="1800" dirty="0" err="1" smtClean="0"/>
              <a:t>приорюванням</a:t>
            </a:r>
            <a:r>
              <a:rPr lang="ru-RU" sz="1800" dirty="0" smtClean="0"/>
              <a:t> добрив і </a:t>
            </a:r>
            <a:r>
              <a:rPr lang="ru-RU" sz="1800" dirty="0" err="1" smtClean="0"/>
              <a:t>підґрунтове</a:t>
            </a:r>
            <a:r>
              <a:rPr lang="ru-RU" sz="1800" dirty="0" smtClean="0"/>
              <a:t>. </a:t>
            </a:r>
            <a:r>
              <a:rPr lang="ru-RU" sz="1800" dirty="0" err="1" smtClean="0"/>
              <a:t>Підґрунтове</a:t>
            </a:r>
            <a:r>
              <a:rPr lang="ru-RU" sz="1800" dirty="0" smtClean="0"/>
              <a:t> </a:t>
            </a:r>
            <a:r>
              <a:rPr lang="ru-RU" sz="1800" dirty="0" err="1" smtClean="0"/>
              <a:t>внесення</a:t>
            </a:r>
            <a:r>
              <a:rPr lang="ru-RU" sz="1800" dirty="0" smtClean="0"/>
              <a:t>, у свою </a:t>
            </a:r>
            <a:r>
              <a:rPr lang="ru-RU" sz="1800" dirty="0" err="1" smtClean="0"/>
              <a:t>чергу</a:t>
            </a:r>
            <a:r>
              <a:rPr lang="ru-RU" sz="1800" dirty="0" smtClean="0"/>
              <a:t>, </a:t>
            </a:r>
            <a:r>
              <a:rPr lang="ru-RU" sz="1800" dirty="0" err="1" smtClean="0"/>
              <a:t>поділяється</a:t>
            </a:r>
            <a:r>
              <a:rPr lang="ru-RU" sz="1800" dirty="0" smtClean="0"/>
              <a:t> на </a:t>
            </a:r>
            <a:r>
              <a:rPr lang="ru-RU" sz="1800" dirty="0" err="1" smtClean="0"/>
              <a:t>внесення</a:t>
            </a:r>
            <a:r>
              <a:rPr lang="ru-RU" sz="1800" dirty="0" smtClean="0"/>
              <a:t> добрив на луках і </a:t>
            </a:r>
            <a:r>
              <a:rPr lang="ru-RU" sz="1800" dirty="0" err="1" smtClean="0"/>
              <a:t>пасовищах</a:t>
            </a:r>
            <a:r>
              <a:rPr lang="ru-RU" sz="1800" dirty="0" smtClean="0"/>
              <a:t>, при </a:t>
            </a:r>
            <a:r>
              <a:rPr lang="ru-RU" sz="1800" dirty="0" err="1" smtClean="0"/>
              <a:t>міжрядному</a:t>
            </a:r>
            <a:r>
              <a:rPr lang="ru-RU" sz="1800" dirty="0" smtClean="0"/>
              <a:t> </a:t>
            </a:r>
            <a:r>
              <a:rPr lang="ru-RU" sz="1800" dirty="0" err="1" smtClean="0"/>
              <a:t>обробітку</a:t>
            </a:r>
            <a:r>
              <a:rPr lang="ru-RU" sz="1800" dirty="0" smtClean="0"/>
              <a:t> </a:t>
            </a:r>
            <a:r>
              <a:rPr lang="ru-RU" sz="1800" dirty="0" err="1" smtClean="0"/>
              <a:t>просапних</a:t>
            </a:r>
            <a:r>
              <a:rPr lang="ru-RU" sz="1800" dirty="0" smtClean="0"/>
              <a:t> культур і в </a:t>
            </a:r>
            <a:r>
              <a:rPr lang="ru-RU" sz="1800" dirty="0" err="1" smtClean="0"/>
              <a:t>основний</a:t>
            </a:r>
            <a:r>
              <a:rPr lang="ru-RU" sz="1800" dirty="0" smtClean="0"/>
              <a:t> </a:t>
            </a:r>
            <a:r>
              <a:rPr lang="ru-RU" sz="1800" dirty="0" err="1" smtClean="0"/>
              <a:t>обробіток</a:t>
            </a:r>
            <a:r>
              <a:rPr lang="ru-RU" sz="1800" dirty="0" smtClean="0"/>
              <a:t> </a:t>
            </a:r>
            <a:r>
              <a:rPr lang="ru-RU" sz="1800" dirty="0" err="1" smtClean="0"/>
              <a:t>ґрунту</a:t>
            </a:r>
            <a:r>
              <a:rPr lang="ru-RU" sz="1800" dirty="0" smtClean="0"/>
              <a:t>.</a:t>
            </a:r>
            <a:br>
              <a:rPr lang="ru-RU" sz="1800" dirty="0" smtClean="0"/>
            </a:br>
            <a:r>
              <a:rPr lang="ru-RU" sz="1800" dirty="0" err="1" smtClean="0"/>
              <a:t>Розподільчі</a:t>
            </a:r>
            <a:r>
              <a:rPr lang="ru-RU" sz="1800" dirty="0" smtClean="0"/>
              <a:t> </a:t>
            </a:r>
            <a:r>
              <a:rPr lang="ru-RU" sz="1800" dirty="0" err="1" smtClean="0"/>
              <a:t>робочі</a:t>
            </a:r>
            <a:r>
              <a:rPr lang="ru-RU" sz="1800" dirty="0" smtClean="0"/>
              <a:t> </a:t>
            </a:r>
            <a:r>
              <a:rPr lang="ru-RU" sz="1800" dirty="0" err="1" smtClean="0"/>
              <a:t>органи</a:t>
            </a:r>
            <a:r>
              <a:rPr lang="ru-RU" sz="1800" dirty="0" smtClean="0"/>
              <a:t> машин </a:t>
            </a:r>
            <a:r>
              <a:rPr lang="ru-RU" sz="1800" dirty="0" err="1" smtClean="0"/>
              <a:t>поверхнево</a:t>
            </a:r>
            <a:r>
              <a:rPr lang="ru-RU" sz="1800" dirty="0" smtClean="0"/>
              <a:t> </a:t>
            </a:r>
            <a:r>
              <a:rPr lang="ru-RU" sz="1800" dirty="0" err="1" smtClean="0"/>
              <a:t>вносять</a:t>
            </a:r>
            <a:r>
              <a:rPr lang="ru-RU" sz="1800" dirty="0" smtClean="0"/>
              <a:t> </a:t>
            </a:r>
            <a:r>
              <a:rPr lang="ru-RU" sz="1800" dirty="0" err="1" smtClean="0"/>
              <a:t>добрива</a:t>
            </a:r>
            <a:r>
              <a:rPr lang="ru-RU" sz="1800" dirty="0" smtClean="0"/>
              <a:t> </a:t>
            </a:r>
            <a:r>
              <a:rPr lang="ru-RU" sz="1800" dirty="0" err="1" smtClean="0"/>
              <a:t>під</a:t>
            </a:r>
            <a:r>
              <a:rPr lang="ru-RU" sz="1800" dirty="0" smtClean="0"/>
              <a:t> </a:t>
            </a:r>
            <a:r>
              <a:rPr lang="ru-RU" sz="1800" dirty="0" err="1" smtClean="0"/>
              <a:t>тиском</a:t>
            </a:r>
            <a:r>
              <a:rPr lang="ru-RU" sz="1800" dirty="0" smtClean="0"/>
              <a:t>. </a:t>
            </a:r>
            <a:r>
              <a:rPr lang="ru-RU" sz="1800" dirty="0" err="1" smtClean="0"/>
              <a:t>Добрива</a:t>
            </a:r>
            <a:r>
              <a:rPr lang="ru-RU" sz="1800" dirty="0" smtClean="0"/>
              <a:t> </a:t>
            </a:r>
            <a:r>
              <a:rPr lang="ru-RU" sz="1800" dirty="0" err="1" smtClean="0"/>
              <a:t>подаються</a:t>
            </a:r>
            <a:r>
              <a:rPr lang="ru-RU" sz="1800" dirty="0" smtClean="0"/>
              <a:t> через сопло на </a:t>
            </a:r>
            <a:r>
              <a:rPr lang="ru-RU" sz="1800" dirty="0" err="1" smtClean="0"/>
              <a:t>відбійний</a:t>
            </a:r>
            <a:r>
              <a:rPr lang="ru-RU" sz="1800" dirty="0" smtClean="0"/>
              <a:t> щиток, </a:t>
            </a:r>
            <a:r>
              <a:rPr lang="ru-RU" sz="1800" dirty="0" err="1" smtClean="0"/>
              <a:t>який</a:t>
            </a:r>
            <a:r>
              <a:rPr lang="ru-RU" sz="1800" dirty="0" smtClean="0"/>
              <a:t> </a:t>
            </a:r>
            <a:r>
              <a:rPr lang="ru-RU" sz="1800" dirty="0" err="1" smtClean="0"/>
              <a:t>розподіляє</a:t>
            </a:r>
            <a:r>
              <a:rPr lang="ru-RU" sz="1800" dirty="0" smtClean="0"/>
              <a:t> </a:t>
            </a:r>
            <a:r>
              <a:rPr lang="ru-RU" sz="1800" dirty="0" err="1" smtClean="0"/>
              <a:t>їх</a:t>
            </a:r>
            <a:r>
              <a:rPr lang="ru-RU" sz="1800" dirty="0" smtClean="0"/>
              <a:t> по </a:t>
            </a:r>
            <a:r>
              <a:rPr lang="ru-RU" sz="1800" dirty="0" err="1" smtClean="0"/>
              <a:t>верхні</a:t>
            </a:r>
            <a:r>
              <a:rPr lang="ru-RU" sz="1800" dirty="0" smtClean="0"/>
              <a:t> поля на ширину 6—20 м. Для бокового </a:t>
            </a:r>
            <a:r>
              <a:rPr lang="ru-RU" sz="1800" dirty="0" err="1" smtClean="0"/>
              <a:t>розсіювання</a:t>
            </a:r>
            <a:r>
              <a:rPr lang="ru-RU" sz="1800" dirty="0" smtClean="0"/>
              <a:t> в </a:t>
            </a:r>
            <a:r>
              <a:rPr lang="ru-RU" sz="1800" dirty="0" err="1" smtClean="0"/>
              <a:t>місцях</a:t>
            </a:r>
            <a:r>
              <a:rPr lang="ru-RU" sz="1800" dirty="0" smtClean="0"/>
              <a:t> з </a:t>
            </a:r>
            <a:r>
              <a:rPr lang="ru-RU" sz="1800" dirty="0" err="1" smtClean="0"/>
              <a:t>обмеженими</a:t>
            </a:r>
            <a:r>
              <a:rPr lang="ru-RU" sz="1800" dirty="0" smtClean="0"/>
              <a:t> </a:t>
            </a:r>
            <a:r>
              <a:rPr lang="ru-RU" sz="1800" dirty="0" err="1" smtClean="0"/>
              <a:t>можливостями</a:t>
            </a:r>
            <a:r>
              <a:rPr lang="ru-RU" sz="1800" dirty="0" smtClean="0"/>
              <a:t> (</a:t>
            </a:r>
            <a:r>
              <a:rPr lang="ru-RU" sz="1800" dirty="0" err="1" smtClean="0"/>
              <a:t>пагорби</a:t>
            </a:r>
            <a:r>
              <a:rPr lang="ru-RU" sz="1800" dirty="0" smtClean="0"/>
              <a:t>, </a:t>
            </a:r>
            <a:r>
              <a:rPr lang="ru-RU" sz="1800" dirty="0" err="1" smtClean="0"/>
              <a:t>котловани</a:t>
            </a:r>
            <a:r>
              <a:rPr lang="ru-RU" sz="1800" dirty="0" smtClean="0"/>
              <a:t>,) </a:t>
            </a:r>
            <a:r>
              <a:rPr lang="ru-RU" sz="1800" dirty="0" err="1" smtClean="0"/>
              <a:t>лопатевий</a:t>
            </a:r>
            <a:r>
              <a:rPr lang="ru-RU" sz="1800" dirty="0" smtClean="0"/>
              <a:t> </a:t>
            </a:r>
            <a:r>
              <a:rPr lang="ru-RU" sz="1800" dirty="0" err="1" smtClean="0"/>
              <a:t>розсіювач</a:t>
            </a:r>
            <a:r>
              <a:rPr lang="ru-RU" sz="1800" dirty="0" smtClean="0"/>
              <a:t> </a:t>
            </a:r>
            <a:r>
              <a:rPr lang="ru-RU" sz="1800" dirty="0" err="1" smtClean="0"/>
              <a:t>здатний</a:t>
            </a:r>
            <a:r>
              <a:rPr lang="ru-RU" sz="1800" dirty="0" smtClean="0"/>
              <a:t> </a:t>
            </a:r>
            <a:r>
              <a:rPr lang="ru-RU" sz="1800" dirty="0" err="1" smtClean="0"/>
              <a:t>впоратися</a:t>
            </a:r>
            <a:r>
              <a:rPr lang="ru-RU" sz="1800" dirty="0" smtClean="0"/>
              <a:t> з таким </a:t>
            </a:r>
            <a:r>
              <a:rPr lang="ru-RU" sz="1800" dirty="0" err="1" smtClean="0"/>
              <a:t>завданням</a:t>
            </a:r>
            <a:r>
              <a:rPr lang="ru-RU" sz="1800" dirty="0" smtClean="0"/>
              <a:t>: </a:t>
            </a:r>
            <a:r>
              <a:rPr lang="ru-RU" sz="1800" dirty="0" err="1" smtClean="0"/>
              <a:t>його</a:t>
            </a:r>
            <a:r>
              <a:rPr lang="ru-RU" sz="1800" dirty="0" smtClean="0"/>
              <a:t> </a:t>
            </a:r>
            <a:r>
              <a:rPr lang="ru-RU" sz="1800" dirty="0" err="1" smtClean="0"/>
              <a:t>покриваюча</a:t>
            </a:r>
            <a:r>
              <a:rPr lang="ru-RU" sz="1800" dirty="0" smtClean="0"/>
              <a:t> </a:t>
            </a:r>
            <a:r>
              <a:rPr lang="ru-RU" sz="1800" dirty="0" err="1" smtClean="0"/>
              <a:t>поверхня</a:t>
            </a:r>
            <a:r>
              <a:rPr lang="ru-RU" sz="1800" dirty="0" smtClean="0"/>
              <a:t> </a:t>
            </a:r>
            <a:r>
              <a:rPr lang="ru-RU" sz="1800" dirty="0" err="1" smtClean="0"/>
              <a:t>може</a:t>
            </a:r>
            <a:r>
              <a:rPr lang="ru-RU" sz="1800" dirty="0" smtClean="0"/>
              <a:t> </a:t>
            </a:r>
            <a:r>
              <a:rPr lang="ru-RU" sz="1800" dirty="0" err="1" smtClean="0"/>
              <a:t>досягати</a:t>
            </a:r>
            <a:r>
              <a:rPr lang="ru-RU" sz="1800" dirty="0" smtClean="0"/>
              <a:t> 20 м. </a:t>
            </a:r>
            <a:r>
              <a:rPr lang="ru-RU" sz="1800" dirty="0" err="1" smtClean="0"/>
              <a:t>Маятниковий</a:t>
            </a:r>
            <a:r>
              <a:rPr lang="ru-RU" sz="1800" dirty="0" smtClean="0"/>
              <a:t> </a:t>
            </a:r>
            <a:r>
              <a:rPr lang="ru-RU" sz="1800" dirty="0" err="1" smtClean="0"/>
              <a:t>розсіювач</a:t>
            </a:r>
            <a:r>
              <a:rPr lang="ru-RU" sz="1800" dirty="0" smtClean="0"/>
              <a:t> є </a:t>
            </a:r>
            <a:r>
              <a:rPr lang="ru-RU" sz="1800" dirty="0" err="1" smtClean="0"/>
              <a:t>рішенням</a:t>
            </a:r>
            <a:r>
              <a:rPr lang="ru-RU" sz="1800" dirty="0" smtClean="0"/>
              <a:t> для тих, </a:t>
            </a:r>
            <a:r>
              <a:rPr lang="ru-RU" sz="1800" dirty="0" err="1" smtClean="0"/>
              <a:t>хто</a:t>
            </a:r>
            <a:r>
              <a:rPr lang="ru-RU" sz="1800" dirty="0" smtClean="0"/>
              <a:t> за один </a:t>
            </a:r>
            <a:r>
              <a:rPr lang="ru-RU" sz="1800" dirty="0" err="1" smtClean="0"/>
              <a:t>прохід</a:t>
            </a:r>
            <a:r>
              <a:rPr lang="ru-RU" sz="1800" dirty="0" smtClean="0"/>
              <a:t> </a:t>
            </a:r>
            <a:r>
              <a:rPr lang="ru-RU" sz="1800" dirty="0" err="1" smtClean="0"/>
              <a:t>хоче</a:t>
            </a:r>
            <a:r>
              <a:rPr lang="ru-RU" sz="1800" dirty="0" smtClean="0"/>
              <a:t> </a:t>
            </a:r>
            <a:r>
              <a:rPr lang="ru-RU" sz="1800" dirty="0" err="1" smtClean="0"/>
              <a:t>обробити</a:t>
            </a:r>
            <a:r>
              <a:rPr lang="ru-RU" sz="1800" dirty="0" smtClean="0"/>
              <a:t> </a:t>
            </a:r>
            <a:r>
              <a:rPr lang="ru-RU" sz="1800" dirty="0" err="1" smtClean="0"/>
              <a:t>максимальну</a:t>
            </a:r>
            <a:r>
              <a:rPr lang="ru-RU" sz="1800" dirty="0" smtClean="0"/>
              <a:t> </a:t>
            </a:r>
            <a:r>
              <a:rPr lang="ru-RU" sz="1800" dirty="0" err="1" smtClean="0"/>
              <a:t>площу</a:t>
            </a:r>
            <a:r>
              <a:rPr lang="ru-RU" sz="1800" dirty="0" smtClean="0"/>
              <a:t>. </a:t>
            </a:r>
            <a:r>
              <a:rPr lang="ru-RU" sz="1800" dirty="0" err="1" smtClean="0"/>
              <a:t>Залежно</a:t>
            </a:r>
            <a:r>
              <a:rPr lang="ru-RU" sz="1800" dirty="0" smtClean="0"/>
              <a:t> </a:t>
            </a:r>
            <a:r>
              <a:rPr lang="ru-RU" sz="1800" dirty="0" err="1" smtClean="0"/>
              <a:t>від</a:t>
            </a:r>
            <a:r>
              <a:rPr lang="ru-RU" sz="1800" dirty="0" smtClean="0"/>
              <a:t> </a:t>
            </a:r>
            <a:r>
              <a:rPr lang="ru-RU" sz="1800" dirty="0" err="1" smtClean="0"/>
              <a:t>походження</a:t>
            </a:r>
            <a:r>
              <a:rPr lang="ru-RU" sz="1800" dirty="0" smtClean="0"/>
              <a:t> РД, ширина </a:t>
            </a:r>
            <a:r>
              <a:rPr lang="ru-RU" sz="1800" dirty="0" err="1" smtClean="0"/>
              <a:t>оброблюваної</a:t>
            </a:r>
            <a:r>
              <a:rPr lang="ru-RU" sz="1800" dirty="0" smtClean="0"/>
              <a:t> </a:t>
            </a:r>
            <a:r>
              <a:rPr lang="ru-RU" sz="1800" dirty="0" err="1" smtClean="0"/>
              <a:t>поверхні</a:t>
            </a:r>
            <a:r>
              <a:rPr lang="ru-RU" sz="1800" dirty="0" smtClean="0"/>
              <a:t> </a:t>
            </a:r>
            <a:r>
              <a:rPr lang="ru-RU" sz="1800" dirty="0" err="1" smtClean="0"/>
              <a:t>ґрунту</a:t>
            </a:r>
            <a:r>
              <a:rPr lang="ru-RU" sz="1800" dirty="0" smtClean="0"/>
              <a:t> </a:t>
            </a:r>
            <a:r>
              <a:rPr lang="ru-RU" sz="1800" dirty="0" err="1" smtClean="0"/>
              <a:t>коливається</a:t>
            </a:r>
            <a:r>
              <a:rPr lang="ru-RU" sz="1800" dirty="0" smtClean="0"/>
              <a:t> </a:t>
            </a:r>
            <a:r>
              <a:rPr lang="ru-RU" sz="1800" dirty="0" err="1" smtClean="0"/>
              <a:t>від</a:t>
            </a:r>
            <a:r>
              <a:rPr lang="ru-RU" sz="1800" dirty="0" smtClean="0"/>
              <a:t> 12 до 15 м.</a:t>
            </a:r>
            <a:endParaRPr lang="ru-RU"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1556792"/>
            <a:ext cx="6629400" cy="838200"/>
          </a:xfrm>
        </p:spPr>
        <p:txBody>
          <a:bodyPr/>
          <a:lstStyle/>
          <a:p>
            <a:r>
              <a:rPr lang="ru-RU" b="0" dirty="0">
                <a:solidFill>
                  <a:schemeClr val="tx1"/>
                </a:solidFill>
                <a:latin typeface="+mj-lt"/>
                <a:ea typeface="+mj-ea"/>
                <a:cs typeface="+mj-cs"/>
              </a:rPr>
              <a:t>Машина для </a:t>
            </a:r>
            <a:r>
              <a:rPr lang="ru-RU" b="0" dirty="0" err="1">
                <a:solidFill>
                  <a:schemeClr val="tx1"/>
                </a:solidFill>
                <a:latin typeface="+mj-lt"/>
                <a:ea typeface="+mj-ea"/>
                <a:cs typeface="+mj-cs"/>
              </a:rPr>
              <a:t>внесення</a:t>
            </a:r>
            <a:r>
              <a:rPr lang="ru-RU" b="0" dirty="0">
                <a:solidFill>
                  <a:schemeClr val="tx1"/>
                </a:solidFill>
                <a:latin typeface="+mj-lt"/>
                <a:ea typeface="+mj-ea"/>
                <a:cs typeface="+mj-cs"/>
              </a:rPr>
              <a:t> </a:t>
            </a:r>
            <a:r>
              <a:rPr lang="ru-RU" b="0" dirty="0" err="1">
                <a:solidFill>
                  <a:schemeClr val="tx1"/>
                </a:solidFill>
                <a:latin typeface="+mj-lt"/>
                <a:ea typeface="+mj-ea"/>
                <a:cs typeface="+mj-cs"/>
              </a:rPr>
              <a:t>рідких</a:t>
            </a:r>
            <a:r>
              <a:rPr lang="ru-RU" b="0" dirty="0">
                <a:solidFill>
                  <a:schemeClr val="tx1"/>
                </a:solidFill>
                <a:latin typeface="+mj-lt"/>
                <a:ea typeface="+mj-ea"/>
                <a:cs typeface="+mj-cs"/>
              </a:rPr>
              <a:t> </a:t>
            </a:r>
            <a:r>
              <a:rPr lang="ru-RU" b="0" dirty="0" err="1">
                <a:solidFill>
                  <a:schemeClr val="tx1"/>
                </a:solidFill>
                <a:latin typeface="+mj-lt"/>
                <a:ea typeface="+mj-ea"/>
                <a:cs typeface="+mj-cs"/>
              </a:rPr>
              <a:t>органічних</a:t>
            </a:r>
            <a:r>
              <a:rPr lang="ru-RU" b="0" dirty="0">
                <a:solidFill>
                  <a:schemeClr val="tx1"/>
                </a:solidFill>
                <a:latin typeface="+mj-lt"/>
                <a:ea typeface="+mj-ea"/>
                <a:cs typeface="+mj-cs"/>
              </a:rPr>
              <a:t> добрив МЖУ-20</a:t>
            </a:r>
            <a:br>
              <a:rPr lang="ru-RU" b="0" dirty="0">
                <a:solidFill>
                  <a:schemeClr val="tx1"/>
                </a:solidFill>
                <a:latin typeface="+mj-lt"/>
                <a:ea typeface="+mj-ea"/>
                <a:cs typeface="+mj-cs"/>
              </a:rPr>
            </a:b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988840"/>
            <a:ext cx="8640960" cy="4680519"/>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6309320"/>
            <a:ext cx="6629400" cy="838200"/>
          </a:xfrm>
        </p:spPr>
        <p:txBody>
          <a:bodyPr/>
          <a:lstStyle/>
          <a:p>
            <a:r>
              <a:rPr lang="ru-RU" sz="2800" b="0" i="0" dirty="0" smtClean="0">
                <a:solidFill>
                  <a:srgbClr val="000000"/>
                </a:solidFill>
                <a:effectLst/>
                <a:latin typeface="Tahoma"/>
              </a:rPr>
              <a:t>Машина для внесения жидких органических удобрений МЖУ-20 предназначена для самозагрузки, транспортирования и внесения жидких органических удобрений.</a:t>
            </a:r>
            <a:br>
              <a:rPr lang="ru-RU" sz="2800" b="0" i="0" dirty="0" smtClean="0">
                <a:solidFill>
                  <a:srgbClr val="000000"/>
                </a:solidFill>
                <a:effectLst/>
                <a:latin typeface="Tahoma"/>
              </a:rPr>
            </a:br>
            <a:r>
              <a:rPr lang="ru-RU" sz="2800" b="0" i="0" dirty="0" smtClean="0">
                <a:solidFill>
                  <a:srgbClr val="000000"/>
                </a:solidFill>
                <a:effectLst/>
                <a:latin typeface="Tahoma"/>
              </a:rPr>
              <a:t>Машина может изготавливаться в трех исполнениях:</a:t>
            </a:r>
            <a:br>
              <a:rPr lang="ru-RU" sz="2800" b="0" i="0" dirty="0" smtClean="0">
                <a:solidFill>
                  <a:srgbClr val="000000"/>
                </a:solidFill>
                <a:effectLst/>
                <a:latin typeface="Tahoma"/>
              </a:rPr>
            </a:br>
            <a:r>
              <a:rPr lang="ru-RU" sz="2800" b="0" i="0" dirty="0" smtClean="0">
                <a:solidFill>
                  <a:srgbClr val="000000"/>
                </a:solidFill>
                <a:effectLst/>
                <a:latin typeface="Tahoma"/>
              </a:rPr>
              <a:t>1) для поверхностного разбросного внесения;</a:t>
            </a:r>
            <a:br>
              <a:rPr lang="ru-RU" sz="2800" b="0" i="0" dirty="0" smtClean="0">
                <a:solidFill>
                  <a:srgbClr val="000000"/>
                </a:solidFill>
                <a:effectLst/>
                <a:latin typeface="Tahoma"/>
              </a:rPr>
            </a:br>
            <a:r>
              <a:rPr lang="ru-RU" sz="2800" b="0" i="0" dirty="0" smtClean="0">
                <a:solidFill>
                  <a:srgbClr val="000000"/>
                </a:solidFill>
                <a:effectLst/>
                <a:latin typeface="Tahoma"/>
              </a:rPr>
              <a:t>2) для поверхностного внесения с помощью штанговых распределителей;</a:t>
            </a:r>
            <a:br>
              <a:rPr lang="ru-RU" sz="2800" b="0" i="0" dirty="0" smtClean="0">
                <a:solidFill>
                  <a:srgbClr val="000000"/>
                </a:solidFill>
                <a:effectLst/>
                <a:latin typeface="Tahoma"/>
              </a:rPr>
            </a:br>
            <a:r>
              <a:rPr lang="ru-RU" sz="2800" b="0" i="0" dirty="0" smtClean="0">
                <a:solidFill>
                  <a:srgbClr val="000000"/>
                </a:solidFill>
                <a:effectLst/>
                <a:latin typeface="Tahoma"/>
              </a:rPr>
              <a:t>3) для внутрипочвенного внесения.</a:t>
            </a:r>
            <a:r>
              <a:rPr lang="ru-RU" b="0" i="0" dirty="0" smtClean="0">
                <a:solidFill>
                  <a:srgbClr val="000000"/>
                </a:solidFill>
                <a:effectLst/>
                <a:latin typeface="Tahoma"/>
              </a:rPr>
              <a:t/>
            </a:r>
            <a:br>
              <a:rPr lang="ru-RU" b="0" i="0" dirty="0" smtClean="0">
                <a:solidFill>
                  <a:srgbClr val="000000"/>
                </a:solidFill>
                <a:effectLst/>
                <a:latin typeface="Tahoma"/>
              </a:rPr>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142087231"/>
              </p:ext>
            </p:extLst>
          </p:nvPr>
        </p:nvGraphicFramePr>
        <p:xfrm>
          <a:off x="2051720" y="1340768"/>
          <a:ext cx="6324600" cy="5264150"/>
        </p:xfrm>
        <a:graphic>
          <a:graphicData uri="http://schemas.openxmlformats.org/drawingml/2006/table">
            <a:tbl>
              <a:tblPr firstRow="1" bandRow="1">
                <a:tableStyleId>{5C22544A-7EE6-4342-B048-85BDC9FD1C3A}</a:tableStyleId>
              </a:tblPr>
              <a:tblGrid>
                <a:gridCol w="3162300"/>
                <a:gridCol w="3162300"/>
              </a:tblGrid>
              <a:tr h="0">
                <a:tc>
                  <a:txBody>
                    <a:bodyPr/>
                    <a:lstStyle/>
                    <a:p>
                      <a:endParaRPr lang="ru-RU" dirty="0"/>
                    </a:p>
                  </a:txBody>
                  <a:tcPr/>
                </a:tc>
                <a:tc>
                  <a:txBody>
                    <a:bodyPr/>
                    <a:lstStyle/>
                    <a:p>
                      <a:endParaRPr lang="ru-RU"/>
                    </a:p>
                  </a:txBody>
                  <a:tcPr/>
                </a:tc>
              </a:tr>
              <a:tr h="370840">
                <a:tc>
                  <a:txBody>
                    <a:bodyPr/>
                    <a:lstStyle/>
                    <a:p>
                      <a:endParaRPr lang="ru-RU" dirty="0"/>
                    </a:p>
                  </a:txBody>
                  <a:tcPr/>
                </a:tc>
                <a:tc>
                  <a:txBody>
                    <a:bodyPr/>
                    <a:lstStyle/>
                    <a:p>
                      <a:endParaRPr lang="ru-RU"/>
                    </a:p>
                  </a:txBody>
                  <a:tcPr/>
                </a:tc>
              </a:tr>
              <a:tr h="370840">
                <a:tc gridSpan="2">
                  <a:txBody>
                    <a:bodyPr/>
                    <a:lstStyle/>
                    <a:p>
                      <a:pPr algn="ctr" fontAlgn="ctr"/>
                      <a:r>
                        <a:rPr lang="ru-RU" b="0" dirty="0">
                          <a:effectLst/>
                        </a:rPr>
                        <a:t>Технические характеристики:</a:t>
                      </a:r>
                    </a:p>
                  </a:txBody>
                  <a:tcPr marL="47625" marR="47625" marT="47625" marB="47625" anchor="ctr"/>
                </a:tc>
                <a:tc hMerge="1">
                  <a:txBody>
                    <a:bodyPr/>
                    <a:lstStyle/>
                    <a:p>
                      <a:endParaRPr lang="ru-RU"/>
                    </a:p>
                  </a:txBody>
                  <a:tcPr/>
                </a:tc>
              </a:tr>
              <a:tr h="370840">
                <a:tc>
                  <a:txBody>
                    <a:bodyPr/>
                    <a:lstStyle/>
                    <a:p>
                      <a:r>
                        <a:rPr lang="ru-RU">
                          <a:effectLst/>
                        </a:rPr>
                        <a:t>Грузоподъемность, т</a:t>
                      </a:r>
                    </a:p>
                  </a:txBody>
                  <a:tcPr marL="47625" marR="47625" marT="47625" marB="47625" anchor="ctr"/>
                </a:tc>
                <a:tc>
                  <a:txBody>
                    <a:bodyPr/>
                    <a:lstStyle/>
                    <a:p>
                      <a:pPr algn="ctr"/>
                      <a:r>
                        <a:rPr lang="ru-RU">
                          <a:effectLst/>
                        </a:rPr>
                        <a:t>20</a:t>
                      </a:r>
                    </a:p>
                  </a:txBody>
                  <a:tcPr marL="47625" marR="47625" marT="47625" marB="47625" anchor="ctr"/>
                </a:tc>
              </a:tr>
              <a:tr h="370840">
                <a:tc>
                  <a:txBody>
                    <a:bodyPr/>
                    <a:lstStyle/>
                    <a:p>
                      <a:r>
                        <a:rPr lang="ru-RU">
                          <a:effectLst/>
                        </a:rPr>
                        <a:t>Глубина забора при самозагрузке, м</a:t>
                      </a:r>
                    </a:p>
                  </a:txBody>
                  <a:tcPr marL="47625" marR="47625" marT="47625" marB="47625" anchor="ctr"/>
                </a:tc>
                <a:tc>
                  <a:txBody>
                    <a:bodyPr/>
                    <a:lstStyle/>
                    <a:p>
                      <a:pPr algn="ctr"/>
                      <a:r>
                        <a:rPr lang="ru-RU">
                          <a:effectLst/>
                        </a:rPr>
                        <a:t>3,5</a:t>
                      </a:r>
                    </a:p>
                  </a:txBody>
                  <a:tcPr marL="47625" marR="47625" marT="47625" marB="47625" anchor="ctr"/>
                </a:tc>
              </a:tr>
              <a:tr h="370840">
                <a:tc>
                  <a:txBody>
                    <a:bodyPr/>
                    <a:lstStyle/>
                    <a:p>
                      <a:r>
                        <a:rPr lang="ru-RU">
                          <a:effectLst/>
                        </a:rPr>
                        <a:t>Время самозагрузки, мин</a:t>
                      </a:r>
                    </a:p>
                  </a:txBody>
                  <a:tcPr marL="47625" marR="47625" marT="47625" marB="47625" anchor="ctr"/>
                </a:tc>
                <a:tc>
                  <a:txBody>
                    <a:bodyPr/>
                    <a:lstStyle/>
                    <a:p>
                      <a:pPr algn="ctr"/>
                      <a:r>
                        <a:rPr lang="ru-RU">
                          <a:effectLst/>
                        </a:rPr>
                        <a:t>10…12</a:t>
                      </a:r>
                    </a:p>
                  </a:txBody>
                  <a:tcPr marL="47625" marR="47625" marT="47625" marB="47625" anchor="ctr"/>
                </a:tc>
              </a:tr>
              <a:tr h="370840">
                <a:tc>
                  <a:txBody>
                    <a:bodyPr/>
                    <a:lstStyle/>
                    <a:p>
                      <a:r>
                        <a:rPr lang="ru-RU">
                          <a:effectLst/>
                        </a:rPr>
                        <a:t>Габаритные размеры, (Д×Ш×В), м</a:t>
                      </a:r>
                    </a:p>
                  </a:txBody>
                  <a:tcPr marL="47625" marR="47625" marT="47625" marB="47625" anchor="ctr"/>
                </a:tc>
                <a:tc>
                  <a:txBody>
                    <a:bodyPr/>
                    <a:lstStyle/>
                    <a:p>
                      <a:pPr algn="ctr"/>
                      <a:r>
                        <a:rPr lang="ru-RU">
                          <a:effectLst/>
                        </a:rPr>
                        <a:t>9,6×2,84×3,6</a:t>
                      </a:r>
                    </a:p>
                  </a:txBody>
                  <a:tcPr marL="47625" marR="47625" marT="47625" marB="47625" anchor="ctr"/>
                </a:tc>
              </a:tr>
              <a:tr h="370840">
                <a:tc>
                  <a:txBody>
                    <a:bodyPr/>
                    <a:lstStyle/>
                    <a:p>
                      <a:r>
                        <a:rPr lang="ru-RU">
                          <a:effectLst/>
                        </a:rPr>
                        <a:t>Масса, т</a:t>
                      </a:r>
                    </a:p>
                  </a:txBody>
                  <a:tcPr marL="47625" marR="47625" marT="47625" marB="47625" anchor="ctr"/>
                </a:tc>
                <a:tc>
                  <a:txBody>
                    <a:bodyPr/>
                    <a:lstStyle/>
                    <a:p>
                      <a:pPr algn="ctr"/>
                      <a:r>
                        <a:rPr lang="ru-RU">
                          <a:effectLst/>
                        </a:rPr>
                        <a:t>7,6</a:t>
                      </a:r>
                    </a:p>
                  </a:txBody>
                  <a:tcPr marL="47625" marR="47625" marT="47625" marB="47625" anchor="ctr"/>
                </a:tc>
              </a:tr>
              <a:tr h="370840">
                <a:tc>
                  <a:txBody>
                    <a:bodyPr/>
                    <a:lstStyle/>
                    <a:p>
                      <a:r>
                        <a:rPr lang="ru-RU">
                          <a:effectLst/>
                        </a:rPr>
                        <a:t>Доза внесения, т/га</a:t>
                      </a:r>
                    </a:p>
                  </a:txBody>
                  <a:tcPr marL="47625" marR="47625" marT="47625" marB="47625" anchor="ctr"/>
                </a:tc>
                <a:tc>
                  <a:txBody>
                    <a:bodyPr/>
                    <a:lstStyle/>
                    <a:p>
                      <a:pPr algn="ctr"/>
                      <a:r>
                        <a:rPr lang="ru-RU">
                          <a:effectLst/>
                        </a:rPr>
                        <a:t>от 10 до 80</a:t>
                      </a:r>
                    </a:p>
                  </a:txBody>
                  <a:tcPr marL="47625" marR="47625" marT="47625" marB="47625" anchor="ctr"/>
                </a:tc>
              </a:tr>
              <a:tr h="370840">
                <a:tc>
                  <a:txBody>
                    <a:bodyPr/>
                    <a:lstStyle/>
                    <a:p>
                      <a:r>
                        <a:rPr lang="ru-RU">
                          <a:effectLst/>
                        </a:rPr>
                        <a:t>Производительность, т/ч</a:t>
                      </a:r>
                    </a:p>
                  </a:txBody>
                  <a:tcPr marL="47625" marR="47625" marT="47625" marB="47625" anchor="ctr"/>
                </a:tc>
                <a:tc>
                  <a:txBody>
                    <a:bodyPr/>
                    <a:lstStyle/>
                    <a:p>
                      <a:pPr algn="ctr"/>
                      <a:r>
                        <a:rPr lang="ru-RU">
                          <a:effectLst/>
                        </a:rPr>
                        <a:t>до 65</a:t>
                      </a:r>
                    </a:p>
                  </a:txBody>
                  <a:tcPr marL="47625" marR="47625" marT="47625" marB="47625" anchor="ctr"/>
                </a:tc>
              </a:tr>
              <a:tr h="370840">
                <a:tc>
                  <a:txBody>
                    <a:bodyPr/>
                    <a:lstStyle/>
                    <a:p>
                      <a:r>
                        <a:rPr lang="ru-RU">
                          <a:effectLst/>
                        </a:rPr>
                        <a:t>Трактор, кл. т.с.</a:t>
                      </a:r>
                    </a:p>
                  </a:txBody>
                  <a:tcPr marL="47625" marR="47625" marT="47625" marB="47625" anchor="ctr"/>
                </a:tc>
                <a:tc>
                  <a:txBody>
                    <a:bodyPr/>
                    <a:lstStyle/>
                    <a:p>
                      <a:pPr algn="ctr"/>
                      <a:r>
                        <a:rPr lang="ru-RU">
                          <a:effectLst/>
                        </a:rPr>
                        <a:t>5,0</a:t>
                      </a:r>
                    </a:p>
                  </a:txBody>
                  <a:tcPr marL="47625" marR="47625" marT="47625" marB="47625" anchor="ctr"/>
                </a:tc>
              </a:tr>
              <a:tr h="370840">
                <a:tc>
                  <a:txBody>
                    <a:bodyPr/>
                    <a:lstStyle/>
                    <a:p>
                      <a:r>
                        <a:rPr lang="ru-RU">
                          <a:effectLst/>
                        </a:rPr>
                        <a:t>Тип тягово-сцепного устройства трактора</a:t>
                      </a:r>
                    </a:p>
                  </a:txBody>
                  <a:tcPr marL="47625" marR="47625" marT="47625" marB="47625" anchor="ctr"/>
                </a:tc>
                <a:tc>
                  <a:txBody>
                    <a:bodyPr/>
                    <a:lstStyle/>
                    <a:p>
                      <a:pPr algn="ctr"/>
                      <a:r>
                        <a:rPr lang="ru-RU" dirty="0">
                          <a:effectLst/>
                        </a:rPr>
                        <a:t>ТСУ-2/ТСУ-2В</a:t>
                      </a:r>
                    </a:p>
                  </a:txBody>
                  <a:tcPr marL="47625" marR="47625" marT="47625" marB="47625"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Машини</a:t>
            </a:r>
            <a:r>
              <a:rPr lang="ru-RU" dirty="0" smtClean="0"/>
              <a:t> для </a:t>
            </a:r>
            <a:r>
              <a:rPr lang="ru-RU" dirty="0" err="1" smtClean="0"/>
              <a:t>внесення</a:t>
            </a:r>
            <a:r>
              <a:rPr lang="ru-RU" dirty="0" smtClean="0"/>
              <a:t> </a:t>
            </a:r>
            <a:r>
              <a:rPr lang="ru-RU" dirty="0" err="1" smtClean="0"/>
              <a:t>рідких</a:t>
            </a:r>
            <a:r>
              <a:rPr lang="ru-RU" dirty="0" smtClean="0"/>
              <a:t> </a:t>
            </a:r>
            <a:r>
              <a:rPr lang="ru-RU" dirty="0" err="1" smtClean="0"/>
              <a:t>органічних</a:t>
            </a:r>
            <a:r>
              <a:rPr lang="ru-RU" dirty="0" smtClean="0"/>
              <a:t> добрив МЖТ-10</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1" y="1955404"/>
            <a:ext cx="7175089" cy="4497932"/>
          </a:xfrm>
        </p:spPr>
      </p:pic>
    </p:spTree>
    <p:extLst>
      <p:ext uri="{BB962C8B-B14F-4D97-AF65-F5344CB8AC3E}">
        <p14:creationId xmlns:p14="http://schemas.microsoft.com/office/powerpoint/2010/main" val="3683639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90587" y="1484784"/>
            <a:ext cx="7403390" cy="4968552"/>
          </a:xfrm>
        </p:spPr>
      </p:pic>
    </p:spTree>
    <p:extLst>
      <p:ext uri="{BB962C8B-B14F-4D97-AF65-F5344CB8AC3E}">
        <p14:creationId xmlns:p14="http://schemas.microsoft.com/office/powerpoint/2010/main" val="1372213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877272"/>
            <a:ext cx="6629400" cy="838200"/>
          </a:xfrm>
        </p:spPr>
        <p:txBody>
          <a:bodyPr/>
          <a:lstStyle/>
          <a:p>
            <a:r>
              <a:rPr lang="ru-RU" sz="2400" dirty="0" err="1" smtClean="0"/>
              <a:t>Машини</a:t>
            </a:r>
            <a:r>
              <a:rPr lang="ru-RU" sz="2400" dirty="0" smtClean="0"/>
              <a:t> для </a:t>
            </a:r>
            <a:r>
              <a:rPr lang="ru-RU" sz="2400" dirty="0" err="1" smtClean="0"/>
              <a:t>внесення</a:t>
            </a:r>
            <a:r>
              <a:rPr lang="ru-RU" sz="2400" dirty="0" smtClean="0"/>
              <a:t> </a:t>
            </a:r>
            <a:r>
              <a:rPr lang="ru-RU" sz="2400" dirty="0" err="1" smtClean="0"/>
              <a:t>рідких</a:t>
            </a:r>
            <a:r>
              <a:rPr lang="ru-RU" sz="2400" dirty="0" smtClean="0"/>
              <a:t> </a:t>
            </a:r>
            <a:r>
              <a:rPr lang="ru-RU" sz="2400" dirty="0" err="1" smtClean="0"/>
              <a:t>органічних</a:t>
            </a:r>
            <a:r>
              <a:rPr lang="ru-RU" sz="2400" dirty="0" smtClean="0"/>
              <a:t> добрив МЖТ-10, МЖТ-Ф-13 </a:t>
            </a:r>
            <a:r>
              <a:rPr lang="ru-RU" sz="2400" dirty="0" err="1" smtClean="0"/>
              <a:t>слугу­ють</a:t>
            </a:r>
            <a:r>
              <a:rPr lang="ru-RU" sz="2400" dirty="0" smtClean="0"/>
              <a:t> для </a:t>
            </a:r>
            <a:r>
              <a:rPr lang="ru-RU" sz="2400" dirty="0" err="1" smtClean="0"/>
              <a:t>самозавантаження</a:t>
            </a:r>
            <a:r>
              <a:rPr lang="ru-RU" sz="2400" dirty="0" smtClean="0"/>
              <a:t>, </a:t>
            </a:r>
            <a:r>
              <a:rPr lang="ru-RU" sz="2400" dirty="0" err="1" smtClean="0"/>
              <a:t>змішування</a:t>
            </a:r>
            <a:r>
              <a:rPr lang="ru-RU" sz="2400" dirty="0" smtClean="0"/>
              <a:t>, </a:t>
            </a:r>
            <a:r>
              <a:rPr lang="ru-RU" sz="2400" dirty="0" err="1" smtClean="0"/>
              <a:t>транспортуван­ня</a:t>
            </a:r>
            <a:r>
              <a:rPr lang="ru-RU" sz="2400" dirty="0" smtClean="0"/>
              <a:t> та </a:t>
            </a:r>
            <a:r>
              <a:rPr lang="ru-RU" sz="2400" dirty="0" err="1" smtClean="0"/>
              <a:t>суцільного</a:t>
            </a:r>
            <a:r>
              <a:rPr lang="ru-RU" sz="2400" dirty="0" smtClean="0"/>
              <a:t> </a:t>
            </a:r>
            <a:r>
              <a:rPr lang="ru-RU" sz="2400" dirty="0" err="1" smtClean="0"/>
              <a:t>поверхне­вого</a:t>
            </a:r>
            <a:r>
              <a:rPr lang="ru-RU" sz="2400" dirty="0" smtClean="0"/>
              <a:t> </a:t>
            </a:r>
            <a:r>
              <a:rPr lang="ru-RU" sz="2400" dirty="0" err="1" smtClean="0"/>
              <a:t>внесення</a:t>
            </a:r>
            <a:r>
              <a:rPr lang="ru-RU" sz="2400" dirty="0" smtClean="0"/>
              <a:t> </a:t>
            </a:r>
            <a:r>
              <a:rPr lang="ru-RU" sz="2400" dirty="0" err="1" smtClean="0"/>
              <a:t>рідких</a:t>
            </a:r>
            <a:r>
              <a:rPr lang="ru-RU" sz="2400" dirty="0" smtClean="0"/>
              <a:t> </a:t>
            </a:r>
            <a:r>
              <a:rPr lang="ru-RU" sz="2400" dirty="0" err="1" smtClean="0"/>
              <a:t>орга­нічних</a:t>
            </a:r>
            <a:r>
              <a:rPr lang="ru-RU" sz="2400" dirty="0" smtClean="0"/>
              <a:t> добрив. </a:t>
            </a:r>
            <a:r>
              <a:rPr lang="ru-RU" sz="2400" dirty="0" err="1" smtClean="0"/>
              <a:t>Складаються</a:t>
            </a:r>
            <a:r>
              <a:rPr lang="ru-RU" sz="2400" dirty="0" smtClean="0"/>
              <a:t> </a:t>
            </a:r>
            <a:r>
              <a:rPr lang="ru-RU" sz="2400" dirty="0" err="1" smtClean="0"/>
              <a:t>машини</a:t>
            </a:r>
            <a:r>
              <a:rPr lang="ru-RU" sz="2400" dirty="0" smtClean="0"/>
              <a:t> (рис. 1, б, в) з </a:t>
            </a:r>
            <a:r>
              <a:rPr lang="ru-RU" sz="2400" dirty="0" err="1" smtClean="0"/>
              <a:t>цис­терни</a:t>
            </a:r>
            <a:r>
              <a:rPr lang="ru-RU" sz="2400" dirty="0" smtClean="0"/>
              <a:t>, </a:t>
            </a:r>
            <a:r>
              <a:rPr lang="ru-RU" sz="2400" dirty="0" err="1" smtClean="0"/>
              <a:t>зчіпного</a:t>
            </a:r>
            <a:r>
              <a:rPr lang="ru-RU" sz="2400" dirty="0" smtClean="0"/>
              <a:t> пристрою, </a:t>
            </a:r>
            <a:r>
              <a:rPr lang="ru-RU" sz="2400" dirty="0" err="1" smtClean="0"/>
              <a:t>ва­куумної</a:t>
            </a:r>
            <a:r>
              <a:rPr lang="ru-RU" sz="2400" dirty="0" smtClean="0"/>
              <a:t> установки, </a:t>
            </a:r>
            <a:r>
              <a:rPr lang="ru-RU" sz="2400" dirty="0" err="1" smtClean="0"/>
              <a:t>заправної</a:t>
            </a:r>
            <a:r>
              <a:rPr lang="ru-RU" sz="2400" dirty="0" smtClean="0"/>
              <a:t> штанги, </a:t>
            </a:r>
            <a:r>
              <a:rPr lang="ru-RU" sz="2400" dirty="0" err="1" smtClean="0"/>
              <a:t>відцентрового</a:t>
            </a:r>
            <a:r>
              <a:rPr lang="ru-RU" sz="2400" dirty="0" smtClean="0"/>
              <a:t> насо­са, </a:t>
            </a:r>
            <a:r>
              <a:rPr lang="ru-RU" sz="2400" dirty="0" err="1" smtClean="0"/>
              <a:t>запобіжних</a:t>
            </a:r>
            <a:r>
              <a:rPr lang="ru-RU" sz="2400" dirty="0" smtClean="0"/>
              <a:t> </a:t>
            </a:r>
            <a:r>
              <a:rPr lang="ru-RU" sz="2400" dirty="0" err="1" smtClean="0"/>
              <a:t>клапанів</a:t>
            </a:r>
            <a:r>
              <a:rPr lang="ru-RU" sz="2400" dirty="0" smtClean="0"/>
              <a:t>, </a:t>
            </a:r>
            <a:r>
              <a:rPr lang="ru-RU" sz="2400" dirty="0" err="1" smtClean="0"/>
              <a:t>рів­неміра</a:t>
            </a:r>
            <a:r>
              <a:rPr lang="ru-RU" sz="2400" dirty="0" smtClean="0"/>
              <a:t>, </a:t>
            </a:r>
            <a:r>
              <a:rPr lang="ru-RU" sz="2400" dirty="0" err="1" smtClean="0"/>
              <a:t>електрообладнання</a:t>
            </a:r>
            <a:r>
              <a:rPr lang="ru-RU" sz="2400" dirty="0" smtClean="0"/>
              <a:t>. Для </a:t>
            </a:r>
            <a:r>
              <a:rPr lang="ru-RU" sz="2400" dirty="0" err="1" smtClean="0"/>
              <a:t>завантаження</a:t>
            </a:r>
            <a:r>
              <a:rPr lang="ru-RU" sz="2400" dirty="0" smtClean="0"/>
              <a:t> </a:t>
            </a:r>
            <a:r>
              <a:rPr lang="ru-RU" sz="2400" dirty="0" err="1" smtClean="0"/>
              <a:t>машини</a:t>
            </a:r>
            <a:r>
              <a:rPr lang="ru-RU" sz="2400" dirty="0" smtClean="0"/>
              <a:t> </a:t>
            </a:r>
            <a:r>
              <a:rPr lang="ru-RU" sz="2400" dirty="0" err="1" smtClean="0"/>
              <a:t>від</a:t>
            </a:r>
            <a:r>
              <a:rPr lang="ru-RU" sz="2400" dirty="0" smtClean="0"/>
              <a:t> </a:t>
            </a:r>
            <a:r>
              <a:rPr lang="ru-RU" sz="2400" dirty="0" err="1" smtClean="0"/>
              <a:t>автономних</a:t>
            </a:r>
            <a:r>
              <a:rPr lang="ru-RU" sz="2400" dirty="0" smtClean="0"/>
              <a:t> </a:t>
            </a:r>
            <a:r>
              <a:rPr lang="ru-RU" sz="2400" dirty="0" err="1" smtClean="0"/>
              <a:t>засобів</a:t>
            </a:r>
            <a:r>
              <a:rPr lang="ru-RU" sz="2400" dirty="0" smtClean="0"/>
              <a:t> </a:t>
            </a:r>
            <a:r>
              <a:rPr lang="ru-RU" sz="2400" dirty="0" err="1" smtClean="0"/>
              <a:t>звер­ху</a:t>
            </a:r>
            <a:r>
              <a:rPr lang="ru-RU" sz="2400" dirty="0" smtClean="0"/>
              <a:t> </a:t>
            </a:r>
            <a:r>
              <a:rPr lang="ru-RU" sz="2400" dirty="0" err="1" smtClean="0"/>
              <a:t>цистерни</a:t>
            </a:r>
            <a:r>
              <a:rPr lang="ru-RU" sz="2400" dirty="0" smtClean="0"/>
              <a:t> </a:t>
            </a:r>
            <a:r>
              <a:rPr lang="ru-RU" sz="2400" dirty="0" err="1" smtClean="0"/>
              <a:t>змонтований</a:t>
            </a:r>
            <a:r>
              <a:rPr lang="ru-RU" sz="2400" dirty="0" smtClean="0"/>
              <a:t> </a:t>
            </a:r>
            <a:r>
              <a:rPr lang="ru-RU" sz="2400" dirty="0" err="1" smtClean="0"/>
              <a:t>гідрофікований</a:t>
            </a:r>
            <a:r>
              <a:rPr lang="ru-RU" sz="2400" dirty="0" smtClean="0"/>
              <a:t> люк. </a:t>
            </a:r>
            <a:r>
              <a:rPr lang="ru-RU" sz="2400" dirty="0" err="1" smtClean="0"/>
              <a:t>Приве­дення</a:t>
            </a:r>
            <a:r>
              <a:rPr lang="ru-RU" sz="2400" dirty="0" smtClean="0"/>
              <a:t> в </a:t>
            </a:r>
            <a:r>
              <a:rPr lang="ru-RU" sz="2400" dirty="0" err="1" smtClean="0"/>
              <a:t>дію</a:t>
            </a:r>
            <a:r>
              <a:rPr lang="ru-RU" sz="2400" dirty="0" smtClean="0"/>
              <a:t> </a:t>
            </a:r>
            <a:r>
              <a:rPr lang="ru-RU" sz="2400" dirty="0" err="1" smtClean="0"/>
              <a:t>відцентрового</a:t>
            </a:r>
            <a:r>
              <a:rPr lang="ru-RU" sz="2400" dirty="0" smtClean="0"/>
              <a:t> насоса </a:t>
            </a:r>
            <a:r>
              <a:rPr lang="ru-RU" sz="2400" dirty="0" err="1" smtClean="0"/>
              <a:t>від</a:t>
            </a:r>
            <a:r>
              <a:rPr lang="ru-RU" sz="2400" dirty="0" smtClean="0"/>
              <a:t> ВВП трактора, </a:t>
            </a:r>
            <a:r>
              <a:rPr lang="ru-RU" sz="2400" dirty="0" err="1" smtClean="0"/>
              <a:t>ва­куумної</a:t>
            </a:r>
            <a:r>
              <a:rPr lang="ru-RU" sz="2400" dirty="0" smtClean="0"/>
              <a:t> установки — </a:t>
            </a:r>
            <a:r>
              <a:rPr lang="ru-RU" sz="2400" dirty="0" err="1" smtClean="0"/>
              <a:t>від</a:t>
            </a:r>
            <a:r>
              <a:rPr lang="ru-RU" sz="2400" dirty="0" smtClean="0"/>
              <a:t> </a:t>
            </a:r>
            <a:r>
              <a:rPr lang="ru-RU" sz="2400" dirty="0" err="1" smtClean="0"/>
              <a:t>гідродвигуна</a:t>
            </a:r>
            <a:r>
              <a:rPr lang="ru-RU" sz="2400" dirty="0" smtClean="0"/>
              <a:t>. </a:t>
            </a:r>
            <a:endParaRPr lang="ru-RU" sz="2400" dirty="0"/>
          </a:p>
        </p:txBody>
      </p:sp>
    </p:spTree>
    <p:extLst>
      <p:ext uri="{BB962C8B-B14F-4D97-AF65-F5344CB8AC3E}">
        <p14:creationId xmlns:p14="http://schemas.microsoft.com/office/powerpoint/2010/main" val="3141936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4653136"/>
            <a:ext cx="6629400" cy="838200"/>
          </a:xfrm>
        </p:spPr>
        <p:txBody>
          <a:bodyPr/>
          <a:lstStyle/>
          <a:p>
            <a:r>
              <a:rPr lang="ru-RU" sz="2800" dirty="0" err="1" smtClean="0"/>
              <a:t>Агрегатуються</a:t>
            </a:r>
            <a:r>
              <a:rPr lang="ru-RU" sz="2800" dirty="0" smtClean="0"/>
              <a:t> з тракторами </a:t>
            </a:r>
            <a:r>
              <a:rPr lang="ru-RU" sz="2800" dirty="0" err="1" smtClean="0"/>
              <a:t>класу</a:t>
            </a:r>
            <a:r>
              <a:rPr lang="ru-RU" sz="2800" dirty="0" smtClean="0"/>
              <a:t> тяги 3,0, </a:t>
            </a:r>
            <a:r>
              <a:rPr lang="ru-RU" sz="2800" dirty="0" err="1" smtClean="0"/>
              <a:t>які</a:t>
            </a:r>
            <a:r>
              <a:rPr lang="ru-RU" sz="2800" dirty="0" smtClean="0"/>
              <a:t> </a:t>
            </a:r>
            <a:r>
              <a:rPr lang="ru-RU" sz="2800" dirty="0" err="1" smtClean="0"/>
              <a:t>мають</a:t>
            </a:r>
            <a:r>
              <a:rPr lang="ru-RU" sz="2800" dirty="0" smtClean="0"/>
              <a:t> ВВП, </a:t>
            </a:r>
            <a:r>
              <a:rPr lang="ru-RU" sz="2800" dirty="0" err="1" smtClean="0"/>
              <a:t>гідросисте­му</a:t>
            </a:r>
            <a:r>
              <a:rPr lang="ru-RU" sz="2800" dirty="0" smtClean="0"/>
              <a:t>, </a:t>
            </a:r>
            <a:r>
              <a:rPr lang="ru-RU" sz="2800" dirty="0" err="1" smtClean="0"/>
              <a:t>гідрофікований</a:t>
            </a:r>
            <a:r>
              <a:rPr lang="ru-RU" sz="2800" dirty="0" smtClean="0"/>
              <a:t> гак. Нор­ма </a:t>
            </a:r>
            <a:r>
              <a:rPr lang="ru-RU" sz="2800" dirty="0" err="1" smtClean="0"/>
              <a:t>внесення</a:t>
            </a:r>
            <a:r>
              <a:rPr lang="ru-RU" sz="2800" dirty="0" smtClean="0"/>
              <a:t> добрив на </a:t>
            </a:r>
            <a:r>
              <a:rPr lang="ru-RU" sz="2800" dirty="0" err="1" smtClean="0"/>
              <a:t>ро­бочій</a:t>
            </a:r>
            <a:r>
              <a:rPr lang="ru-RU" sz="2800" dirty="0" smtClean="0"/>
              <a:t> </a:t>
            </a:r>
            <a:r>
              <a:rPr lang="ru-RU" sz="2800" dirty="0" err="1" smtClean="0"/>
              <a:t>швидкості</a:t>
            </a:r>
            <a:r>
              <a:rPr lang="ru-RU" sz="2800" dirty="0" smtClean="0"/>
              <a:t> до 10 км/год </a:t>
            </a:r>
            <a:r>
              <a:rPr lang="ru-RU" sz="2800" dirty="0" err="1" smtClean="0"/>
              <a:t>регулюється</a:t>
            </a:r>
            <a:r>
              <a:rPr lang="ru-RU" sz="2800" dirty="0" smtClean="0"/>
              <a:t> </a:t>
            </a:r>
            <a:r>
              <a:rPr lang="ru-RU" sz="2800" dirty="0" err="1" smtClean="0"/>
              <a:t>встановленням</a:t>
            </a:r>
            <a:r>
              <a:rPr lang="ru-RU" sz="2800" dirty="0" smtClean="0"/>
              <a:t> </a:t>
            </a:r>
            <a:r>
              <a:rPr lang="ru-RU" sz="2800" dirty="0" err="1" smtClean="0"/>
              <a:t>різних</a:t>
            </a:r>
            <a:r>
              <a:rPr lang="ru-RU" sz="2800" dirty="0" smtClean="0"/>
              <a:t> </a:t>
            </a:r>
            <a:r>
              <a:rPr lang="ru-RU" sz="2800" dirty="0" err="1" smtClean="0"/>
              <a:t>змінних</a:t>
            </a:r>
            <a:r>
              <a:rPr lang="ru-RU" sz="2800" dirty="0" smtClean="0"/>
              <a:t> </a:t>
            </a:r>
            <a:r>
              <a:rPr lang="ru-RU" sz="2800" dirty="0" err="1" smtClean="0"/>
              <a:t>насадків</a:t>
            </a:r>
            <a:r>
              <a:rPr lang="ru-RU" sz="2800" dirty="0" smtClean="0"/>
              <a:t>. </a:t>
            </a:r>
            <a:r>
              <a:rPr lang="ru-RU" sz="2800" dirty="0" err="1" smtClean="0"/>
              <a:t>Вантажопідйомність</a:t>
            </a:r>
            <a:r>
              <a:rPr lang="ru-RU" sz="2800" dirty="0" smtClean="0"/>
              <a:t> машин </a:t>
            </a:r>
            <a:r>
              <a:rPr lang="ru-RU" sz="2800" dirty="0" err="1" smtClean="0"/>
              <a:t>відповідно</a:t>
            </a:r>
            <a:r>
              <a:rPr lang="ru-RU" sz="2800" dirty="0" smtClean="0"/>
              <a:t> становить 10 та 13 т. Ширина </a:t>
            </a:r>
            <a:r>
              <a:rPr lang="ru-RU" sz="2800" dirty="0" err="1" smtClean="0"/>
              <a:t>внесення</a:t>
            </a:r>
            <a:r>
              <a:rPr lang="ru-RU" sz="2800" dirty="0" smtClean="0"/>
              <a:t> доб­рив 6...12 м, доза </a:t>
            </a:r>
            <a:r>
              <a:rPr lang="ru-RU" sz="2800" dirty="0" err="1" smtClean="0"/>
              <a:t>внесення</a:t>
            </a:r>
            <a:r>
              <a:rPr lang="ru-RU" sz="2800" dirty="0" smtClean="0"/>
              <a:t> 10...60 т/га.</a:t>
            </a:r>
            <a:endParaRPr lang="ru-RU" sz="2800" dirty="0"/>
          </a:p>
        </p:txBody>
      </p:sp>
    </p:spTree>
    <p:extLst>
      <p:ext uri="{BB962C8B-B14F-4D97-AF65-F5344CB8AC3E}">
        <p14:creationId xmlns:p14="http://schemas.microsoft.com/office/powerpoint/2010/main" val="2937866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idx="1"/>
          </p:nvPr>
        </p:nvSpPr>
        <p:spPr>
          <a:xfrm>
            <a:off x="2051720" y="1124744"/>
            <a:ext cx="6324600" cy="3962400"/>
          </a:xfrm>
        </p:spPr>
        <p:txBody>
          <a:bodyPr/>
          <a:lstStyle/>
          <a:p>
            <a:pPr algn="just"/>
            <a:r>
              <a:rPr lang="ru-RU" sz="2300" b="0" i="0" dirty="0" smtClean="0">
                <a:solidFill>
                  <a:srgbClr val="334251"/>
                </a:solidFill>
                <a:effectLst/>
                <a:latin typeface="Tahoma"/>
              </a:rPr>
              <a:t/>
            </a:r>
            <a:br>
              <a:rPr lang="ru-RU" sz="2300" b="0" i="0" dirty="0" smtClean="0">
                <a:solidFill>
                  <a:srgbClr val="334251"/>
                </a:solidFill>
                <a:effectLst/>
                <a:latin typeface="Tahoma"/>
              </a:rPr>
            </a:br>
            <a:r>
              <a:rPr lang="ru-RU" sz="2300" b="0" i="0" dirty="0" err="1" smtClean="0">
                <a:effectLst/>
                <a:latin typeface="Tahoma"/>
              </a:rPr>
              <a:t>Внесення</a:t>
            </a:r>
            <a:r>
              <a:rPr lang="ru-RU" sz="2300" b="0" i="0" dirty="0" smtClean="0">
                <a:effectLst/>
                <a:latin typeface="Tahoma"/>
              </a:rPr>
              <a:t> добрив у </a:t>
            </a:r>
            <a:r>
              <a:rPr lang="ru-RU" sz="2300" b="0" i="0" dirty="0" err="1" smtClean="0">
                <a:effectLst/>
                <a:latin typeface="Tahoma"/>
              </a:rPr>
              <a:t>рідкій</a:t>
            </a:r>
            <a:r>
              <a:rPr lang="ru-RU" sz="2300" b="0" i="0" dirty="0" smtClean="0">
                <a:effectLst/>
                <a:latin typeface="Tahoma"/>
              </a:rPr>
              <a:t> </a:t>
            </a:r>
            <a:r>
              <a:rPr lang="ru-RU" sz="2300" b="0" i="0" dirty="0" err="1" smtClean="0">
                <a:effectLst/>
                <a:latin typeface="Tahoma"/>
              </a:rPr>
              <a:t>формі</a:t>
            </a:r>
            <a:r>
              <a:rPr lang="ru-RU" sz="2300" b="0" i="0" dirty="0" smtClean="0">
                <a:effectLst/>
                <a:latin typeface="Tahoma"/>
              </a:rPr>
              <a:t> </a:t>
            </a:r>
            <a:r>
              <a:rPr lang="ru-RU" sz="2300" b="0" i="0" dirty="0" err="1" smtClean="0">
                <a:effectLst/>
                <a:latin typeface="Tahoma"/>
              </a:rPr>
              <a:t>має</a:t>
            </a:r>
            <a:r>
              <a:rPr lang="ru-RU" sz="2300" b="0" i="0" dirty="0" smtClean="0">
                <a:effectLst/>
                <a:latin typeface="Tahoma"/>
              </a:rPr>
              <a:t> </a:t>
            </a:r>
            <a:r>
              <a:rPr lang="ru-RU" sz="2300" b="0" i="0" dirty="0" err="1" smtClean="0">
                <a:effectLst/>
                <a:latin typeface="Tahoma"/>
              </a:rPr>
              <a:t>певні</a:t>
            </a:r>
            <a:r>
              <a:rPr lang="ru-RU" sz="2300" b="0" i="0" dirty="0" smtClean="0">
                <a:effectLst/>
                <a:latin typeface="Tahoma"/>
              </a:rPr>
              <a:t> </a:t>
            </a:r>
            <a:r>
              <a:rPr lang="ru-RU" sz="2300" b="0" i="0" dirty="0" err="1" smtClean="0">
                <a:effectLst/>
                <a:latin typeface="Tahoma"/>
              </a:rPr>
              <a:t>економічні</a:t>
            </a:r>
            <a:r>
              <a:rPr lang="ru-RU" sz="2300" b="0" i="0" dirty="0" smtClean="0">
                <a:effectLst/>
                <a:latin typeface="Tahoma"/>
              </a:rPr>
              <a:t> та </a:t>
            </a:r>
            <a:r>
              <a:rPr lang="ru-RU" sz="2300" b="0" i="0" dirty="0" err="1" smtClean="0">
                <a:effectLst/>
                <a:latin typeface="Tahoma"/>
              </a:rPr>
              <a:t>технологічні</a:t>
            </a:r>
            <a:r>
              <a:rPr lang="ru-RU" sz="2300" b="0" i="0" dirty="0" smtClean="0">
                <a:effectLst/>
                <a:latin typeface="Tahoma"/>
              </a:rPr>
              <a:t> </a:t>
            </a:r>
            <a:r>
              <a:rPr lang="ru-RU" sz="2300" b="0" i="0" dirty="0" err="1" smtClean="0">
                <a:effectLst/>
                <a:latin typeface="Tahoma"/>
              </a:rPr>
              <a:t>переваги</a:t>
            </a:r>
            <a:r>
              <a:rPr lang="ru-RU" sz="2300" b="0" i="0" dirty="0" smtClean="0">
                <a:effectLst/>
                <a:latin typeface="Tahoma"/>
              </a:rPr>
              <a:t>, тому </a:t>
            </a:r>
            <a:r>
              <a:rPr lang="ru-RU" sz="2300" b="0" i="0" dirty="0" err="1" smtClean="0">
                <a:effectLst/>
                <a:latin typeface="Tahoma"/>
              </a:rPr>
              <a:t>сільгоспвиробники</a:t>
            </a:r>
            <a:r>
              <a:rPr lang="ru-RU" sz="2300" b="0" i="0" dirty="0" smtClean="0">
                <a:effectLst/>
                <a:latin typeface="Tahoma"/>
              </a:rPr>
              <a:t> </a:t>
            </a:r>
            <a:r>
              <a:rPr lang="ru-RU" sz="2300" b="0" i="0" dirty="0" err="1" smtClean="0">
                <a:effectLst/>
                <a:latin typeface="Tahoma"/>
              </a:rPr>
              <a:t>дедалі</a:t>
            </a:r>
            <a:r>
              <a:rPr lang="ru-RU" sz="2300" b="0" i="0" dirty="0" smtClean="0">
                <a:effectLst/>
                <a:latin typeface="Tahoma"/>
              </a:rPr>
              <a:t> </a:t>
            </a:r>
            <a:r>
              <a:rPr lang="ru-RU" sz="2300" b="0" i="0" dirty="0" err="1" smtClean="0">
                <a:effectLst/>
                <a:latin typeface="Tahoma"/>
              </a:rPr>
              <a:t>більше</a:t>
            </a:r>
            <a:r>
              <a:rPr lang="ru-RU" sz="2300" b="0" i="0" dirty="0" smtClean="0">
                <a:effectLst/>
                <a:latin typeface="Tahoma"/>
              </a:rPr>
              <a:t> </a:t>
            </a:r>
            <a:r>
              <a:rPr lang="ru-RU" sz="2300" b="0" i="0" dirty="0" err="1" smtClean="0">
                <a:effectLst/>
                <a:latin typeface="Tahoma"/>
              </a:rPr>
              <a:t>звертають</a:t>
            </a:r>
            <a:r>
              <a:rPr lang="ru-RU" sz="2300" b="0" i="0" dirty="0" smtClean="0">
                <a:effectLst/>
                <a:latin typeface="Tahoma"/>
              </a:rPr>
              <a:t> </a:t>
            </a:r>
            <a:r>
              <a:rPr lang="ru-RU" sz="2300" b="0" i="0" dirty="0" err="1" smtClean="0">
                <a:effectLst/>
                <a:latin typeface="Tahoma"/>
              </a:rPr>
              <a:t>увагу</a:t>
            </a:r>
            <a:r>
              <a:rPr lang="ru-RU" sz="2300" b="0" i="0" dirty="0" smtClean="0">
                <a:effectLst/>
                <a:latin typeface="Tahoma"/>
              </a:rPr>
              <a:t> на </a:t>
            </a:r>
            <a:r>
              <a:rPr lang="ru-RU" sz="2300" b="0" i="0" dirty="0" err="1" smtClean="0">
                <a:effectLst/>
                <a:latin typeface="Tahoma"/>
              </a:rPr>
              <a:t>цей</a:t>
            </a:r>
            <a:r>
              <a:rPr lang="ru-RU" sz="2300" b="0" i="0" dirty="0" smtClean="0">
                <a:effectLst/>
                <a:latin typeface="Tahoma"/>
              </a:rPr>
              <a:t> </a:t>
            </a:r>
            <a:r>
              <a:rPr lang="ru-RU" sz="2300" b="0" i="0" dirty="0" err="1" smtClean="0">
                <a:effectLst/>
                <a:latin typeface="Tahoma"/>
              </a:rPr>
              <a:t>спосіб</a:t>
            </a:r>
            <a:r>
              <a:rPr lang="ru-RU" sz="2300" b="0" i="0" dirty="0" smtClean="0">
                <a:effectLst/>
                <a:latin typeface="Tahoma"/>
              </a:rPr>
              <a:t>.</a:t>
            </a:r>
            <a:br>
              <a:rPr lang="ru-RU" sz="2300" b="0" i="0" dirty="0" smtClean="0">
                <a:effectLst/>
                <a:latin typeface="Tahoma"/>
              </a:rPr>
            </a:br>
            <a:r>
              <a:rPr lang="ru-RU" sz="2300" b="0" i="0" dirty="0" smtClean="0">
                <a:effectLst/>
                <a:latin typeface="Tahoma"/>
              </a:rPr>
              <a:t>  </a:t>
            </a:r>
            <a:r>
              <a:rPr lang="ru-RU" sz="2300" b="0" i="0" dirty="0" err="1" smtClean="0">
                <a:effectLst/>
                <a:latin typeface="Tahoma"/>
              </a:rPr>
              <a:t>Увага</a:t>
            </a:r>
            <a:r>
              <a:rPr lang="ru-RU" sz="2300" b="0" i="0" dirty="0" smtClean="0">
                <a:effectLst/>
                <a:latin typeface="Tahoma"/>
              </a:rPr>
              <a:t> до </a:t>
            </a:r>
            <a:r>
              <a:rPr lang="ru-RU" sz="2300" b="0" i="0" dirty="0" err="1" smtClean="0">
                <a:effectLst/>
                <a:latin typeface="Tahoma"/>
              </a:rPr>
              <a:t>рідких</a:t>
            </a:r>
            <a:r>
              <a:rPr lang="ru-RU" sz="2300" b="0" i="0" dirty="0" smtClean="0">
                <a:effectLst/>
                <a:latin typeface="Tahoma"/>
              </a:rPr>
              <a:t> добрив (РД) </a:t>
            </a:r>
            <a:r>
              <a:rPr lang="ru-RU" sz="2300" b="0" i="0" dirty="0" err="1" smtClean="0">
                <a:effectLst/>
                <a:latin typeface="Tahoma"/>
              </a:rPr>
              <a:t>зростає</a:t>
            </a:r>
            <a:r>
              <a:rPr lang="ru-RU" sz="2300" b="0" i="0" dirty="0" smtClean="0">
                <a:effectLst/>
                <a:latin typeface="Tahoma"/>
              </a:rPr>
              <a:t> </a:t>
            </a:r>
            <a:r>
              <a:rPr lang="ru-RU" sz="2300" b="0" i="0" dirty="0" err="1" smtClean="0">
                <a:effectLst/>
                <a:latin typeface="Tahoma"/>
              </a:rPr>
              <a:t>паралельно</a:t>
            </a:r>
            <a:r>
              <a:rPr lang="ru-RU" sz="2300" b="0" i="0" dirty="0" smtClean="0">
                <a:effectLst/>
                <a:latin typeface="Tahoma"/>
              </a:rPr>
              <a:t> з </a:t>
            </a:r>
            <a:r>
              <a:rPr lang="ru-RU" sz="2300" b="0" i="0" dirty="0" err="1" smtClean="0">
                <a:effectLst/>
                <a:latin typeface="Tahoma"/>
              </a:rPr>
              <a:t>удосконаленням</a:t>
            </a:r>
            <a:r>
              <a:rPr lang="ru-RU" sz="2300" b="0" i="0" dirty="0" smtClean="0">
                <a:effectLst/>
                <a:latin typeface="Tahoma"/>
              </a:rPr>
              <a:t> </a:t>
            </a:r>
            <a:r>
              <a:rPr lang="ru-RU" sz="2300" b="0" i="0" dirty="0" err="1" smtClean="0">
                <a:effectLst/>
                <a:latin typeface="Tahoma"/>
              </a:rPr>
              <a:t>технічних</a:t>
            </a:r>
            <a:r>
              <a:rPr lang="ru-RU" sz="2300" b="0" i="0" dirty="0" smtClean="0">
                <a:effectLst/>
                <a:latin typeface="Tahoma"/>
              </a:rPr>
              <a:t> </a:t>
            </a:r>
            <a:r>
              <a:rPr lang="ru-RU" sz="2300" b="0" i="0" dirty="0" err="1" smtClean="0">
                <a:effectLst/>
                <a:latin typeface="Tahoma"/>
              </a:rPr>
              <a:t>засобів</a:t>
            </a:r>
            <a:r>
              <a:rPr lang="ru-RU" sz="2300" b="0" i="0" dirty="0" smtClean="0">
                <a:effectLst/>
                <a:latin typeface="Tahoma"/>
              </a:rPr>
              <a:t> для </a:t>
            </a:r>
            <a:r>
              <a:rPr lang="ru-RU" sz="2300" b="0" i="0" dirty="0" err="1" smtClean="0">
                <a:effectLst/>
                <a:latin typeface="Tahoma"/>
              </a:rPr>
              <a:t>їх</a:t>
            </a:r>
            <a:r>
              <a:rPr lang="ru-RU" sz="2300" b="0" i="0" dirty="0" smtClean="0">
                <a:effectLst/>
                <a:latin typeface="Tahoma"/>
              </a:rPr>
              <a:t> </a:t>
            </a:r>
            <a:r>
              <a:rPr lang="ru-RU" sz="2300" b="0" i="0" dirty="0" err="1" smtClean="0">
                <a:effectLst/>
                <a:latin typeface="Tahoma"/>
              </a:rPr>
              <a:t>внесення</a:t>
            </a:r>
            <a:r>
              <a:rPr lang="ru-RU" sz="2300" b="0" i="0" dirty="0" smtClean="0">
                <a:effectLst/>
                <a:latin typeface="Tahoma"/>
              </a:rPr>
              <a:t>. І справа не </a:t>
            </a:r>
            <a:r>
              <a:rPr lang="ru-RU" sz="2300" b="0" i="0" dirty="0" err="1" smtClean="0">
                <a:effectLst/>
                <a:latin typeface="Tahoma"/>
              </a:rPr>
              <a:t>лише</a:t>
            </a:r>
            <a:r>
              <a:rPr lang="ru-RU" sz="2300" b="0" i="0" dirty="0" smtClean="0">
                <a:effectLst/>
                <a:latin typeface="Tahoma"/>
              </a:rPr>
              <a:t> в </a:t>
            </a:r>
            <a:r>
              <a:rPr lang="ru-RU" sz="2300" b="0" i="0" dirty="0" err="1" smtClean="0">
                <a:effectLst/>
                <a:latin typeface="Tahoma"/>
              </a:rPr>
              <a:t>зручності</a:t>
            </a:r>
            <a:r>
              <a:rPr lang="ru-RU" sz="2300" b="0" i="0" dirty="0" smtClean="0">
                <a:effectLst/>
                <a:latin typeface="Tahoma"/>
              </a:rPr>
              <a:t> </a:t>
            </a:r>
            <a:r>
              <a:rPr lang="ru-RU" sz="2300" b="0" i="0" dirty="0" err="1" smtClean="0">
                <a:effectLst/>
                <a:latin typeface="Tahoma"/>
              </a:rPr>
              <a:t>виконання</a:t>
            </a:r>
            <a:r>
              <a:rPr lang="ru-RU" sz="2300" b="0" i="0" dirty="0" smtClean="0">
                <a:effectLst/>
                <a:latin typeface="Tahoma"/>
              </a:rPr>
              <a:t> </a:t>
            </a:r>
            <a:r>
              <a:rPr lang="ru-RU" sz="2300" b="0" i="0" dirty="0" err="1" smtClean="0">
                <a:effectLst/>
                <a:latin typeface="Tahoma"/>
              </a:rPr>
              <a:t>розвантажувально-перевантажувальних</a:t>
            </a:r>
            <a:r>
              <a:rPr lang="ru-RU" sz="2300" b="0" i="0" dirty="0" smtClean="0">
                <a:effectLst/>
                <a:latin typeface="Tahoma"/>
              </a:rPr>
              <a:t> </a:t>
            </a:r>
            <a:r>
              <a:rPr lang="ru-RU" sz="2300" b="0" i="0" dirty="0" err="1" smtClean="0">
                <a:effectLst/>
                <a:latin typeface="Tahoma"/>
              </a:rPr>
              <a:t>операцій</a:t>
            </a:r>
            <a:r>
              <a:rPr lang="ru-RU" sz="2300" b="0" i="0" dirty="0" smtClean="0">
                <a:effectLst/>
                <a:latin typeface="Tahoma"/>
              </a:rPr>
              <a:t>. </a:t>
            </a:r>
            <a:r>
              <a:rPr lang="ru-RU" sz="2300" b="0" i="0" dirty="0" err="1" smtClean="0">
                <a:effectLst/>
                <a:latin typeface="Tahoma"/>
              </a:rPr>
              <a:t>Результати</a:t>
            </a:r>
            <a:r>
              <a:rPr lang="ru-RU" sz="2300" b="0" i="0" dirty="0" smtClean="0">
                <a:effectLst/>
                <a:latin typeface="Tahoma"/>
              </a:rPr>
              <a:t> </a:t>
            </a:r>
            <a:r>
              <a:rPr lang="ru-RU" sz="2300" b="0" i="0" dirty="0" err="1" smtClean="0">
                <a:effectLst/>
                <a:latin typeface="Tahoma"/>
              </a:rPr>
              <a:t>досліджень</a:t>
            </a:r>
            <a:r>
              <a:rPr lang="ru-RU" sz="2300" b="0" i="0" dirty="0" smtClean="0">
                <a:effectLst/>
                <a:latin typeface="Tahoma"/>
              </a:rPr>
              <a:t> і </a:t>
            </a:r>
            <a:r>
              <a:rPr lang="ru-RU" sz="2300" b="0" i="0" dirty="0" err="1" smtClean="0">
                <a:effectLst/>
                <a:latin typeface="Tahoma"/>
              </a:rPr>
              <a:t>виробнича</a:t>
            </a:r>
            <a:r>
              <a:rPr lang="ru-RU" sz="2300" b="0" i="0" dirty="0" smtClean="0">
                <a:effectLst/>
                <a:latin typeface="Tahoma"/>
              </a:rPr>
              <a:t> практика </a:t>
            </a:r>
            <a:r>
              <a:rPr lang="ru-RU" sz="2300" b="0" i="0" dirty="0" err="1" smtClean="0">
                <a:effectLst/>
                <a:latin typeface="Tahoma"/>
              </a:rPr>
              <a:t>свідчать</a:t>
            </a:r>
            <a:r>
              <a:rPr lang="ru-RU" sz="2300" b="0" i="0" dirty="0" smtClean="0">
                <a:effectLst/>
                <a:latin typeface="Tahoma"/>
              </a:rPr>
              <a:t> про </a:t>
            </a:r>
            <a:r>
              <a:rPr lang="ru-RU" sz="2300" b="0" i="0" dirty="0" err="1" smtClean="0">
                <a:effectLst/>
                <a:latin typeface="Tahoma"/>
              </a:rPr>
              <a:t>вищу</a:t>
            </a:r>
            <a:r>
              <a:rPr lang="ru-RU" sz="2300" b="0" i="0" dirty="0" smtClean="0">
                <a:effectLst/>
                <a:latin typeface="Tahoma"/>
              </a:rPr>
              <a:t> </a:t>
            </a:r>
            <a:r>
              <a:rPr lang="ru-RU" sz="2300" b="0" i="0" dirty="0" err="1" smtClean="0">
                <a:effectLst/>
                <a:latin typeface="Tahoma"/>
              </a:rPr>
              <a:t>економічну</a:t>
            </a:r>
            <a:r>
              <a:rPr lang="ru-RU" sz="2300" b="0" i="0" dirty="0" smtClean="0">
                <a:effectLst/>
                <a:latin typeface="Tahoma"/>
              </a:rPr>
              <a:t> </a:t>
            </a:r>
            <a:r>
              <a:rPr lang="ru-RU" sz="2300" b="0" i="0" dirty="0" err="1" smtClean="0">
                <a:effectLst/>
                <a:latin typeface="Tahoma"/>
              </a:rPr>
              <a:t>ефективність</a:t>
            </a:r>
            <a:r>
              <a:rPr lang="ru-RU" sz="2300" b="0" i="0" dirty="0" smtClean="0">
                <a:effectLst/>
                <a:latin typeface="Tahoma"/>
              </a:rPr>
              <a:t> </a:t>
            </a:r>
            <a:r>
              <a:rPr lang="ru-RU" sz="2300" b="0" i="0" dirty="0" err="1" smtClean="0">
                <a:effectLst/>
                <a:latin typeface="Tahoma"/>
              </a:rPr>
              <a:t>рідких</a:t>
            </a:r>
            <a:r>
              <a:rPr lang="ru-RU" sz="2300" b="0" i="0" dirty="0" smtClean="0">
                <a:effectLst/>
                <a:latin typeface="Tahoma"/>
              </a:rPr>
              <a:t> добрив.</a:t>
            </a:r>
            <a:endParaRPr lang="ru-RU" altLang="ru-RU" sz="2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1268760"/>
            <a:ext cx="6629400" cy="636240"/>
          </a:xfrm>
        </p:spPr>
        <p:txBody>
          <a:bodyPr/>
          <a:lstStyle/>
          <a:p>
            <a:r>
              <a:rPr lang="ru-RU" dirty="0" smtClean="0"/>
              <a:t>Машина для </a:t>
            </a:r>
            <a:r>
              <a:rPr lang="ru-RU" dirty="0" err="1" smtClean="0"/>
              <a:t>внесення</a:t>
            </a:r>
            <a:r>
              <a:rPr lang="ru-RU" dirty="0" smtClean="0"/>
              <a:t> </a:t>
            </a:r>
            <a:r>
              <a:rPr lang="ru-RU" dirty="0" err="1" smtClean="0"/>
              <a:t>рідких</a:t>
            </a:r>
            <a:r>
              <a:rPr lang="ru-RU" dirty="0" smtClean="0"/>
              <a:t> </a:t>
            </a:r>
            <a:r>
              <a:rPr lang="ru-RU" dirty="0" err="1" smtClean="0"/>
              <a:t>органічних</a:t>
            </a:r>
            <a:r>
              <a:rPr lang="ru-RU" dirty="0" smtClean="0"/>
              <a:t> добрив МЖТ-Ф-6</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2192563"/>
            <a:ext cx="7054551" cy="428848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2256" y="1196752"/>
            <a:ext cx="7441499" cy="5328591"/>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547664" y="4437112"/>
            <a:ext cx="6982544" cy="2220416"/>
          </a:xfrm>
        </p:spPr>
        <p:txBody>
          <a:bodyPr/>
          <a:lstStyle/>
          <a:p>
            <a:r>
              <a:rPr lang="ru-RU" sz="2400" dirty="0" smtClean="0"/>
              <a:t>Машина для </a:t>
            </a:r>
            <a:r>
              <a:rPr lang="ru-RU" sz="2400" dirty="0" err="1" smtClean="0"/>
              <a:t>внесення</a:t>
            </a:r>
            <a:r>
              <a:rPr lang="ru-RU" sz="2400" dirty="0" smtClean="0"/>
              <a:t> </a:t>
            </a:r>
            <a:r>
              <a:rPr lang="ru-RU" sz="2400" dirty="0" err="1" smtClean="0"/>
              <a:t>рідких</a:t>
            </a:r>
            <a:r>
              <a:rPr lang="ru-RU" sz="2400" dirty="0" smtClean="0"/>
              <a:t> </a:t>
            </a:r>
            <a:r>
              <a:rPr lang="ru-RU" sz="2400" dirty="0" err="1" smtClean="0"/>
              <a:t>органічних</a:t>
            </a:r>
            <a:r>
              <a:rPr lang="ru-RU" sz="2400" dirty="0" smtClean="0"/>
              <a:t> добрив МЖТ-Ф-6 </a:t>
            </a:r>
            <a:r>
              <a:rPr lang="ru-RU" sz="2400" dirty="0" err="1" smtClean="0"/>
              <a:t>призначена</a:t>
            </a:r>
            <a:r>
              <a:rPr lang="ru-RU" sz="2400" dirty="0" smtClean="0"/>
              <a:t> для </a:t>
            </a:r>
            <a:r>
              <a:rPr lang="ru-RU" sz="2400" dirty="0" err="1" smtClean="0"/>
              <a:t>самонавантаження</a:t>
            </a:r>
            <a:r>
              <a:rPr lang="ru-RU" sz="2400" dirty="0" smtClean="0"/>
              <a:t>, </a:t>
            </a:r>
            <a:r>
              <a:rPr lang="ru-RU" sz="2400" dirty="0" err="1" smtClean="0"/>
              <a:t>транспортування</a:t>
            </a:r>
            <a:r>
              <a:rPr lang="ru-RU" sz="2400" dirty="0" smtClean="0"/>
              <a:t>, </a:t>
            </a:r>
            <a:r>
              <a:rPr lang="ru-RU" sz="2400" dirty="0" err="1" smtClean="0"/>
              <a:t>змішування</a:t>
            </a:r>
            <a:r>
              <a:rPr lang="ru-RU" sz="2400" dirty="0" smtClean="0"/>
              <a:t> та </a:t>
            </a:r>
            <a:r>
              <a:rPr lang="ru-RU" sz="2400" dirty="0" err="1" smtClean="0"/>
              <a:t>суцільного</a:t>
            </a:r>
            <a:r>
              <a:rPr lang="ru-RU" sz="2400" dirty="0" smtClean="0"/>
              <a:t> </a:t>
            </a:r>
            <a:r>
              <a:rPr lang="ru-RU" sz="2400" dirty="0" err="1" smtClean="0"/>
              <a:t>поверхневого</a:t>
            </a:r>
            <a:r>
              <a:rPr lang="ru-RU" sz="2400" dirty="0" smtClean="0"/>
              <a:t> </a:t>
            </a:r>
            <a:r>
              <a:rPr lang="ru-RU" sz="2400" dirty="0" err="1" smtClean="0"/>
              <a:t>розподілу</a:t>
            </a:r>
            <a:r>
              <a:rPr lang="ru-RU" sz="2400" dirty="0" smtClean="0"/>
              <a:t> </a:t>
            </a:r>
            <a:r>
              <a:rPr lang="ru-RU" sz="2400" dirty="0" err="1" smtClean="0"/>
              <a:t>рідких</a:t>
            </a:r>
            <a:r>
              <a:rPr lang="ru-RU" sz="2400" dirty="0" smtClean="0"/>
              <a:t> </a:t>
            </a:r>
            <a:r>
              <a:rPr lang="ru-RU" sz="2400" dirty="0" err="1" smtClean="0"/>
              <a:t>органічних</a:t>
            </a:r>
            <a:r>
              <a:rPr lang="ru-RU" sz="2400" dirty="0" smtClean="0"/>
              <a:t> добрив, а </a:t>
            </a:r>
            <a:r>
              <a:rPr lang="ru-RU" sz="2400" dirty="0" err="1" smtClean="0"/>
              <a:t>також</a:t>
            </a:r>
            <a:r>
              <a:rPr lang="ru-RU" sz="2400" dirty="0" smtClean="0"/>
              <a:t> для </a:t>
            </a:r>
            <a:r>
              <a:rPr lang="ru-RU" sz="2400" dirty="0" err="1" smtClean="0"/>
              <a:t>перевезення</a:t>
            </a:r>
            <a:r>
              <a:rPr lang="ru-RU" sz="2400" dirty="0" smtClean="0"/>
              <a:t> </a:t>
            </a:r>
            <a:r>
              <a:rPr lang="ru-RU" sz="2400" dirty="0" err="1" smtClean="0"/>
              <a:t>технічної</a:t>
            </a:r>
            <a:r>
              <a:rPr lang="ru-RU" sz="2400" dirty="0" smtClean="0"/>
              <a:t> води та </a:t>
            </a:r>
            <a:r>
              <a:rPr lang="ru-RU" sz="2400" dirty="0" err="1" smtClean="0"/>
              <a:t>мийці</a:t>
            </a:r>
            <a:r>
              <a:rPr lang="ru-RU" sz="2400" dirty="0" smtClean="0"/>
              <a:t> </a:t>
            </a:r>
            <a:r>
              <a:rPr lang="ru-RU" sz="2400" dirty="0" err="1" smtClean="0"/>
              <a:t>техніки</a:t>
            </a:r>
            <a:r>
              <a:rPr lang="ru-RU" sz="2400" dirty="0" smtClean="0"/>
              <a:t>, при </a:t>
            </a:r>
            <a:r>
              <a:rPr lang="ru-RU" sz="2400" dirty="0" err="1" smtClean="0"/>
              <a:t>гасінні</a:t>
            </a:r>
            <a:r>
              <a:rPr lang="ru-RU" sz="2400" dirty="0" smtClean="0"/>
              <a:t> </a:t>
            </a:r>
            <a:r>
              <a:rPr lang="ru-RU" sz="2400" dirty="0" err="1" smtClean="0"/>
              <a:t>пожеж</a:t>
            </a:r>
            <a:r>
              <a:rPr lang="ru-RU" sz="2400" dirty="0" smtClean="0"/>
              <a:t>, </a:t>
            </a:r>
            <a:r>
              <a:rPr lang="ru-RU" sz="2400" dirty="0" err="1" smtClean="0"/>
              <a:t>мийці</a:t>
            </a:r>
            <a:r>
              <a:rPr lang="ru-RU" sz="2400" dirty="0" smtClean="0"/>
              <a:t> </a:t>
            </a:r>
            <a:r>
              <a:rPr lang="ru-RU" sz="2400" dirty="0" err="1" smtClean="0"/>
              <a:t>доріг</a:t>
            </a:r>
            <a:r>
              <a:rPr lang="ru-RU" sz="2400" dirty="0" smtClean="0"/>
              <a:t> і т.д. </a:t>
            </a:r>
            <a:r>
              <a:rPr lang="ru-RU" sz="2400" dirty="0" err="1" smtClean="0"/>
              <a:t>Завантаження</a:t>
            </a:r>
            <a:r>
              <a:rPr lang="ru-RU" sz="2400" dirty="0" smtClean="0"/>
              <a:t> добрив у машину </a:t>
            </a:r>
            <a:r>
              <a:rPr lang="ru-RU" sz="2400" dirty="0" err="1" smtClean="0"/>
              <a:t>здійснюється</a:t>
            </a:r>
            <a:r>
              <a:rPr lang="ru-RU" sz="2400" dirty="0" smtClean="0"/>
              <a:t> вакуумною системою через </a:t>
            </a:r>
            <a:r>
              <a:rPr lang="ru-RU" sz="2400" dirty="0" err="1" smtClean="0"/>
              <a:t>заправний</a:t>
            </a:r>
            <a:r>
              <a:rPr lang="ru-RU" sz="2400" dirty="0" smtClean="0"/>
              <a:t> рукав. </a:t>
            </a:r>
            <a:r>
              <a:rPr lang="ru-RU" sz="2400" dirty="0" err="1" smtClean="0"/>
              <a:t>Внесення</a:t>
            </a:r>
            <a:r>
              <a:rPr lang="ru-RU" sz="2400" dirty="0" smtClean="0"/>
              <a:t> добрив </a:t>
            </a:r>
            <a:r>
              <a:rPr lang="ru-RU" sz="2400" dirty="0" err="1" smtClean="0"/>
              <a:t>провадиться</a:t>
            </a:r>
            <a:r>
              <a:rPr lang="ru-RU" sz="2400" dirty="0" smtClean="0"/>
              <a:t> за </a:t>
            </a:r>
            <a:r>
              <a:rPr lang="ru-RU" sz="2400" dirty="0" err="1" smtClean="0"/>
              <a:t>допомогою</a:t>
            </a:r>
            <a:r>
              <a:rPr lang="ru-RU" sz="2400" dirty="0" smtClean="0"/>
              <a:t> </a:t>
            </a:r>
            <a:r>
              <a:rPr lang="ru-RU" sz="2400" dirty="0" err="1" smtClean="0"/>
              <a:t>відцентрового</a:t>
            </a:r>
            <a:r>
              <a:rPr lang="ru-RU" sz="2400" dirty="0" smtClean="0"/>
              <a:t> насосу, </a:t>
            </a:r>
            <a:r>
              <a:rPr lang="ru-RU" sz="2400" dirty="0" err="1" smtClean="0"/>
              <a:t>який</a:t>
            </a:r>
            <a:r>
              <a:rPr lang="ru-RU" sz="2400" dirty="0" smtClean="0"/>
              <a:t> </a:t>
            </a:r>
            <a:r>
              <a:rPr lang="ru-RU" sz="2400" dirty="0" err="1" smtClean="0"/>
              <a:t>здійснює</a:t>
            </a:r>
            <a:r>
              <a:rPr lang="ru-RU" sz="2400" dirty="0" smtClean="0"/>
              <a:t> </a:t>
            </a:r>
            <a:r>
              <a:rPr lang="ru-RU" sz="2400" dirty="0" err="1" smtClean="0"/>
              <a:t>перемішування</a:t>
            </a:r>
            <a:r>
              <a:rPr lang="ru-RU" sz="2400" dirty="0" smtClean="0"/>
              <a:t> добрив при </a:t>
            </a:r>
            <a:r>
              <a:rPr lang="ru-RU" sz="2400" dirty="0" err="1" smtClean="0"/>
              <a:t>транспортуванні</a:t>
            </a:r>
            <a:r>
              <a:rPr lang="ru-RU" sz="2400" dirty="0" smtClean="0"/>
              <a:t>.</a:t>
            </a:r>
            <a:br>
              <a:rPr lang="ru-RU" sz="2400"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1052736"/>
            <a:ext cx="6629400" cy="838200"/>
          </a:xfrm>
        </p:spPr>
        <p:txBody>
          <a:bodyPr/>
          <a:lstStyle/>
          <a:p>
            <a:r>
              <a:rPr lang="uk-UA" sz="2400" dirty="0" smtClean="0"/>
              <a:t>        Технічні характеристики МЖТ-Ф-6</a:t>
            </a:r>
            <a:endParaRPr lang="ru-RU" sz="2400" dirty="0"/>
          </a:p>
        </p:txBody>
      </p:sp>
      <p:graphicFrame>
        <p:nvGraphicFramePr>
          <p:cNvPr id="11" name="Объект 10"/>
          <p:cNvGraphicFramePr>
            <a:graphicFrameLocks noGrp="1"/>
          </p:cNvGraphicFramePr>
          <p:nvPr>
            <p:ph idx="1"/>
            <p:extLst>
              <p:ext uri="{D42A27DB-BD31-4B8C-83A1-F6EECF244321}">
                <p14:modId xmlns:p14="http://schemas.microsoft.com/office/powerpoint/2010/main" val="742952932"/>
              </p:ext>
            </p:extLst>
          </p:nvPr>
        </p:nvGraphicFramePr>
        <p:xfrm>
          <a:off x="2133600" y="2057400"/>
          <a:ext cx="6324600" cy="4406380"/>
        </p:xfrm>
        <a:graphic>
          <a:graphicData uri="http://schemas.openxmlformats.org/drawingml/2006/table">
            <a:tbl>
              <a:tblPr firstRow="1" bandRow="1">
                <a:tableStyleId>{5C22544A-7EE6-4342-B048-85BDC9FD1C3A}</a:tableStyleId>
              </a:tblPr>
              <a:tblGrid>
                <a:gridCol w="3162300"/>
                <a:gridCol w="3162300"/>
              </a:tblGrid>
              <a:tr h="370840">
                <a:tc gridSpan="2">
                  <a:txBody>
                    <a:bodyPr/>
                    <a:lstStyle/>
                    <a:p>
                      <a:pPr algn="ctr" fontAlgn="ctr"/>
                      <a:r>
                        <a:rPr lang="ru-RU" sz="1500" b="0" dirty="0" err="1">
                          <a:effectLst/>
                        </a:rPr>
                        <a:t>Технічні</a:t>
                      </a:r>
                      <a:r>
                        <a:rPr lang="ru-RU" sz="1500" b="0" dirty="0">
                          <a:effectLst/>
                        </a:rPr>
                        <a:t> характеристики:</a:t>
                      </a:r>
                    </a:p>
                  </a:txBody>
                  <a:tcPr marL="38605" marR="38605" marT="38605" marB="38605" anchor="ctr"/>
                </a:tc>
                <a:tc hMerge="1">
                  <a:txBody>
                    <a:bodyPr/>
                    <a:lstStyle/>
                    <a:p>
                      <a:endParaRPr lang="ru-RU"/>
                    </a:p>
                  </a:txBody>
                  <a:tcPr/>
                </a:tc>
              </a:tr>
              <a:tr h="370840">
                <a:tc>
                  <a:txBody>
                    <a:bodyPr/>
                    <a:lstStyle/>
                    <a:p>
                      <a:r>
                        <a:rPr lang="ru-RU" sz="1500">
                          <a:effectLst/>
                        </a:rPr>
                        <a:t>Вантажопідйомність, т</a:t>
                      </a:r>
                    </a:p>
                  </a:txBody>
                  <a:tcPr marL="38605" marR="38605" marT="38605" marB="38605" anchor="ctr"/>
                </a:tc>
                <a:tc>
                  <a:txBody>
                    <a:bodyPr/>
                    <a:lstStyle/>
                    <a:p>
                      <a:pPr algn="ctr"/>
                      <a:r>
                        <a:rPr lang="ru-RU" sz="1500">
                          <a:effectLst/>
                        </a:rPr>
                        <a:t>6,0/7,0</a:t>
                      </a:r>
                    </a:p>
                  </a:txBody>
                  <a:tcPr marL="38605" marR="38605" marT="38605" marB="38605" anchor="ctr"/>
                </a:tc>
              </a:tr>
              <a:tr h="370840">
                <a:tc>
                  <a:txBody>
                    <a:bodyPr/>
                    <a:lstStyle/>
                    <a:p>
                      <a:r>
                        <a:rPr lang="ru-RU" sz="1500">
                          <a:effectLst/>
                        </a:rPr>
                        <a:t>Час самозавантаження, хв</a:t>
                      </a:r>
                    </a:p>
                  </a:txBody>
                  <a:tcPr marL="38605" marR="38605" marT="38605" marB="38605" anchor="ctr"/>
                </a:tc>
                <a:tc>
                  <a:txBody>
                    <a:bodyPr/>
                    <a:lstStyle/>
                    <a:p>
                      <a:pPr algn="ctr"/>
                      <a:r>
                        <a:rPr lang="ru-RU" sz="1500">
                          <a:effectLst/>
                        </a:rPr>
                        <a:t>4…7</a:t>
                      </a:r>
                    </a:p>
                  </a:txBody>
                  <a:tcPr marL="38605" marR="38605" marT="38605" marB="38605" anchor="ctr"/>
                </a:tc>
              </a:tr>
              <a:tr h="370840">
                <a:tc>
                  <a:txBody>
                    <a:bodyPr/>
                    <a:lstStyle/>
                    <a:p>
                      <a:r>
                        <a:rPr lang="ru-RU" sz="1500">
                          <a:effectLst/>
                        </a:rPr>
                        <a:t>Ширина внесення добрив, м</a:t>
                      </a:r>
                    </a:p>
                  </a:txBody>
                  <a:tcPr marL="38605" marR="38605" marT="38605" marB="38605" anchor="ctr"/>
                </a:tc>
                <a:tc>
                  <a:txBody>
                    <a:bodyPr/>
                    <a:lstStyle/>
                    <a:p>
                      <a:pPr algn="ctr"/>
                      <a:r>
                        <a:rPr lang="ru-RU" sz="1500" dirty="0">
                          <a:effectLst/>
                        </a:rPr>
                        <a:t>6…12</a:t>
                      </a:r>
                    </a:p>
                  </a:txBody>
                  <a:tcPr marL="38605" marR="38605" marT="38605" marB="38605" anchor="ctr"/>
                </a:tc>
              </a:tr>
              <a:tr h="370840">
                <a:tc>
                  <a:txBody>
                    <a:bodyPr/>
                    <a:lstStyle/>
                    <a:p>
                      <a:r>
                        <a:rPr lang="ru-RU" sz="1500">
                          <a:effectLst/>
                        </a:rPr>
                        <a:t>Дози внесення, т/га</a:t>
                      </a:r>
                    </a:p>
                  </a:txBody>
                  <a:tcPr marL="38605" marR="38605" marT="38605" marB="38605" anchor="ctr"/>
                </a:tc>
                <a:tc>
                  <a:txBody>
                    <a:bodyPr/>
                    <a:lstStyle/>
                    <a:p>
                      <a:pPr algn="ctr"/>
                      <a:r>
                        <a:rPr lang="ru-RU" sz="1500">
                          <a:effectLst/>
                        </a:rPr>
                        <a:t>10…60</a:t>
                      </a:r>
                    </a:p>
                  </a:txBody>
                  <a:tcPr marL="38605" marR="38605" marT="38605" marB="38605" anchor="ctr"/>
                </a:tc>
              </a:tr>
              <a:tr h="370840">
                <a:tc>
                  <a:txBody>
                    <a:bodyPr/>
                    <a:lstStyle/>
                    <a:p>
                      <a:r>
                        <a:rPr lang="ru-RU" sz="1500">
                          <a:effectLst/>
                        </a:rPr>
                        <a:t>Глибина забору рідини при самозавантаженні, м</a:t>
                      </a:r>
                    </a:p>
                  </a:txBody>
                  <a:tcPr marL="38605" marR="38605" marT="38605" marB="38605" anchor="ctr"/>
                </a:tc>
                <a:tc>
                  <a:txBody>
                    <a:bodyPr/>
                    <a:lstStyle/>
                    <a:p>
                      <a:pPr algn="ctr"/>
                      <a:r>
                        <a:rPr lang="ru-RU" sz="1500">
                          <a:effectLst/>
                        </a:rPr>
                        <a:t>2,5</a:t>
                      </a:r>
                    </a:p>
                  </a:txBody>
                  <a:tcPr marL="38605" marR="38605" marT="38605" marB="38605" anchor="ctr"/>
                </a:tc>
              </a:tr>
              <a:tr h="370840">
                <a:tc>
                  <a:txBody>
                    <a:bodyPr/>
                    <a:lstStyle/>
                    <a:p>
                      <a:r>
                        <a:rPr lang="ru-RU" sz="1500">
                          <a:effectLst/>
                        </a:rPr>
                        <a:t>Габаритні розміри, (Д×Ш×В), м</a:t>
                      </a:r>
                    </a:p>
                  </a:txBody>
                  <a:tcPr marL="38605" marR="38605" marT="38605" marB="38605" anchor="ctr"/>
                </a:tc>
                <a:tc>
                  <a:txBody>
                    <a:bodyPr/>
                    <a:lstStyle/>
                    <a:p>
                      <a:pPr algn="ctr"/>
                      <a:r>
                        <a:rPr lang="ru-RU" sz="1500">
                          <a:effectLst/>
                        </a:rPr>
                        <a:t>6,5/7,3×2,5×3,5</a:t>
                      </a:r>
                    </a:p>
                  </a:txBody>
                  <a:tcPr marL="38605" marR="38605" marT="38605" marB="38605" anchor="ctr"/>
                </a:tc>
              </a:tr>
              <a:tr h="370840">
                <a:tc>
                  <a:txBody>
                    <a:bodyPr/>
                    <a:lstStyle/>
                    <a:p>
                      <a:r>
                        <a:rPr lang="ru-RU" sz="1500">
                          <a:effectLst/>
                        </a:rPr>
                        <a:t>Маса, т</a:t>
                      </a:r>
                    </a:p>
                  </a:txBody>
                  <a:tcPr marL="38605" marR="38605" marT="38605" marB="38605" anchor="ctr"/>
                </a:tc>
                <a:tc>
                  <a:txBody>
                    <a:bodyPr/>
                    <a:lstStyle/>
                    <a:p>
                      <a:pPr algn="ctr"/>
                      <a:r>
                        <a:rPr lang="ru-RU" sz="1500">
                          <a:effectLst/>
                        </a:rPr>
                        <a:t>3,0</a:t>
                      </a:r>
                    </a:p>
                  </a:txBody>
                  <a:tcPr marL="38605" marR="38605" marT="38605" marB="38605" anchor="ctr"/>
                </a:tc>
              </a:tr>
              <a:tr h="370840">
                <a:tc>
                  <a:txBody>
                    <a:bodyPr/>
                    <a:lstStyle/>
                    <a:p>
                      <a:r>
                        <a:rPr lang="ru-RU" sz="1500">
                          <a:effectLst/>
                        </a:rPr>
                        <a:t>Трактор, кл. т.с.</a:t>
                      </a:r>
                    </a:p>
                  </a:txBody>
                  <a:tcPr marL="38605" marR="38605" marT="38605" marB="38605" anchor="ctr"/>
                </a:tc>
                <a:tc>
                  <a:txBody>
                    <a:bodyPr/>
                    <a:lstStyle/>
                    <a:p>
                      <a:pPr algn="ctr"/>
                      <a:r>
                        <a:rPr lang="ru-RU" sz="1500">
                          <a:effectLst/>
                        </a:rPr>
                        <a:t>1,4</a:t>
                      </a:r>
                    </a:p>
                  </a:txBody>
                  <a:tcPr marL="38605" marR="38605" marT="38605" marB="38605" anchor="ctr"/>
                </a:tc>
              </a:tr>
              <a:tr h="370840">
                <a:tc>
                  <a:txBody>
                    <a:bodyPr/>
                    <a:lstStyle/>
                    <a:p>
                      <a:r>
                        <a:rPr lang="ru-RU" sz="1500">
                          <a:effectLst/>
                        </a:rPr>
                        <a:t>Продуктивність, т/год</a:t>
                      </a:r>
                    </a:p>
                  </a:txBody>
                  <a:tcPr marL="38605" marR="38605" marT="38605" marB="38605" anchor="ctr"/>
                </a:tc>
                <a:tc>
                  <a:txBody>
                    <a:bodyPr/>
                    <a:lstStyle/>
                    <a:p>
                      <a:pPr algn="ctr"/>
                      <a:r>
                        <a:rPr lang="ru-RU" sz="1500">
                          <a:effectLst/>
                        </a:rPr>
                        <a:t>20/23</a:t>
                      </a:r>
                    </a:p>
                  </a:txBody>
                  <a:tcPr marL="38605" marR="38605" marT="38605" marB="38605" anchor="ctr"/>
                </a:tc>
              </a:tr>
              <a:tr h="370840">
                <a:tc>
                  <a:txBody>
                    <a:bodyPr/>
                    <a:lstStyle/>
                    <a:p>
                      <a:r>
                        <a:rPr lang="ru-RU" sz="1500">
                          <a:effectLst/>
                        </a:rPr>
                        <a:t>Тип тягово-зчіпного пристрою трактора</a:t>
                      </a:r>
                    </a:p>
                  </a:txBody>
                  <a:tcPr marL="38605" marR="38605" marT="38605" marB="38605" anchor="ctr"/>
                </a:tc>
                <a:tc>
                  <a:txBody>
                    <a:bodyPr/>
                    <a:lstStyle/>
                    <a:p>
                      <a:pPr algn="ctr"/>
                      <a:r>
                        <a:rPr lang="ru-RU" sz="1500" dirty="0">
                          <a:effectLst/>
                        </a:rPr>
                        <a:t>ТСУ-2/ТСУ-2В</a:t>
                      </a:r>
                    </a:p>
                  </a:txBody>
                  <a:tcPr marL="38605" marR="38605" marT="38605" marB="38605"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4293096"/>
            <a:ext cx="6629400" cy="838200"/>
          </a:xfrm>
        </p:spPr>
        <p:txBody>
          <a:bodyPr/>
          <a:lstStyle/>
          <a:p>
            <a:r>
              <a:rPr lang="ru-RU" sz="1600" dirty="0" smtClean="0">
                <a:solidFill>
                  <a:srgbClr val="FFC000"/>
                </a:solidFill>
              </a:rPr>
              <a:t>        </a:t>
            </a:r>
            <a:r>
              <a:rPr lang="ru-RU" sz="1600" dirty="0" err="1" smtClean="0">
                <a:solidFill>
                  <a:srgbClr val="FFC000"/>
                </a:solidFill>
              </a:rPr>
              <a:t>Коментарі</a:t>
            </a:r>
            <a:r>
              <a:rPr lang="ru-RU" sz="1600" dirty="0" smtClean="0">
                <a:solidFill>
                  <a:srgbClr val="FFC000"/>
                </a:solidFill>
              </a:rPr>
              <a:t> </a:t>
            </a:r>
            <a:r>
              <a:rPr lang="ru-RU" sz="1600" dirty="0">
                <a:solidFill>
                  <a:srgbClr val="FFC000"/>
                </a:solidFill>
              </a:rPr>
              <a:t>до </a:t>
            </a:r>
            <a:r>
              <a:rPr lang="ru-RU" sz="1600" dirty="0" err="1">
                <a:solidFill>
                  <a:srgbClr val="FFC000"/>
                </a:solidFill>
              </a:rPr>
              <a:t>результатів</a:t>
            </a:r>
            <a:r>
              <a:rPr lang="ru-RU" sz="1600" dirty="0">
                <a:solidFill>
                  <a:srgbClr val="FFC000"/>
                </a:solidFill>
              </a:rPr>
              <a:t> </a:t>
            </a:r>
            <a:r>
              <a:rPr lang="ru-RU" sz="1600" dirty="0" err="1">
                <a:solidFill>
                  <a:srgbClr val="FFC000"/>
                </a:solidFill>
              </a:rPr>
              <a:t>випробувань</a:t>
            </a:r>
            <a:r>
              <a:rPr lang="ru-RU" sz="1600" dirty="0"/>
              <a:t/>
            </a:r>
            <a:br>
              <a:rPr lang="ru-RU" sz="1600" dirty="0"/>
            </a:br>
            <a:r>
              <a:rPr lang="ru-RU" sz="1600" dirty="0" err="1" smtClean="0"/>
              <a:t>Зручність</a:t>
            </a:r>
            <a:r>
              <a:rPr lang="ru-RU" sz="1600" dirty="0" smtClean="0"/>
              <a:t> </a:t>
            </a:r>
            <a:r>
              <a:rPr lang="ru-RU" sz="1600" dirty="0" err="1"/>
              <a:t>агрегатування</a:t>
            </a:r>
            <a:r>
              <a:rPr lang="ru-RU" sz="1600" dirty="0"/>
              <a:t>: +</a:t>
            </a:r>
            <a:br>
              <a:rPr lang="ru-RU" sz="1600" dirty="0"/>
            </a:br>
            <a:r>
              <a:rPr lang="ru-RU" sz="1600" dirty="0"/>
              <a:t>Машина </a:t>
            </a:r>
            <a:r>
              <a:rPr lang="ru-RU" sz="1600" dirty="0" err="1"/>
              <a:t>напівпричіпна</a:t>
            </a:r>
            <a:r>
              <a:rPr lang="ru-RU" sz="1600" dirty="0"/>
              <a:t>, </a:t>
            </a:r>
            <a:r>
              <a:rPr lang="ru-RU" sz="1600" dirty="0" err="1"/>
              <a:t>ускладнень</a:t>
            </a:r>
            <a:r>
              <a:rPr lang="ru-RU" sz="1600" dirty="0"/>
              <a:t> при </a:t>
            </a:r>
            <a:r>
              <a:rPr lang="ru-RU" sz="1600" dirty="0" err="1"/>
              <a:t>агрегатуванні</a:t>
            </a:r>
            <a:r>
              <a:rPr lang="ru-RU" sz="1600" dirty="0"/>
              <a:t> не </a:t>
            </a:r>
            <a:r>
              <a:rPr lang="ru-RU" sz="1600" dirty="0" err="1"/>
              <a:t>виникає</a:t>
            </a:r>
            <a:r>
              <a:rPr lang="ru-RU" sz="1600" dirty="0"/>
              <a:t>.</a:t>
            </a:r>
            <a:br>
              <a:rPr lang="ru-RU" sz="1600" dirty="0"/>
            </a:br>
            <a:r>
              <a:rPr lang="ru-RU" sz="1600" dirty="0"/>
              <a:t>Рама: +</a:t>
            </a:r>
            <a:br>
              <a:rPr lang="ru-RU" sz="1600" dirty="0"/>
            </a:br>
            <a:r>
              <a:rPr lang="ru-RU" sz="1600" dirty="0" err="1"/>
              <a:t>Жорстка</a:t>
            </a:r>
            <a:r>
              <a:rPr lang="ru-RU" sz="1600" dirty="0"/>
              <a:t>, </a:t>
            </a:r>
            <a:r>
              <a:rPr lang="ru-RU" sz="1600" dirty="0" err="1"/>
              <a:t>забезпечує</a:t>
            </a:r>
            <a:r>
              <a:rPr lang="ru-RU" sz="1600" dirty="0"/>
              <a:t> </a:t>
            </a:r>
            <a:r>
              <a:rPr lang="ru-RU" sz="1600" dirty="0" err="1"/>
              <a:t>надійне</a:t>
            </a:r>
            <a:r>
              <a:rPr lang="ru-RU" sz="1600" dirty="0"/>
              <a:t> </a:t>
            </a:r>
            <a:r>
              <a:rPr lang="ru-RU" sz="1600" dirty="0" err="1"/>
              <a:t>кріплення</a:t>
            </a:r>
            <a:r>
              <a:rPr lang="ru-RU" sz="1600" dirty="0"/>
              <a:t> </a:t>
            </a:r>
            <a:r>
              <a:rPr lang="ru-RU" sz="1600" dirty="0" err="1"/>
              <a:t>всіх</a:t>
            </a:r>
            <a:r>
              <a:rPr lang="ru-RU" sz="1600" dirty="0"/>
              <a:t> </a:t>
            </a:r>
            <a:r>
              <a:rPr lang="ru-RU" sz="1600" dirty="0" err="1"/>
              <a:t>вузлів</a:t>
            </a:r>
            <a:r>
              <a:rPr lang="ru-RU" sz="1600" dirty="0"/>
              <a:t> та систем </a:t>
            </a:r>
            <a:r>
              <a:rPr lang="ru-RU" sz="1600" dirty="0" err="1"/>
              <a:t>машини</a:t>
            </a:r>
            <a:r>
              <a:rPr lang="ru-RU" sz="1600" dirty="0"/>
              <a:t>.</a:t>
            </a:r>
            <a:br>
              <a:rPr lang="ru-RU" sz="1600" dirty="0"/>
            </a:br>
            <a:r>
              <a:rPr lang="ru-RU" sz="1600" dirty="0" err="1"/>
              <a:t>Робочі</a:t>
            </a:r>
            <a:r>
              <a:rPr lang="ru-RU" sz="1600" dirty="0"/>
              <a:t> </a:t>
            </a:r>
            <a:r>
              <a:rPr lang="ru-RU" sz="1600" dirty="0" err="1"/>
              <a:t>органи</a:t>
            </a:r>
            <a:r>
              <a:rPr lang="ru-RU" sz="1600" dirty="0"/>
              <a:t>: ++</a:t>
            </a:r>
            <a:br>
              <a:rPr lang="ru-RU" sz="1600" dirty="0"/>
            </a:br>
            <a:r>
              <a:rPr lang="ru-RU" sz="1600" dirty="0" err="1"/>
              <a:t>Забезпечують</a:t>
            </a:r>
            <a:r>
              <a:rPr lang="ru-RU" sz="1600" dirty="0"/>
              <a:t> </a:t>
            </a:r>
            <a:r>
              <a:rPr lang="ru-RU" sz="1600" dirty="0" err="1"/>
              <a:t>стабільність</a:t>
            </a:r>
            <a:r>
              <a:rPr lang="ru-RU" sz="1600" dirty="0"/>
              <a:t> та </a:t>
            </a:r>
            <a:r>
              <a:rPr lang="ru-RU" sz="1600" dirty="0" err="1"/>
              <a:t>належну</a:t>
            </a:r>
            <a:r>
              <a:rPr lang="ru-RU" sz="1600" dirty="0"/>
              <a:t> </a:t>
            </a:r>
            <a:r>
              <a:rPr lang="ru-RU" sz="1600" dirty="0" err="1"/>
              <a:t>якість</a:t>
            </a:r>
            <a:r>
              <a:rPr lang="ru-RU" sz="1600" dirty="0"/>
              <a:t> </a:t>
            </a:r>
            <a:r>
              <a:rPr lang="ru-RU" sz="1600" dirty="0" err="1"/>
              <a:t>виконання</a:t>
            </a:r>
            <a:r>
              <a:rPr lang="ru-RU" sz="1600" dirty="0"/>
              <a:t> </a:t>
            </a:r>
            <a:r>
              <a:rPr lang="ru-RU" sz="1600" dirty="0" err="1"/>
              <a:t>технологічного</a:t>
            </a:r>
            <a:r>
              <a:rPr lang="ru-RU" sz="1600" dirty="0"/>
              <a:t> </a:t>
            </a:r>
            <a:r>
              <a:rPr lang="ru-RU" sz="1600" dirty="0" err="1"/>
              <a:t>процесу</a:t>
            </a:r>
            <a:r>
              <a:rPr lang="ru-RU" sz="1600" dirty="0"/>
              <a:t>.</a:t>
            </a:r>
            <a:br>
              <a:rPr lang="ru-RU" sz="1600" dirty="0"/>
            </a:br>
            <a:r>
              <a:rPr lang="ru-RU" sz="1600" dirty="0" err="1"/>
              <a:t>Технічне</a:t>
            </a:r>
            <a:r>
              <a:rPr lang="ru-RU" sz="1600" dirty="0"/>
              <a:t> та </a:t>
            </a:r>
            <a:r>
              <a:rPr lang="ru-RU" sz="1600" dirty="0" err="1"/>
              <a:t>технологічне</a:t>
            </a:r>
            <a:r>
              <a:rPr lang="ru-RU" sz="1600" dirty="0"/>
              <a:t> </a:t>
            </a:r>
            <a:r>
              <a:rPr lang="ru-RU" sz="1600" dirty="0" err="1"/>
              <a:t>обслуговування</a:t>
            </a:r>
            <a:r>
              <a:rPr lang="ru-RU" sz="1600" dirty="0"/>
              <a:t>: +</a:t>
            </a:r>
            <a:br>
              <a:rPr lang="ru-RU" sz="1600" dirty="0"/>
            </a:br>
            <a:r>
              <a:rPr lang="ru-RU" sz="1600" dirty="0"/>
              <a:t>Машина </a:t>
            </a:r>
            <a:r>
              <a:rPr lang="ru-RU" sz="1600" dirty="0" err="1"/>
              <a:t>задовільно</a:t>
            </a:r>
            <a:r>
              <a:rPr lang="ru-RU" sz="1600" dirty="0"/>
              <a:t> </a:t>
            </a:r>
            <a:r>
              <a:rPr lang="ru-RU" sz="1600" dirty="0" err="1"/>
              <a:t>пристосована</a:t>
            </a:r>
            <a:r>
              <a:rPr lang="ru-RU" sz="1600" dirty="0"/>
              <a:t> до </a:t>
            </a:r>
            <a:r>
              <a:rPr lang="ru-RU" sz="1600" dirty="0" err="1"/>
              <a:t>проведення</a:t>
            </a:r>
            <a:r>
              <a:rPr lang="ru-RU" sz="1600" dirty="0"/>
              <a:t> </a:t>
            </a:r>
            <a:r>
              <a:rPr lang="ru-RU" sz="1600" dirty="0" err="1"/>
              <a:t>технічного</a:t>
            </a:r>
            <a:r>
              <a:rPr lang="ru-RU" sz="1600" dirty="0"/>
              <a:t> та </a:t>
            </a:r>
            <a:r>
              <a:rPr lang="ru-RU" sz="1600" dirty="0" err="1"/>
              <a:t>технологічного</a:t>
            </a:r>
            <a:r>
              <a:rPr lang="ru-RU" sz="1600" dirty="0"/>
              <a:t> </a:t>
            </a:r>
            <a:r>
              <a:rPr lang="ru-RU" sz="1600" dirty="0" err="1"/>
              <a:t>обслуговування</a:t>
            </a:r>
            <a:r>
              <a:rPr lang="ru-RU" sz="1600" dirty="0"/>
              <a:t>, доступ до </a:t>
            </a:r>
            <a:r>
              <a:rPr lang="ru-RU" sz="1600" dirty="0" err="1"/>
              <a:t>вузлів</a:t>
            </a:r>
            <a:r>
              <a:rPr lang="ru-RU" sz="1600" dirty="0"/>
              <a:t> </a:t>
            </a:r>
            <a:r>
              <a:rPr lang="ru-RU" sz="1600" dirty="0" err="1"/>
              <a:t>задовільний</a:t>
            </a:r>
            <a:r>
              <a:rPr lang="ru-RU" sz="1600" dirty="0"/>
              <a:t>.</a:t>
            </a:r>
            <a:br>
              <a:rPr lang="ru-RU" sz="1600" dirty="0"/>
            </a:br>
            <a:r>
              <a:rPr lang="ru-RU" sz="1600" dirty="0" err="1"/>
              <a:t>Надійність</a:t>
            </a:r>
            <a:r>
              <a:rPr lang="ru-RU" sz="1600" dirty="0"/>
              <a:t> </a:t>
            </a:r>
            <a:r>
              <a:rPr lang="ru-RU" sz="1600" dirty="0" err="1"/>
              <a:t>виконання</a:t>
            </a:r>
            <a:r>
              <a:rPr lang="ru-RU" sz="1600" dirty="0"/>
              <a:t> </a:t>
            </a:r>
            <a:r>
              <a:rPr lang="ru-RU" sz="1600" dirty="0" err="1"/>
              <a:t>технологічного</a:t>
            </a:r>
            <a:r>
              <a:rPr lang="ru-RU" sz="1600" dirty="0"/>
              <a:t> </a:t>
            </a:r>
            <a:r>
              <a:rPr lang="ru-RU" sz="1600" dirty="0" err="1"/>
              <a:t>процесу</a:t>
            </a:r>
            <a:r>
              <a:rPr lang="ru-RU" sz="1600" dirty="0"/>
              <a:t>: ++</a:t>
            </a:r>
            <a:br>
              <a:rPr lang="ru-RU" sz="1600" dirty="0"/>
            </a:br>
            <a:r>
              <a:rPr lang="ru-RU" sz="1600" dirty="0"/>
              <a:t>Машина </a:t>
            </a:r>
            <a:r>
              <a:rPr lang="ru-RU" sz="1600" dirty="0" err="1"/>
              <a:t>надійно</a:t>
            </a:r>
            <a:r>
              <a:rPr lang="ru-RU" sz="1600" dirty="0"/>
              <a:t> </a:t>
            </a:r>
            <a:r>
              <a:rPr lang="ru-RU" sz="1600" dirty="0" err="1"/>
              <a:t>виконує</a:t>
            </a:r>
            <a:r>
              <a:rPr lang="ru-RU" sz="1600" dirty="0"/>
              <a:t> </a:t>
            </a:r>
            <a:r>
              <a:rPr lang="ru-RU" sz="1600" dirty="0" err="1"/>
              <a:t>технологічний</a:t>
            </a:r>
            <a:r>
              <a:rPr lang="ru-RU" sz="1600" dirty="0"/>
              <a:t> </a:t>
            </a:r>
            <a:r>
              <a:rPr lang="ru-RU" sz="1600" dirty="0" err="1"/>
              <a:t>процес</a:t>
            </a:r>
            <a:r>
              <a:rPr lang="ru-RU" sz="1600" dirty="0"/>
              <a:t>, </a:t>
            </a:r>
            <a:r>
              <a:rPr lang="ru-RU" sz="1600" dirty="0" err="1"/>
              <a:t>випадків</a:t>
            </a:r>
            <a:r>
              <a:rPr lang="ru-RU" sz="1600" dirty="0"/>
              <a:t> </a:t>
            </a:r>
            <a:r>
              <a:rPr lang="ru-RU" sz="1600" dirty="0" err="1"/>
              <a:t>відмов</a:t>
            </a:r>
            <a:r>
              <a:rPr lang="ru-RU" sz="1600" dirty="0"/>
              <a:t> систем та </a:t>
            </a:r>
            <a:r>
              <a:rPr lang="ru-RU" sz="1600" dirty="0" err="1"/>
              <a:t>порушення</a:t>
            </a:r>
            <a:r>
              <a:rPr lang="ru-RU" sz="1600" dirty="0"/>
              <a:t> </a:t>
            </a:r>
            <a:r>
              <a:rPr lang="ru-RU" sz="1600" dirty="0" err="1"/>
              <a:t>виконання</a:t>
            </a:r>
            <a:r>
              <a:rPr lang="ru-RU" sz="1600" dirty="0"/>
              <a:t> </a:t>
            </a:r>
            <a:r>
              <a:rPr lang="ru-RU" sz="1600" dirty="0" err="1"/>
              <a:t>технологічного</a:t>
            </a:r>
            <a:r>
              <a:rPr lang="ru-RU" sz="1600" dirty="0"/>
              <a:t> </a:t>
            </a:r>
            <a:r>
              <a:rPr lang="ru-RU" sz="1600" dirty="0" err="1"/>
              <a:t>процесу</a:t>
            </a:r>
            <a:r>
              <a:rPr lang="ru-RU" sz="1600" dirty="0"/>
              <a:t>  не </a:t>
            </a:r>
            <a:r>
              <a:rPr lang="ru-RU" sz="1600" dirty="0" err="1"/>
              <a:t>спостерігалось</a:t>
            </a:r>
            <a:r>
              <a:rPr lang="ru-RU" sz="1600" dirty="0"/>
              <a:t>.</a:t>
            </a:r>
          </a:p>
        </p:txBody>
      </p:sp>
      <p:graphicFrame>
        <p:nvGraphicFramePr>
          <p:cNvPr id="4" name="Объект 3"/>
          <p:cNvGraphicFramePr>
            <a:graphicFrameLocks noGrp="1"/>
          </p:cNvGraphicFramePr>
          <p:nvPr>
            <p:ph idx="1"/>
            <p:extLst>
              <p:ext uri="{D42A27DB-BD31-4B8C-83A1-F6EECF244321}">
                <p14:modId xmlns:p14="http://schemas.microsoft.com/office/powerpoint/2010/main" val="91107815"/>
              </p:ext>
            </p:extLst>
          </p:nvPr>
        </p:nvGraphicFramePr>
        <p:xfrm>
          <a:off x="1691680" y="5301208"/>
          <a:ext cx="6324598" cy="1371600"/>
        </p:xfrm>
        <a:graphic>
          <a:graphicData uri="http://schemas.openxmlformats.org/drawingml/2006/table">
            <a:tbl>
              <a:tblPr firstRow="1" bandRow="1">
                <a:tableStyleId>{5C22544A-7EE6-4342-B048-85BDC9FD1C3A}</a:tableStyleId>
              </a:tblPr>
              <a:tblGrid>
                <a:gridCol w="903514"/>
                <a:gridCol w="903514"/>
                <a:gridCol w="903514"/>
                <a:gridCol w="903514"/>
                <a:gridCol w="903514"/>
                <a:gridCol w="903514"/>
                <a:gridCol w="903514"/>
              </a:tblGrid>
              <a:tr h="370840">
                <a:tc>
                  <a:txBody>
                    <a:bodyPr/>
                    <a:lstStyle/>
                    <a:p>
                      <a:endParaRPr lang="ru-RU" dirty="0"/>
                    </a:p>
                  </a:txBody>
                  <a:tcPr/>
                </a:tc>
                <a:tc>
                  <a:txBody>
                    <a:bodyPr/>
                    <a:lstStyle/>
                    <a:p>
                      <a:pPr algn="ctr"/>
                      <a:r>
                        <a:rPr lang="ru-RU" dirty="0" err="1">
                          <a:effectLst/>
                        </a:rPr>
                        <a:t>Рівень</a:t>
                      </a:r>
                      <a:r>
                        <a:rPr lang="ru-RU" dirty="0">
                          <a:effectLst/>
                        </a:rPr>
                        <a:t> </a:t>
                      </a:r>
                      <a:r>
                        <a:rPr lang="ru-RU" dirty="0" err="1">
                          <a:effectLst/>
                        </a:rPr>
                        <a:t>оцінювання</a:t>
                      </a:r>
                      <a:endParaRPr lang="ru-RU" dirty="0">
                        <a:effectLst/>
                      </a:endParaRPr>
                    </a:p>
                  </a:txBody>
                  <a:tcPr marL="0" marR="0" marT="0" marB="0" anchor="ctr"/>
                </a:tc>
                <a:tc>
                  <a:txBody>
                    <a:bodyPr/>
                    <a:lstStyle/>
                    <a:p>
                      <a:pPr algn="ctr"/>
                      <a:r>
                        <a:rPr lang="ru-RU">
                          <a:effectLst/>
                        </a:rPr>
                        <a:t>Дуже добре</a:t>
                      </a:r>
                    </a:p>
                  </a:txBody>
                  <a:tcPr marL="0" marR="0" marT="0" marB="0" anchor="ctr"/>
                </a:tc>
                <a:tc>
                  <a:txBody>
                    <a:bodyPr/>
                    <a:lstStyle/>
                    <a:p>
                      <a:pPr algn="ctr"/>
                      <a:r>
                        <a:rPr lang="ru-RU">
                          <a:effectLst/>
                        </a:rPr>
                        <a:t>Добре</a:t>
                      </a:r>
                    </a:p>
                  </a:txBody>
                  <a:tcPr marL="0" marR="0" marT="0" marB="0" anchor="ctr"/>
                </a:tc>
                <a:tc>
                  <a:txBody>
                    <a:bodyPr/>
                    <a:lstStyle/>
                    <a:p>
                      <a:pPr algn="ctr"/>
                      <a:r>
                        <a:rPr lang="ru-RU">
                          <a:effectLst/>
                        </a:rPr>
                        <a:t>Середньо</a:t>
                      </a:r>
                    </a:p>
                  </a:txBody>
                  <a:tcPr marL="0" marR="0" marT="0" marB="0" anchor="ctr"/>
                </a:tc>
                <a:tc>
                  <a:txBody>
                    <a:bodyPr/>
                    <a:lstStyle/>
                    <a:p>
                      <a:pPr algn="ctr"/>
                      <a:r>
                        <a:rPr lang="ru-RU">
                          <a:effectLst/>
                        </a:rPr>
                        <a:t>Не дуже добре</a:t>
                      </a:r>
                    </a:p>
                  </a:txBody>
                  <a:tcPr marL="0" marR="0" marT="0" marB="0" anchor="ctr"/>
                </a:tc>
                <a:tc>
                  <a:txBody>
                    <a:bodyPr/>
                    <a:lstStyle/>
                    <a:p>
                      <a:pPr algn="ctr"/>
                      <a:r>
                        <a:rPr lang="ru-RU">
                          <a:effectLst/>
                        </a:rPr>
                        <a:t>Погано</a:t>
                      </a:r>
                    </a:p>
                  </a:txBody>
                  <a:tcPr marL="0" marR="0" marT="0" marB="0" anchor="ctr"/>
                </a:tc>
              </a:tr>
              <a:tr h="370840">
                <a:tc>
                  <a:txBody>
                    <a:bodyPr/>
                    <a:lstStyle/>
                    <a:p>
                      <a:endParaRPr lang="ru-RU"/>
                    </a:p>
                  </a:txBody>
                  <a:tcPr/>
                </a:tc>
                <a:tc>
                  <a:txBody>
                    <a:bodyPr/>
                    <a:lstStyle/>
                    <a:p>
                      <a:pPr algn="ctr"/>
                      <a:r>
                        <a:rPr lang="ru-RU">
                          <a:effectLst/>
                        </a:rPr>
                        <a:t>Позначення</a:t>
                      </a:r>
                    </a:p>
                  </a:txBody>
                  <a:tcPr marL="0" marR="0" marT="0" marB="0" anchor="ctr"/>
                </a:tc>
                <a:tc>
                  <a:txBody>
                    <a:bodyPr/>
                    <a:lstStyle/>
                    <a:p>
                      <a:pPr algn="ctr"/>
                      <a:r>
                        <a:rPr lang="ru-RU">
                          <a:effectLst/>
                        </a:rPr>
                        <a:t>++</a:t>
                      </a:r>
                    </a:p>
                  </a:txBody>
                  <a:tcPr marL="0" marR="0" marT="0" marB="0" anchor="ctr"/>
                </a:tc>
                <a:tc>
                  <a:txBody>
                    <a:bodyPr/>
                    <a:lstStyle/>
                    <a:p>
                      <a:pPr algn="ctr"/>
                      <a:r>
                        <a:rPr lang="ru-RU">
                          <a:effectLst/>
                        </a:rPr>
                        <a:t>+</a:t>
                      </a:r>
                    </a:p>
                  </a:txBody>
                  <a:tcPr marL="0" marR="0" marT="0" marB="0" anchor="ctr"/>
                </a:tc>
                <a:tc>
                  <a:txBody>
                    <a:bodyPr/>
                    <a:lstStyle/>
                    <a:p>
                      <a:pPr algn="ctr"/>
                      <a:r>
                        <a:rPr lang="ru-RU">
                          <a:effectLst/>
                        </a:rPr>
                        <a:t>0</a:t>
                      </a:r>
                    </a:p>
                  </a:txBody>
                  <a:tcPr marL="0" marR="0" marT="0" marB="0" anchor="ctr"/>
                </a:tc>
                <a:tc>
                  <a:txBody>
                    <a:bodyPr/>
                    <a:lstStyle/>
                    <a:p>
                      <a:pPr algn="ctr"/>
                      <a:r>
                        <a:rPr lang="ru-RU">
                          <a:effectLst/>
                        </a:rPr>
                        <a:t>–</a:t>
                      </a:r>
                    </a:p>
                  </a:txBody>
                  <a:tcPr marL="0" marR="0" marT="0" marB="0" anchor="ctr"/>
                </a:tc>
                <a:tc>
                  <a:txBody>
                    <a:bodyPr/>
                    <a:lstStyle/>
                    <a:p>
                      <a:pPr algn="ctr"/>
                      <a:r>
                        <a:rPr lang="ru-RU" dirty="0">
                          <a:effectLst/>
                        </a:rPr>
                        <a:t>– –</a:t>
                      </a:r>
                    </a:p>
                  </a:txBody>
                  <a:tcPr marL="0" marR="0" marT="0" marB="0" anchor="ctr"/>
                </a:tc>
              </a:tr>
            </a:tbl>
          </a:graphicData>
        </a:graphic>
      </p:graphicFrame>
    </p:spTree>
    <p:extLst>
      <p:ext uri="{BB962C8B-B14F-4D97-AF65-F5344CB8AC3E}">
        <p14:creationId xmlns:p14="http://schemas.microsoft.com/office/powerpoint/2010/main" val="1736458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5877272"/>
            <a:ext cx="6629400" cy="838200"/>
          </a:xfrm>
        </p:spPr>
        <p:txBody>
          <a:bodyPr/>
          <a:lstStyle/>
          <a:p>
            <a:r>
              <a:rPr lang="ru-RU" sz="2400" dirty="0"/>
              <a:t>ПРАВИЛА ЕКСПЛУАТАЦІЇ І </a:t>
            </a:r>
            <a:r>
              <a:rPr lang="ru-RU" sz="2400" dirty="0" smtClean="0"/>
              <a:t>РЕГУЛЮВАННЯ</a:t>
            </a:r>
            <a:br>
              <a:rPr lang="ru-RU" sz="2400" dirty="0" smtClean="0"/>
            </a:br>
            <a:r>
              <a:rPr lang="ru-RU" sz="2400" dirty="0" smtClean="0"/>
              <a:t> </a:t>
            </a:r>
            <a:r>
              <a:rPr lang="ru-RU" sz="1400" dirty="0" smtClean="0"/>
              <a:t>1</a:t>
            </a:r>
            <a:r>
              <a:rPr lang="ru-RU" sz="1400" dirty="0"/>
              <a:t>. Перед </a:t>
            </a:r>
            <a:r>
              <a:rPr lang="ru-RU" sz="1400" dirty="0" err="1"/>
              <a:t>введенням</a:t>
            </a:r>
            <a:r>
              <a:rPr lang="ru-RU" sz="1400" dirty="0"/>
              <a:t> </a:t>
            </a:r>
            <a:r>
              <a:rPr lang="ru-RU" sz="1400" dirty="0" err="1"/>
              <a:t>машини</a:t>
            </a:r>
            <a:r>
              <a:rPr lang="ru-RU" sz="1400" dirty="0"/>
              <a:t> в </a:t>
            </a:r>
            <a:r>
              <a:rPr lang="ru-RU" sz="1400" dirty="0" err="1"/>
              <a:t>експлуатацію</a:t>
            </a:r>
            <a:r>
              <a:rPr lang="ru-RU" sz="1400" dirty="0"/>
              <a:t>:</a:t>
            </a:r>
            <a:br>
              <a:rPr lang="ru-RU" sz="1400" dirty="0"/>
            </a:br>
            <a:r>
              <a:rPr lang="ru-RU" sz="1400" dirty="0" err="1"/>
              <a:t>проведіть</a:t>
            </a:r>
            <a:r>
              <a:rPr lang="ru-RU" sz="1400" dirty="0"/>
              <a:t> </a:t>
            </a:r>
            <a:r>
              <a:rPr lang="ru-RU" sz="1400" dirty="0" err="1"/>
              <a:t>зовнішній</a:t>
            </a:r>
            <a:r>
              <a:rPr lang="ru-RU" sz="1400" dirty="0"/>
              <a:t> </a:t>
            </a:r>
            <a:r>
              <a:rPr lang="ru-RU" sz="1400" dirty="0" err="1"/>
              <a:t>огляд</a:t>
            </a:r>
            <a:r>
              <a:rPr lang="ru-RU" sz="1400" dirty="0"/>
              <a:t> і </a:t>
            </a:r>
            <a:r>
              <a:rPr lang="ru-RU" sz="1400" dirty="0" err="1"/>
              <a:t>перевірте</a:t>
            </a:r>
            <a:r>
              <a:rPr lang="ru-RU" sz="1400" dirty="0"/>
              <a:t> </a:t>
            </a:r>
            <a:r>
              <a:rPr lang="ru-RU" sz="1400" dirty="0" err="1"/>
              <a:t>кріплення</a:t>
            </a:r>
            <a:r>
              <a:rPr lang="ru-RU" sz="1400" dirty="0"/>
              <a:t> </a:t>
            </a:r>
            <a:r>
              <a:rPr lang="ru-RU" sz="1400" dirty="0" err="1"/>
              <a:t>всіх</a:t>
            </a:r>
            <a:r>
              <a:rPr lang="ru-RU" sz="1400" dirty="0"/>
              <a:t> </a:t>
            </a:r>
            <a:r>
              <a:rPr lang="ru-RU" sz="1400" dirty="0" err="1"/>
              <a:t>складальних</a:t>
            </a:r>
            <a:r>
              <a:rPr lang="ru-RU" sz="1400" dirty="0"/>
              <a:t> </a:t>
            </a:r>
            <a:r>
              <a:rPr lang="ru-RU" sz="1400" dirty="0" err="1"/>
              <a:t>одиниць</a:t>
            </a:r>
            <a:r>
              <a:rPr lang="ru-RU" sz="1400" dirty="0"/>
              <a:t> і деталей,</a:t>
            </a:r>
            <a:br>
              <a:rPr lang="ru-RU" sz="1400" dirty="0"/>
            </a:br>
            <a:r>
              <a:rPr lang="ru-RU" sz="1400" dirty="0"/>
              <a:t>особливо </a:t>
            </a:r>
            <a:r>
              <a:rPr lang="ru-RU" sz="1400" dirty="0" err="1"/>
              <a:t>звернувши</a:t>
            </a:r>
            <a:r>
              <a:rPr lang="ru-RU" sz="1400" dirty="0"/>
              <a:t> </a:t>
            </a:r>
            <a:r>
              <a:rPr lang="ru-RU" sz="1400" dirty="0" err="1"/>
              <a:t>увагу</a:t>
            </a:r>
            <a:r>
              <a:rPr lang="ru-RU" sz="1400" dirty="0"/>
              <a:t> на гайки </a:t>
            </a:r>
            <a:r>
              <a:rPr lang="ru-RU" sz="1400" dirty="0" err="1"/>
              <a:t>кріплення</a:t>
            </a:r>
            <a:r>
              <a:rPr lang="ru-RU" sz="1400" dirty="0"/>
              <a:t> </a:t>
            </a:r>
            <a:r>
              <a:rPr lang="ru-RU" sz="1400" dirty="0" err="1"/>
              <a:t>коліс</a:t>
            </a:r>
            <a:r>
              <a:rPr lang="ru-RU" sz="1400" dirty="0"/>
              <a:t>. При </a:t>
            </a:r>
            <a:r>
              <a:rPr lang="ru-RU" sz="1400" dirty="0" err="1"/>
              <a:t>необхідності</a:t>
            </a:r>
            <a:r>
              <a:rPr lang="ru-RU" sz="1400" dirty="0"/>
              <a:t> </a:t>
            </a:r>
            <a:r>
              <a:rPr lang="ru-RU" sz="1400" dirty="0" err="1"/>
              <a:t>рівномірно</a:t>
            </a:r>
            <a:r>
              <a:rPr lang="ru-RU" sz="1400" dirty="0"/>
              <a:t> </a:t>
            </a:r>
            <a:r>
              <a:rPr lang="ru-RU" sz="1400" dirty="0" err="1"/>
              <a:t>підтягніть</a:t>
            </a:r>
            <a:r>
              <a:rPr lang="ru-RU" sz="1400" dirty="0"/>
              <a:t> </a:t>
            </a:r>
            <a:r>
              <a:rPr lang="ru-RU" sz="1400" dirty="0" err="1"/>
              <a:t>їх</a:t>
            </a:r>
            <a:r>
              <a:rPr lang="ru-RU" sz="1400" dirty="0"/>
              <a:t>. </a:t>
            </a:r>
            <a:r>
              <a:rPr lang="ru-RU" sz="1400" dirty="0" smtClean="0"/>
              <a:t/>
            </a:r>
            <a:br>
              <a:rPr lang="ru-RU" sz="1400" dirty="0" smtClean="0"/>
            </a:br>
            <a:r>
              <a:rPr lang="ru-RU" sz="1400" dirty="0" smtClean="0"/>
              <a:t>2</a:t>
            </a:r>
            <a:r>
              <a:rPr lang="ru-RU" sz="1400" dirty="0"/>
              <a:t>. </a:t>
            </a:r>
            <a:r>
              <a:rPr lang="ru-RU" sz="1400" dirty="0" err="1"/>
              <a:t>Проведіть</a:t>
            </a:r>
            <a:r>
              <a:rPr lang="ru-RU" sz="1400" dirty="0"/>
              <a:t> </a:t>
            </a:r>
            <a:r>
              <a:rPr lang="ru-RU" sz="1400" dirty="0" err="1"/>
              <a:t>щозмінне</a:t>
            </a:r>
            <a:r>
              <a:rPr lang="ru-RU" sz="1400" dirty="0"/>
              <a:t> </a:t>
            </a:r>
            <a:r>
              <a:rPr lang="ru-RU" sz="1400" dirty="0" err="1"/>
              <a:t>технічне</a:t>
            </a:r>
            <a:r>
              <a:rPr lang="ru-RU" sz="1400" dirty="0"/>
              <a:t> </a:t>
            </a:r>
            <a:r>
              <a:rPr lang="ru-RU" sz="1400" dirty="0" err="1"/>
              <a:t>обслуговування</a:t>
            </a:r>
            <a:r>
              <a:rPr lang="ru-RU" sz="1400" dirty="0"/>
              <a:t> (СТО). </a:t>
            </a:r>
            <a:r>
              <a:rPr lang="ru-RU" sz="1400" dirty="0" smtClean="0"/>
              <a:t/>
            </a:r>
            <a:br>
              <a:rPr lang="ru-RU" sz="1400" dirty="0" smtClean="0"/>
            </a:br>
            <a:r>
              <a:rPr lang="ru-RU" sz="1400" dirty="0" smtClean="0"/>
              <a:t>3</a:t>
            </a:r>
            <a:r>
              <a:rPr lang="ru-RU" sz="1400" dirty="0"/>
              <a:t>. </a:t>
            </a:r>
            <a:r>
              <a:rPr lang="ru-RU" sz="1400" dirty="0" err="1"/>
              <a:t>Підготуйте</a:t>
            </a:r>
            <a:r>
              <a:rPr lang="ru-RU" sz="1400" dirty="0"/>
              <a:t> трактор для </a:t>
            </a:r>
            <a:r>
              <a:rPr lang="ru-RU" sz="1400" dirty="0" err="1"/>
              <a:t>роботи</a:t>
            </a:r>
            <a:r>
              <a:rPr lang="ru-RU" sz="1400" dirty="0"/>
              <a:t> з машиною </a:t>
            </a:r>
            <a:r>
              <a:rPr lang="ru-RU" sz="1400" dirty="0" err="1"/>
              <a:t>згідно</a:t>
            </a:r>
            <a:r>
              <a:rPr lang="ru-RU" sz="1400" dirty="0"/>
              <a:t> </a:t>
            </a:r>
            <a:r>
              <a:rPr lang="ru-RU" sz="1400" dirty="0" err="1"/>
              <a:t>інструкції</a:t>
            </a:r>
            <a:r>
              <a:rPr lang="ru-RU" sz="1400" dirty="0"/>
              <a:t> трактора. 4. </a:t>
            </a:r>
            <a:r>
              <a:rPr lang="ru-RU" sz="1400" dirty="0" err="1"/>
              <a:t>З'єднайте</a:t>
            </a:r>
            <a:r>
              <a:rPr lang="ru-RU" sz="1400" dirty="0"/>
              <a:t> машину з </a:t>
            </a:r>
            <a:r>
              <a:rPr lang="ru-RU" sz="1400" dirty="0" err="1"/>
              <a:t>гідрогак</a:t>
            </a:r>
            <a:r>
              <a:rPr lang="ru-RU" sz="1400" dirty="0"/>
              <a:t> і </a:t>
            </a:r>
            <a:r>
              <a:rPr lang="ru-RU" sz="1400" dirty="0" err="1"/>
              <a:t>закріпіть</a:t>
            </a:r>
            <a:r>
              <a:rPr lang="ru-RU" sz="1400" dirty="0"/>
              <a:t> за трактор </a:t>
            </a:r>
            <a:r>
              <a:rPr lang="ru-RU" sz="1400" dirty="0" err="1"/>
              <a:t>страхувальні</a:t>
            </a:r>
            <a:r>
              <a:rPr lang="ru-RU" sz="1400" dirty="0"/>
              <a:t> </a:t>
            </a:r>
            <a:r>
              <a:rPr lang="ru-RU" sz="1400" dirty="0" err="1"/>
              <a:t>троси</a:t>
            </a:r>
            <a:r>
              <a:rPr lang="ru-RU" sz="1400" dirty="0"/>
              <a:t>. 5. </a:t>
            </a:r>
            <a:r>
              <a:rPr lang="ru-RU" sz="1400" dirty="0" err="1"/>
              <a:t>З'єднайте</a:t>
            </a:r>
            <a:r>
              <a:rPr lang="ru-RU" sz="1400" dirty="0"/>
              <a:t> </a:t>
            </a:r>
            <a:r>
              <a:rPr lang="ru-RU" sz="1400" dirty="0" err="1"/>
              <a:t>карданну</a:t>
            </a:r>
            <a:r>
              <a:rPr lang="ru-RU" sz="1400" dirty="0"/>
              <a:t> передачу з ВВП трактора і </a:t>
            </a:r>
            <a:r>
              <a:rPr lang="ru-RU" sz="1400" dirty="0" err="1"/>
              <a:t>закріпіть</a:t>
            </a:r>
            <a:r>
              <a:rPr lang="ru-RU" sz="1400" dirty="0"/>
              <a:t> </a:t>
            </a:r>
            <a:r>
              <a:rPr lang="ru-RU" sz="1400" dirty="0" err="1"/>
              <a:t>запобіжні</a:t>
            </a:r>
            <a:r>
              <a:rPr lang="ru-RU" sz="1400" dirty="0"/>
              <a:t/>
            </a:r>
            <a:br>
              <a:rPr lang="ru-RU" sz="1400" dirty="0"/>
            </a:br>
            <a:r>
              <a:rPr lang="ru-RU" sz="1400" dirty="0" err="1"/>
              <a:t>ланцюги</a:t>
            </a:r>
            <a:r>
              <a:rPr lang="ru-RU" sz="1400" dirty="0"/>
              <a:t> </a:t>
            </a:r>
            <a:r>
              <a:rPr lang="ru-RU" sz="1400" dirty="0" err="1"/>
              <a:t>огородження</a:t>
            </a:r>
            <a:r>
              <a:rPr lang="ru-RU" sz="1400" dirty="0"/>
              <a:t> </a:t>
            </a:r>
            <a:r>
              <a:rPr lang="ru-RU" sz="1400" dirty="0" err="1"/>
              <a:t>карданної</a:t>
            </a:r>
            <a:r>
              <a:rPr lang="ru-RU" sz="1400" dirty="0"/>
              <a:t> </a:t>
            </a:r>
            <a:r>
              <a:rPr lang="ru-RU" sz="1400" dirty="0" err="1"/>
              <a:t>передачі</a:t>
            </a:r>
            <a:r>
              <a:rPr lang="ru-RU" sz="1400" dirty="0"/>
              <a:t>. </a:t>
            </a:r>
            <a:r>
              <a:rPr lang="ru-RU" sz="1400" dirty="0" err="1"/>
              <a:t>Внутрішні</a:t>
            </a:r>
            <a:r>
              <a:rPr lang="ru-RU" sz="1400" dirty="0"/>
              <a:t> вилки </a:t>
            </a:r>
            <a:r>
              <a:rPr lang="ru-RU" sz="1400" dirty="0" err="1"/>
              <a:t>карданної</a:t>
            </a:r>
            <a:r>
              <a:rPr lang="ru-RU" sz="1400" dirty="0"/>
              <a:t> </a:t>
            </a:r>
            <a:r>
              <a:rPr lang="ru-RU" sz="1400" dirty="0" err="1"/>
              <a:t>передачі</a:t>
            </a:r>
            <a:r>
              <a:rPr lang="ru-RU" sz="1400" dirty="0"/>
              <a:t> </a:t>
            </a:r>
            <a:r>
              <a:rPr lang="ru-RU" sz="1400" dirty="0" err="1"/>
              <a:t>повинні</a:t>
            </a:r>
            <a:r>
              <a:rPr lang="ru-RU" sz="1400" dirty="0"/>
              <a:t/>
            </a:r>
            <a:br>
              <a:rPr lang="ru-RU" sz="1400" dirty="0"/>
            </a:br>
            <a:r>
              <a:rPr lang="ru-RU" sz="1400" dirty="0" err="1"/>
              <a:t>розташовуватися</a:t>
            </a:r>
            <a:r>
              <a:rPr lang="ru-RU" sz="1400" dirty="0"/>
              <a:t> в </a:t>
            </a:r>
            <a:r>
              <a:rPr lang="ru-RU" sz="1400" dirty="0" err="1"/>
              <a:t>одній</a:t>
            </a:r>
            <a:r>
              <a:rPr lang="ru-RU" sz="1400" dirty="0"/>
              <a:t> </a:t>
            </a:r>
            <a:r>
              <a:rPr lang="ru-RU" sz="1400" dirty="0" err="1"/>
              <a:t>площині</a:t>
            </a:r>
            <a:r>
              <a:rPr lang="ru-RU" sz="1400" dirty="0"/>
              <a:t>. </a:t>
            </a:r>
            <a:r>
              <a:rPr lang="ru-RU" sz="1400" dirty="0" smtClean="0"/>
              <a:t/>
            </a:r>
            <a:br>
              <a:rPr lang="ru-RU" sz="1400" dirty="0" smtClean="0"/>
            </a:br>
            <a:r>
              <a:rPr lang="ru-RU" sz="1400" dirty="0" smtClean="0"/>
              <a:t>6</a:t>
            </a:r>
            <a:r>
              <a:rPr lang="ru-RU" sz="1400" dirty="0"/>
              <a:t>. </a:t>
            </a:r>
            <a:r>
              <a:rPr lang="ru-RU" sz="1400" dirty="0" err="1"/>
              <a:t>З'єднайте</a:t>
            </a:r>
            <a:r>
              <a:rPr lang="ru-RU" sz="1400" dirty="0"/>
              <a:t> </a:t>
            </a:r>
            <a:r>
              <a:rPr lang="ru-RU" sz="1400" dirty="0" err="1"/>
              <a:t>гідросистему</a:t>
            </a:r>
            <a:r>
              <a:rPr lang="ru-RU" sz="1400" dirty="0"/>
              <a:t> </a:t>
            </a:r>
            <a:r>
              <a:rPr lang="ru-RU" sz="1400" dirty="0" err="1"/>
              <a:t>машини</a:t>
            </a:r>
            <a:r>
              <a:rPr lang="ru-RU" sz="1400" dirty="0"/>
              <a:t> з </a:t>
            </a:r>
            <a:r>
              <a:rPr lang="ru-RU" sz="1400" dirty="0" err="1"/>
              <a:t>гідросистемою</a:t>
            </a:r>
            <a:r>
              <a:rPr lang="ru-RU" sz="1400" dirty="0"/>
              <a:t> трактора за </a:t>
            </a:r>
            <a:r>
              <a:rPr lang="ru-RU" sz="1400" dirty="0" err="1"/>
              <a:t>допомогою</a:t>
            </a:r>
            <a:r>
              <a:rPr lang="ru-RU" sz="1400" dirty="0"/>
              <a:t> </a:t>
            </a:r>
            <a:r>
              <a:rPr lang="ru-RU" sz="1400" dirty="0" err="1"/>
              <a:t>рукавів</a:t>
            </a:r>
            <a:r>
              <a:rPr lang="ru-RU" sz="1400" dirty="0"/>
              <a:t/>
            </a:r>
            <a:br>
              <a:rPr lang="ru-RU" sz="1400" dirty="0"/>
            </a:br>
            <a:r>
              <a:rPr lang="ru-RU" sz="1400" dirty="0" err="1"/>
              <a:t>високого</a:t>
            </a:r>
            <a:r>
              <a:rPr lang="ru-RU" sz="1400" dirty="0"/>
              <a:t> </a:t>
            </a:r>
            <a:r>
              <a:rPr lang="ru-RU" sz="1400" dirty="0" err="1"/>
              <a:t>тиску</a:t>
            </a:r>
            <a:r>
              <a:rPr lang="ru-RU" sz="1400" dirty="0"/>
              <a:t> </a:t>
            </a:r>
            <a:r>
              <a:rPr lang="ru-RU" sz="1400" dirty="0" err="1"/>
              <a:t>відповідно</a:t>
            </a:r>
            <a:r>
              <a:rPr lang="ru-RU" sz="1400" dirty="0"/>
              <a:t> до </a:t>
            </a:r>
            <a:r>
              <a:rPr lang="ru-RU" sz="1400" dirty="0" err="1"/>
              <a:t>принципової</a:t>
            </a:r>
            <a:r>
              <a:rPr lang="ru-RU" sz="1400" dirty="0"/>
              <a:t> </a:t>
            </a:r>
            <a:r>
              <a:rPr lang="ru-RU" sz="1400" dirty="0" err="1"/>
              <a:t>гідравлічною</a:t>
            </a:r>
            <a:r>
              <a:rPr lang="ru-RU" sz="1400" dirty="0"/>
              <a:t> схемою .</a:t>
            </a:r>
            <a:br>
              <a:rPr lang="ru-RU" sz="1400" dirty="0"/>
            </a:br>
            <a:r>
              <a:rPr lang="ru-RU" sz="1400" dirty="0" err="1"/>
              <a:t>Видаліть</a:t>
            </a:r>
            <a:r>
              <a:rPr lang="ru-RU" sz="1400" dirty="0"/>
              <a:t> </a:t>
            </a:r>
            <a:r>
              <a:rPr lang="ru-RU" sz="1400" dirty="0" err="1"/>
              <a:t>повітря</a:t>
            </a:r>
            <a:r>
              <a:rPr lang="ru-RU" sz="1400" dirty="0"/>
              <a:t> з </a:t>
            </a:r>
            <a:r>
              <a:rPr lang="ru-RU" sz="1400" dirty="0" err="1"/>
              <a:t>гідосістеми</a:t>
            </a:r>
            <a:r>
              <a:rPr lang="ru-RU" sz="1400" dirty="0" smtClean="0"/>
              <a:t>.</a:t>
            </a:r>
            <a:br>
              <a:rPr lang="ru-RU" sz="1400" dirty="0" smtClean="0"/>
            </a:br>
            <a:r>
              <a:rPr lang="ru-RU" sz="1400" dirty="0" smtClean="0"/>
              <a:t> </a:t>
            </a:r>
            <a:r>
              <a:rPr lang="ru-RU" sz="1400" dirty="0"/>
              <a:t>7. </a:t>
            </a:r>
            <a:r>
              <a:rPr lang="ru-RU" sz="1400" dirty="0" err="1"/>
              <a:t>Замініть</a:t>
            </a:r>
            <a:r>
              <a:rPr lang="ru-RU" sz="1400" dirty="0"/>
              <a:t> пробку на </a:t>
            </a:r>
            <a:r>
              <a:rPr lang="ru-RU" sz="1400" dirty="0" err="1"/>
              <a:t>гідробаку</a:t>
            </a:r>
            <a:r>
              <a:rPr lang="ru-RU" sz="1400" dirty="0"/>
              <a:t> трактора переходником, </a:t>
            </a:r>
            <a:r>
              <a:rPr lang="ru-RU" sz="1400" dirty="0" err="1"/>
              <a:t>що</a:t>
            </a:r>
            <a:r>
              <a:rPr lang="ru-RU" sz="1400" dirty="0"/>
              <a:t> </a:t>
            </a:r>
            <a:r>
              <a:rPr lang="ru-RU" sz="1400" dirty="0" err="1"/>
              <a:t>знаходяться</a:t>
            </a:r>
            <a:r>
              <a:rPr lang="ru-RU" sz="1400" dirty="0"/>
              <a:t> в ЗІП.</a:t>
            </a:r>
            <a:br>
              <a:rPr lang="ru-RU" sz="1400" dirty="0"/>
            </a:br>
            <a:r>
              <a:rPr lang="ru-RU" sz="1400" dirty="0" err="1"/>
              <a:t>Перехідник</a:t>
            </a:r>
            <a:r>
              <a:rPr lang="ru-RU" sz="1400" dirty="0"/>
              <a:t> </a:t>
            </a:r>
            <a:r>
              <a:rPr lang="ru-RU" sz="1400" dirty="0" err="1"/>
              <a:t>з'єднайте</a:t>
            </a:r>
            <a:r>
              <a:rPr lang="ru-RU" sz="1400" dirty="0"/>
              <a:t> </a:t>
            </a:r>
            <a:r>
              <a:rPr lang="ru-RU" sz="1400" dirty="0" err="1"/>
              <a:t>зі</a:t>
            </a:r>
            <a:r>
              <a:rPr lang="ru-RU" sz="1400" dirty="0"/>
              <a:t> шлангом (рукав 25х35-16), а шланг за </a:t>
            </a:r>
            <a:r>
              <a:rPr lang="ru-RU" sz="1400" dirty="0" err="1"/>
              <a:t>допомогою</a:t>
            </a:r>
            <a:r>
              <a:rPr lang="ru-RU" sz="1400" dirty="0"/>
              <a:t> </a:t>
            </a:r>
            <a:r>
              <a:rPr lang="ru-RU" sz="1400" dirty="0" err="1"/>
              <a:t>хомутів</a:t>
            </a:r>
            <a:r>
              <a:rPr lang="ru-RU" sz="1400" dirty="0"/>
              <a:t/>
            </a:r>
            <a:br>
              <a:rPr lang="ru-RU" sz="1400" dirty="0"/>
            </a:br>
            <a:r>
              <a:rPr lang="ru-RU" sz="1400" dirty="0" err="1"/>
              <a:t>підключіть</a:t>
            </a:r>
            <a:r>
              <a:rPr lang="ru-RU" sz="1400" dirty="0"/>
              <a:t> до холодильника </a:t>
            </a:r>
            <a:r>
              <a:rPr lang="ru-RU" sz="1400" dirty="0" err="1"/>
              <a:t>машини</a:t>
            </a:r>
            <a:r>
              <a:rPr lang="ru-RU" sz="1400" dirty="0" smtClean="0"/>
              <a:t>.</a:t>
            </a:r>
            <a:br>
              <a:rPr lang="ru-RU" sz="1400" dirty="0" smtClean="0"/>
            </a:br>
            <a:r>
              <a:rPr lang="ru-RU" sz="1400" dirty="0" smtClean="0"/>
              <a:t> </a:t>
            </a:r>
            <a:r>
              <a:rPr lang="ru-RU" sz="1400" dirty="0"/>
              <a:t>8. За </a:t>
            </a:r>
            <a:r>
              <a:rPr lang="ru-RU" sz="1400" dirty="0" err="1"/>
              <a:t>допомогою</a:t>
            </a:r>
            <a:r>
              <a:rPr lang="ru-RU" sz="1400" dirty="0"/>
              <a:t> </a:t>
            </a:r>
            <a:r>
              <a:rPr lang="ru-RU" sz="1400" dirty="0" err="1"/>
              <a:t>сполучної</a:t>
            </a:r>
            <a:r>
              <a:rPr lang="ru-RU" sz="1400" dirty="0"/>
              <a:t> </a:t>
            </a:r>
            <a:r>
              <a:rPr lang="ru-RU" sz="1400" dirty="0" err="1"/>
              <a:t>голівки</a:t>
            </a:r>
            <a:r>
              <a:rPr lang="ru-RU" sz="1400" dirty="0"/>
              <a:t> і </a:t>
            </a:r>
            <a:r>
              <a:rPr lang="ru-RU" sz="1400" dirty="0" err="1"/>
              <a:t>гнучкого</a:t>
            </a:r>
            <a:r>
              <a:rPr lang="ru-RU" sz="1400" dirty="0"/>
              <a:t> шланга </a:t>
            </a:r>
            <a:r>
              <a:rPr lang="ru-RU" sz="1400" dirty="0" err="1"/>
              <a:t>з'єднайте</a:t>
            </a:r>
            <a:r>
              <a:rPr lang="ru-RU" sz="1400" dirty="0"/>
              <a:t> </a:t>
            </a:r>
            <a:r>
              <a:rPr lang="ru-RU" sz="1400" dirty="0" err="1"/>
              <a:t>гальмівну</a:t>
            </a:r>
            <a:r>
              <a:rPr lang="ru-RU" sz="1400" dirty="0"/>
              <a:t> систему</a:t>
            </a:r>
            <a:br>
              <a:rPr lang="ru-RU" sz="1400" dirty="0"/>
            </a:br>
            <a:r>
              <a:rPr lang="ru-RU" sz="1400" dirty="0" err="1"/>
              <a:t>машини</a:t>
            </a:r>
            <a:r>
              <a:rPr lang="ru-RU" sz="1400" dirty="0"/>
              <a:t> з </a:t>
            </a:r>
            <a:r>
              <a:rPr lang="ru-RU" sz="1400" dirty="0" err="1"/>
              <a:t>пневмосистемою</a:t>
            </a:r>
            <a:r>
              <a:rPr lang="ru-RU" sz="1400" dirty="0"/>
              <a:t> трактора.</a:t>
            </a:r>
          </a:p>
        </p:txBody>
      </p:sp>
    </p:spTree>
    <p:extLst>
      <p:ext uri="{BB962C8B-B14F-4D97-AF65-F5344CB8AC3E}">
        <p14:creationId xmlns:p14="http://schemas.microsoft.com/office/powerpoint/2010/main" val="3673642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992272"/>
            <a:ext cx="6629400" cy="838200"/>
          </a:xfrm>
        </p:spPr>
        <p:txBody>
          <a:bodyPr/>
          <a:lstStyle/>
          <a:p>
            <a:r>
              <a:rPr lang="ru-RU" sz="1400" dirty="0"/>
              <a:t>6.9. Вставьте штепсельную вилку машины в штепсельную розетку трактора и проверьте</a:t>
            </a:r>
            <a:br>
              <a:rPr lang="ru-RU" sz="1400" dirty="0"/>
            </a:br>
            <a:r>
              <a:rPr lang="ru-RU" sz="1400" dirty="0"/>
              <a:t>правильность подключения и исправность электрооборудования. </a:t>
            </a:r>
            <a:r>
              <a:rPr lang="ru-RU" sz="1400" dirty="0" smtClean="0"/>
              <a:t/>
            </a:r>
            <a:br>
              <a:rPr lang="ru-RU" sz="1400" dirty="0" smtClean="0"/>
            </a:br>
            <a:r>
              <a:rPr lang="ru-RU" sz="1400" dirty="0" smtClean="0"/>
              <a:t>10</a:t>
            </a:r>
            <a:r>
              <a:rPr lang="ru-RU" sz="1400" dirty="0"/>
              <a:t>. </a:t>
            </a:r>
            <a:r>
              <a:rPr lang="ru-RU" sz="1400" dirty="0" err="1"/>
              <a:t>Перевірте</a:t>
            </a:r>
            <a:r>
              <a:rPr lang="ru-RU" sz="1400" dirty="0"/>
              <a:t> </a:t>
            </a:r>
            <a:r>
              <a:rPr lang="ru-RU" sz="1400" dirty="0" err="1"/>
              <a:t>тиск</a:t>
            </a:r>
            <a:r>
              <a:rPr lang="ru-RU" sz="1400" dirty="0"/>
              <a:t> в шинах </a:t>
            </a:r>
            <a:r>
              <a:rPr lang="ru-RU" sz="1400" dirty="0" err="1"/>
              <a:t>ходової</a:t>
            </a:r>
            <a:r>
              <a:rPr lang="ru-RU" sz="1400" dirty="0"/>
              <a:t> </a:t>
            </a:r>
            <a:r>
              <a:rPr lang="ru-RU" sz="1400" dirty="0" err="1"/>
              <a:t>системи</a:t>
            </a:r>
            <a:r>
              <a:rPr lang="ru-RU" sz="1400" dirty="0"/>
              <a:t> і </a:t>
            </a:r>
            <a:r>
              <a:rPr lang="ru-RU" sz="1400" dirty="0" err="1"/>
              <a:t>доведіть</a:t>
            </a:r>
            <a:r>
              <a:rPr lang="ru-RU" sz="1400" dirty="0"/>
              <a:t> </a:t>
            </a:r>
            <a:r>
              <a:rPr lang="ru-RU" sz="1400" dirty="0" err="1"/>
              <a:t>його</a:t>
            </a:r>
            <a:r>
              <a:rPr lang="ru-RU" sz="1400" dirty="0"/>
              <a:t> до </a:t>
            </a:r>
            <a:r>
              <a:rPr lang="ru-RU" sz="1400" dirty="0" err="1"/>
              <a:t>норми</a:t>
            </a:r>
            <a:r>
              <a:rPr lang="ru-RU" sz="1400" dirty="0"/>
              <a:t>. 11. </a:t>
            </a:r>
            <a:r>
              <a:rPr lang="ru-RU" sz="1400" dirty="0" err="1"/>
              <a:t>Закрийте</a:t>
            </a:r>
            <a:r>
              <a:rPr lang="ru-RU" sz="1400" dirty="0"/>
              <a:t> </a:t>
            </a:r>
            <a:r>
              <a:rPr lang="ru-RU" sz="1400" dirty="0" err="1"/>
              <a:t>щільно</a:t>
            </a:r>
            <a:r>
              <a:rPr lang="ru-RU" sz="1400" dirty="0"/>
              <a:t> </a:t>
            </a:r>
            <a:r>
              <a:rPr lang="ru-RU" sz="1400" dirty="0" err="1"/>
              <a:t>кришку</a:t>
            </a:r>
            <a:r>
              <a:rPr lang="ru-RU" sz="1400" dirty="0"/>
              <a:t> люка </a:t>
            </a:r>
            <a:r>
              <a:rPr lang="ru-RU" sz="1400" dirty="0" err="1"/>
              <a:t>цистерни</a:t>
            </a:r>
            <a:r>
              <a:rPr lang="ru-RU" sz="1400" dirty="0" smtClean="0"/>
              <a:t>.</a:t>
            </a:r>
            <a:br>
              <a:rPr lang="ru-RU" sz="1400" dirty="0" smtClean="0"/>
            </a:br>
            <a:r>
              <a:rPr lang="ru-RU" sz="1400" dirty="0" smtClean="0"/>
              <a:t> </a:t>
            </a:r>
            <a:r>
              <a:rPr lang="ru-RU" sz="1400" dirty="0"/>
              <a:t>12. </a:t>
            </a:r>
            <a:r>
              <a:rPr lang="ru-RU" sz="1400" dirty="0" err="1"/>
              <a:t>Зафіксуйте</a:t>
            </a:r>
            <a:r>
              <a:rPr lang="ru-RU" sz="1400" dirty="0"/>
              <a:t> стояночную опору </a:t>
            </a:r>
            <a:r>
              <a:rPr lang="ru-RU" sz="1400" dirty="0" err="1"/>
              <a:t>дишла</a:t>
            </a:r>
            <a:r>
              <a:rPr lang="ru-RU" sz="1400" dirty="0"/>
              <a:t> в транспортному </a:t>
            </a:r>
            <a:r>
              <a:rPr lang="ru-RU" sz="1400" dirty="0" err="1"/>
              <a:t>положенні</a:t>
            </a:r>
            <a:r>
              <a:rPr lang="ru-RU" sz="1400" dirty="0"/>
              <a:t>. 13. </a:t>
            </a:r>
            <a:r>
              <a:rPr lang="ru-RU" sz="1400" dirty="0" err="1"/>
              <a:t>Увімкніть</a:t>
            </a:r>
            <a:r>
              <a:rPr lang="ru-RU" sz="1400" dirty="0"/>
              <a:t> </a:t>
            </a:r>
            <a:r>
              <a:rPr lang="ru-RU" sz="1400" dirty="0" err="1"/>
              <a:t>гідравлічну</a:t>
            </a:r>
            <a:r>
              <a:rPr lang="ru-RU" sz="1400" dirty="0"/>
              <a:t> систему трактора і </a:t>
            </a:r>
            <a:r>
              <a:rPr lang="ru-RU" sz="1400" dirty="0" err="1"/>
              <a:t>перевірте</a:t>
            </a:r>
            <a:r>
              <a:rPr lang="ru-RU" sz="1400" dirty="0"/>
              <a:t> роботу штанги</a:t>
            </a:r>
            <a:br>
              <a:rPr lang="ru-RU" sz="1400" dirty="0"/>
            </a:br>
            <a:r>
              <a:rPr lang="ru-RU" sz="1400" dirty="0" err="1"/>
              <a:t>заправної</a:t>
            </a:r>
            <a:r>
              <a:rPr lang="ru-RU" sz="1400" dirty="0"/>
              <a:t>, </a:t>
            </a:r>
            <a:r>
              <a:rPr lang="ru-RU" sz="1400" dirty="0" err="1"/>
              <a:t>напірно-перемикає</a:t>
            </a:r>
            <a:r>
              <a:rPr lang="ru-RU" sz="1400" dirty="0"/>
              <a:t> </a:t>
            </a:r>
            <a:r>
              <a:rPr lang="ru-RU" sz="1400" dirty="0" err="1"/>
              <a:t>пристрої</a:t>
            </a:r>
            <a:r>
              <a:rPr lang="ru-RU" sz="1400" dirty="0"/>
              <a:t>. </a:t>
            </a:r>
            <a:r>
              <a:rPr lang="ru-RU" sz="1400" dirty="0" smtClean="0"/>
              <a:t/>
            </a:r>
            <a:br>
              <a:rPr lang="ru-RU" sz="1400" dirty="0" smtClean="0"/>
            </a:br>
            <a:r>
              <a:rPr lang="ru-RU" sz="1400" dirty="0" smtClean="0"/>
              <a:t>14</a:t>
            </a:r>
            <a:r>
              <a:rPr lang="ru-RU" sz="1400" dirty="0"/>
              <a:t>. </a:t>
            </a:r>
            <a:r>
              <a:rPr lang="ru-RU" sz="1400" dirty="0" err="1"/>
              <a:t>Зніміть</a:t>
            </a:r>
            <a:r>
              <a:rPr lang="ru-RU" sz="1400" dirty="0"/>
              <a:t> заглушку з </a:t>
            </a:r>
            <a:r>
              <a:rPr lang="ru-RU" sz="1400" dirty="0" err="1"/>
              <a:t>вихлопної</a:t>
            </a:r>
            <a:r>
              <a:rPr lang="ru-RU" sz="1400" dirty="0"/>
              <a:t> труби вакуумного насоса. </a:t>
            </a:r>
            <a:r>
              <a:rPr lang="ru-RU" sz="1400" dirty="0" err="1"/>
              <a:t>Увімкніть</a:t>
            </a:r>
            <a:r>
              <a:rPr lang="ru-RU" sz="1400" dirty="0"/>
              <a:t> ВВП трактора</a:t>
            </a:r>
            <a:br>
              <a:rPr lang="ru-RU" sz="1400" dirty="0"/>
            </a:br>
            <a:r>
              <a:rPr lang="ru-RU" sz="1400" dirty="0"/>
              <a:t>і обкатайте машину </a:t>
            </a:r>
            <a:r>
              <a:rPr lang="ru-RU" sz="1400" dirty="0" err="1"/>
              <a:t>протягом</a:t>
            </a:r>
            <a:r>
              <a:rPr lang="ru-RU" sz="1400" dirty="0"/>
              <a:t> 2-5 </a:t>
            </a:r>
            <a:r>
              <a:rPr lang="ru-RU" sz="1400" dirty="0" err="1"/>
              <a:t>хвилин</a:t>
            </a:r>
            <a:r>
              <a:rPr lang="ru-RU" sz="1400" dirty="0"/>
              <a:t>. </a:t>
            </a:r>
            <a:r>
              <a:rPr lang="ru-RU" sz="1400" dirty="0" err="1"/>
              <a:t>Перевірте</a:t>
            </a:r>
            <a:r>
              <a:rPr lang="ru-RU" sz="1400" dirty="0"/>
              <a:t> роботу карданного валу, </a:t>
            </a:r>
            <a:r>
              <a:rPr lang="ru-RU" sz="1400" dirty="0" err="1"/>
              <a:t>контрпривода</a:t>
            </a:r>
            <a:r>
              <a:rPr lang="ru-RU" sz="1400" dirty="0"/>
              <a:t> і</a:t>
            </a:r>
            <a:br>
              <a:rPr lang="ru-RU" sz="1400" dirty="0"/>
            </a:br>
            <a:r>
              <a:rPr lang="ru-RU" sz="1400" dirty="0" err="1"/>
              <a:t>почергово</a:t>
            </a:r>
            <a:r>
              <a:rPr lang="ru-RU" sz="1400" dirty="0"/>
              <a:t> </a:t>
            </a:r>
            <a:r>
              <a:rPr lang="ru-RU" sz="1400" dirty="0" err="1"/>
              <a:t>відцентрового</a:t>
            </a:r>
            <a:r>
              <a:rPr lang="ru-RU" sz="1400" dirty="0"/>
              <a:t> насоса і вакуум-насоса. </a:t>
            </a:r>
            <a:r>
              <a:rPr lang="ru-RU" sz="1400" dirty="0" smtClean="0"/>
              <a:t/>
            </a:r>
            <a:br>
              <a:rPr lang="ru-RU" sz="1400" dirty="0" smtClean="0"/>
            </a:br>
            <a:r>
              <a:rPr lang="ru-RU" sz="1400" dirty="0" smtClean="0"/>
              <a:t>15</a:t>
            </a:r>
            <a:r>
              <a:rPr lang="ru-RU" sz="1400" dirty="0"/>
              <a:t>. </a:t>
            </a:r>
            <a:r>
              <a:rPr lang="ru-RU" sz="1400" dirty="0" err="1"/>
              <a:t>Перевірте</a:t>
            </a:r>
            <a:r>
              <a:rPr lang="ru-RU" sz="1400" dirty="0"/>
              <a:t> роботу </a:t>
            </a:r>
            <a:r>
              <a:rPr lang="ru-RU" sz="1400" dirty="0" err="1"/>
              <a:t>гальмівної</a:t>
            </a:r>
            <a:r>
              <a:rPr lang="ru-RU" sz="1400" dirty="0"/>
              <a:t> </a:t>
            </a:r>
            <a:r>
              <a:rPr lang="ru-RU" sz="1400" dirty="0" err="1"/>
              <a:t>системи</a:t>
            </a:r>
            <a:r>
              <a:rPr lang="ru-RU" sz="1400" dirty="0"/>
              <a:t> і </a:t>
            </a:r>
            <a:r>
              <a:rPr lang="ru-RU" sz="1400" dirty="0" err="1"/>
              <a:t>гальм</a:t>
            </a:r>
            <a:r>
              <a:rPr lang="ru-RU" sz="1400" dirty="0"/>
              <a:t> в статичному </a:t>
            </a:r>
            <a:r>
              <a:rPr lang="ru-RU" sz="1400" dirty="0" err="1"/>
              <a:t>положенні</a:t>
            </a:r>
            <a:r>
              <a:rPr lang="ru-RU" sz="1400" dirty="0"/>
              <a:t> і в</a:t>
            </a:r>
            <a:br>
              <a:rPr lang="ru-RU" sz="1400" dirty="0"/>
            </a:br>
            <a:r>
              <a:rPr lang="ru-RU" sz="1400" dirty="0" err="1"/>
              <a:t>русі</a:t>
            </a:r>
            <a:r>
              <a:rPr lang="ru-RU" sz="1400" dirty="0"/>
              <a:t>. </a:t>
            </a:r>
            <a:r>
              <a:rPr lang="ru-RU" sz="1400" dirty="0" smtClean="0"/>
              <a:t/>
            </a:r>
            <a:br>
              <a:rPr lang="ru-RU" sz="1400" dirty="0" smtClean="0"/>
            </a:br>
            <a:r>
              <a:rPr lang="ru-RU" sz="1400" dirty="0" smtClean="0"/>
              <a:t>16</a:t>
            </a:r>
            <a:r>
              <a:rPr lang="ru-RU" sz="1400" dirty="0"/>
              <a:t>. </a:t>
            </a:r>
            <a:r>
              <a:rPr lang="ru-RU" sz="1400" dirty="0" err="1"/>
              <a:t>Перевірте</a:t>
            </a:r>
            <a:r>
              <a:rPr lang="ru-RU" sz="1400" dirty="0"/>
              <a:t> роботу </a:t>
            </a:r>
            <a:r>
              <a:rPr lang="ru-RU" sz="1400" dirty="0" err="1"/>
              <a:t>приладів</a:t>
            </a:r>
            <a:r>
              <a:rPr lang="ru-RU" sz="1400" dirty="0"/>
              <a:t> </a:t>
            </a:r>
            <a:r>
              <a:rPr lang="ru-RU" sz="1400" dirty="0" err="1"/>
              <a:t>сигналізації</a:t>
            </a:r>
            <a:r>
              <a:rPr lang="ru-RU" sz="1400" dirty="0"/>
              <a:t> та </a:t>
            </a:r>
            <a:r>
              <a:rPr lang="ru-RU" sz="1400" dirty="0" err="1"/>
              <a:t>освітлення</a:t>
            </a:r>
            <a:r>
              <a:rPr lang="ru-RU" sz="1400" dirty="0" smtClean="0"/>
              <a:t>.</a:t>
            </a:r>
            <a:br>
              <a:rPr lang="ru-RU" sz="1400" dirty="0" smtClean="0"/>
            </a:br>
            <a:r>
              <a:rPr lang="ru-RU" sz="1400" dirty="0" smtClean="0"/>
              <a:t> </a:t>
            </a:r>
            <a:r>
              <a:rPr lang="ru-RU" sz="1400" dirty="0"/>
              <a:t>17. Порядок </a:t>
            </a:r>
            <a:r>
              <a:rPr lang="ru-RU" sz="1400" dirty="0" err="1" smtClean="0"/>
              <a:t>роботи</a:t>
            </a:r>
            <a:r>
              <a:rPr lang="ru-RU" sz="1400" dirty="0" smtClean="0"/>
              <a:t/>
            </a:r>
            <a:br>
              <a:rPr lang="ru-RU" sz="1400" dirty="0" smtClean="0"/>
            </a:br>
            <a:r>
              <a:rPr lang="ru-RU" sz="1400" dirty="0" smtClean="0"/>
              <a:t>17.1</a:t>
            </a:r>
            <a:r>
              <a:rPr lang="ru-RU" sz="1400" dirty="0"/>
              <a:t>. </a:t>
            </a:r>
            <a:r>
              <a:rPr lang="ru-RU" sz="1400" dirty="0" err="1"/>
              <a:t>Самозавантаження</a:t>
            </a:r>
            <a:r>
              <a:rPr lang="ru-RU" sz="1400" dirty="0"/>
              <a:t> </a:t>
            </a:r>
            <a:r>
              <a:rPr lang="ru-RU" sz="1400" dirty="0" err="1"/>
              <a:t>машини</a:t>
            </a:r>
            <a:r>
              <a:rPr lang="ru-RU" sz="1400" dirty="0"/>
              <a:t/>
            </a:r>
            <a:br>
              <a:rPr lang="ru-RU" sz="1400" dirty="0"/>
            </a:br>
            <a:r>
              <a:rPr lang="ru-RU" sz="1400" dirty="0"/>
              <a:t>Машина </a:t>
            </a:r>
            <a:r>
              <a:rPr lang="ru-RU" sz="1400" dirty="0" err="1"/>
              <a:t>під'їжджає</a:t>
            </a:r>
            <a:r>
              <a:rPr lang="ru-RU" sz="1400" dirty="0"/>
              <a:t> до навозохранилищу на </a:t>
            </a:r>
            <a:r>
              <a:rPr lang="ru-RU" sz="1400" dirty="0" err="1"/>
              <a:t>відстань</a:t>
            </a:r>
            <a:r>
              <a:rPr lang="ru-RU" sz="1400" dirty="0"/>
              <a:t> </a:t>
            </a:r>
            <a:r>
              <a:rPr lang="ru-RU" sz="1400" dirty="0" err="1"/>
              <a:t>забезпечує</a:t>
            </a:r>
            <a:r>
              <a:rPr lang="ru-RU" sz="1400" dirty="0"/>
              <a:t> </a:t>
            </a:r>
            <a:r>
              <a:rPr lang="ru-RU" sz="1400" dirty="0" err="1"/>
              <a:t>безпеку</a:t>
            </a:r>
            <a:r>
              <a:rPr lang="ru-RU" sz="1400" dirty="0"/>
              <a:t/>
            </a:r>
            <a:br>
              <a:rPr lang="ru-RU" sz="1400" dirty="0"/>
            </a:br>
            <a:r>
              <a:rPr lang="ru-RU" sz="1400" dirty="0" err="1"/>
              <a:t>роботи</a:t>
            </a:r>
            <a:r>
              <a:rPr lang="ru-RU" sz="1400" dirty="0"/>
              <a:t> і поворот штанги на кут не </a:t>
            </a:r>
            <a:r>
              <a:rPr lang="ru-RU" sz="1400" dirty="0" err="1"/>
              <a:t>менше</a:t>
            </a:r>
            <a:r>
              <a:rPr lang="ru-RU" sz="1400" dirty="0"/>
              <a:t> 75 </a:t>
            </a:r>
            <a:r>
              <a:rPr lang="ru-RU" sz="1400" dirty="0" smtClean="0"/>
              <a:t>°.</a:t>
            </a:r>
            <a:br>
              <a:rPr lang="ru-RU" sz="1400" dirty="0" smtClean="0"/>
            </a:br>
            <a:r>
              <a:rPr lang="ru-RU" sz="1400" dirty="0"/>
              <a:t> </a:t>
            </a:r>
            <a:r>
              <a:rPr lang="ru-RU" sz="1800" dirty="0" err="1" smtClean="0">
                <a:solidFill>
                  <a:srgbClr val="FFFF00"/>
                </a:solidFill>
              </a:rPr>
              <a:t>Внесення</a:t>
            </a:r>
            <a:r>
              <a:rPr lang="ru-RU" sz="1800" dirty="0" smtClean="0">
                <a:solidFill>
                  <a:srgbClr val="FFFF00"/>
                </a:solidFill>
              </a:rPr>
              <a:t> добрив</a:t>
            </a:r>
            <a:r>
              <a:rPr lang="uk-UA" sz="1800" dirty="0" smtClean="0">
                <a:solidFill>
                  <a:srgbClr val="FFFF00"/>
                </a:solidFill>
              </a:rPr>
              <a:t> </a:t>
            </a:r>
            <a:r>
              <a:rPr lang="uk-UA" sz="1400" dirty="0" smtClean="0">
                <a:solidFill>
                  <a:srgbClr val="FFFF00"/>
                </a:solidFill>
              </a:rPr>
              <a:t> </a:t>
            </a:r>
            <a:br>
              <a:rPr lang="uk-UA" sz="1400" dirty="0" smtClean="0">
                <a:solidFill>
                  <a:srgbClr val="FFFF00"/>
                </a:solidFill>
              </a:rPr>
            </a:br>
            <a:r>
              <a:rPr lang="ru-RU" sz="1400" dirty="0" smtClean="0"/>
              <a:t>1</a:t>
            </a:r>
            <a:r>
              <a:rPr lang="ru-RU" sz="1400" dirty="0"/>
              <a:t>) </a:t>
            </a:r>
            <a:r>
              <a:rPr lang="ru-RU" sz="1400" dirty="0" err="1"/>
              <a:t>Після</a:t>
            </a:r>
            <a:r>
              <a:rPr lang="ru-RU" sz="1400" dirty="0"/>
              <a:t> </a:t>
            </a:r>
            <a:r>
              <a:rPr lang="ru-RU" sz="1400" dirty="0" err="1"/>
              <a:t>завантаження</a:t>
            </a:r>
            <a:r>
              <a:rPr lang="ru-RU" sz="1400" dirty="0"/>
              <a:t> </a:t>
            </a:r>
            <a:r>
              <a:rPr lang="ru-RU" sz="1400" dirty="0" err="1"/>
              <a:t>цистерни</a:t>
            </a:r>
            <a:r>
              <a:rPr lang="ru-RU" sz="1400" dirty="0"/>
              <a:t> </a:t>
            </a:r>
            <a:r>
              <a:rPr lang="ru-RU" sz="1400" dirty="0" err="1"/>
              <a:t>рідкими</a:t>
            </a:r>
            <a:r>
              <a:rPr lang="ru-RU" sz="1400" dirty="0"/>
              <a:t> </a:t>
            </a:r>
            <a:r>
              <a:rPr lang="ru-RU" sz="1400" dirty="0" err="1"/>
              <a:t>органічними</a:t>
            </a:r>
            <a:r>
              <a:rPr lang="ru-RU" sz="1400" dirty="0"/>
              <a:t> </a:t>
            </a:r>
            <a:r>
              <a:rPr lang="ru-RU" sz="1400" dirty="0" err="1"/>
              <a:t>добривами</a:t>
            </a:r>
            <a:r>
              <a:rPr lang="ru-RU" sz="1400" dirty="0"/>
              <a:t> машина </a:t>
            </a:r>
            <a:r>
              <a:rPr lang="ru-RU" sz="1400" dirty="0" err="1" smtClean="0"/>
              <a:t>направляється</a:t>
            </a:r>
            <a:r>
              <a:rPr lang="ru-RU" sz="1400" dirty="0" smtClean="0"/>
              <a:t> в </a:t>
            </a:r>
            <a:r>
              <a:rPr lang="ru-RU" sz="1400" dirty="0"/>
              <a:t>поле. </a:t>
            </a:r>
            <a:r>
              <a:rPr lang="ru-RU" sz="1400" dirty="0" smtClean="0"/>
              <a:t>2</a:t>
            </a:r>
            <a:r>
              <a:rPr lang="ru-RU" sz="1400" dirty="0"/>
              <a:t>) </a:t>
            </a:r>
            <a:r>
              <a:rPr lang="ru-RU" sz="1400" dirty="0" err="1"/>
              <a:t>Переведіть</a:t>
            </a:r>
            <a:r>
              <a:rPr lang="ru-RU" sz="1400" dirty="0"/>
              <a:t> рукоятку 1 в </a:t>
            </a:r>
            <a:r>
              <a:rPr lang="ru-RU" sz="1400" dirty="0" err="1"/>
              <a:t>робочий</a:t>
            </a:r>
            <a:r>
              <a:rPr lang="ru-RU" sz="1400" dirty="0"/>
              <a:t> (</a:t>
            </a:r>
            <a:r>
              <a:rPr lang="ru-RU" sz="1400" dirty="0" err="1"/>
              <a:t>верхнє</a:t>
            </a:r>
            <a:r>
              <a:rPr lang="ru-RU" sz="1400" dirty="0"/>
              <a:t>) </a:t>
            </a:r>
            <a:r>
              <a:rPr lang="ru-RU" sz="1400" dirty="0" err="1"/>
              <a:t>положення</a:t>
            </a:r>
            <a:r>
              <a:rPr lang="ru-RU" sz="1400" dirty="0"/>
              <a:t> (ВВП трактора повинен бути</a:t>
            </a:r>
            <a:br>
              <a:rPr lang="ru-RU" sz="1400" dirty="0"/>
            </a:br>
            <a:r>
              <a:rPr lang="ru-RU" sz="1400" dirty="0"/>
              <a:t>включений). При </a:t>
            </a:r>
            <a:r>
              <a:rPr lang="ru-RU" sz="1400" dirty="0" err="1"/>
              <a:t>цьому</a:t>
            </a:r>
            <a:r>
              <a:rPr lang="ru-RU" sz="1400" dirty="0"/>
              <a:t> </a:t>
            </a:r>
            <a:r>
              <a:rPr lang="ru-RU" sz="1400" dirty="0" err="1"/>
              <a:t>циліндр</a:t>
            </a:r>
            <a:r>
              <a:rPr lang="ru-RU" sz="1400" dirty="0"/>
              <a:t> </a:t>
            </a:r>
            <a:r>
              <a:rPr lang="ru-RU" sz="1400" dirty="0" err="1"/>
              <a:t>заслінки</a:t>
            </a:r>
            <a:r>
              <a:rPr lang="ru-RU" sz="1400" dirty="0"/>
              <a:t> </a:t>
            </a:r>
            <a:r>
              <a:rPr lang="ru-RU" sz="1400" dirty="0" err="1"/>
              <a:t>відкриє</a:t>
            </a:r>
            <a:r>
              <a:rPr lang="ru-RU" sz="1400" dirty="0"/>
              <a:t> </a:t>
            </a:r>
            <a:r>
              <a:rPr lang="ru-RU" sz="1400" dirty="0" err="1"/>
              <a:t>її</a:t>
            </a:r>
            <a:r>
              <a:rPr lang="ru-RU" sz="1400" dirty="0"/>
              <a:t> і </a:t>
            </a:r>
            <a:r>
              <a:rPr lang="ru-RU" sz="1400" dirty="0" err="1"/>
              <a:t>почнеться</a:t>
            </a:r>
            <a:r>
              <a:rPr lang="ru-RU" sz="1400" dirty="0"/>
              <a:t> </a:t>
            </a:r>
            <a:r>
              <a:rPr lang="ru-RU" sz="1400" dirty="0" err="1"/>
              <a:t>процес</a:t>
            </a:r>
            <a:r>
              <a:rPr lang="ru-RU" sz="1400" dirty="0"/>
              <a:t> </a:t>
            </a:r>
            <a:r>
              <a:rPr lang="ru-RU" sz="1400" dirty="0" err="1"/>
              <a:t>внесення</a:t>
            </a:r>
            <a:r>
              <a:rPr lang="ru-RU" sz="1400" dirty="0"/>
              <a:t> добрив.</a:t>
            </a:r>
          </a:p>
        </p:txBody>
      </p:sp>
    </p:spTree>
    <p:extLst>
      <p:ext uri="{BB962C8B-B14F-4D97-AF65-F5344CB8AC3E}">
        <p14:creationId xmlns:p14="http://schemas.microsoft.com/office/powerpoint/2010/main" val="4183122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 «Обзор проекта»">
  <a:themeElements>
    <a:clrScheme name="ms_pptprojoverview_tp01018456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ms_pptprojoverview_tp01018456">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s_pptprojoverview_tp01018456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ms_pptprojoverview_tp01018456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ms_pptprojoverview_tp01018456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«Обзор проекта»</Template>
  <TotalTime>290</TotalTime>
  <Words>461</Words>
  <Application>Microsoft Office PowerPoint</Application>
  <PresentationFormat>Экран (4:3)</PresentationFormat>
  <Paragraphs>68</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Презентация «Обзор проекта»</vt:lpstr>
      <vt:lpstr>   Лекція 13 Машини для внесення органічних добрив</vt:lpstr>
      <vt:lpstr>Презентация PowerPoint</vt:lpstr>
      <vt:lpstr>Машина для внесення рідких органічних добрив МЖТ-Ф-6</vt:lpstr>
      <vt:lpstr>Презентация PowerPoint</vt:lpstr>
      <vt:lpstr>Машина для внесення рідких органічних добрив МЖТ-Ф-6 призначена для самонавантаження, транспортування, змішування та суцільного поверхневого розподілу рідких органічних добрив, а також для перевезення технічної води та мийці техніки, при гасінні пожеж, мийці доріг і т.д. Завантаження добрив у машину здійснюється вакуумною системою через заправний рукав. Внесення добрив провадиться за допомогою відцентрового насосу, який здійснює перемішування добрив при транспортуванні.  </vt:lpstr>
      <vt:lpstr>        Технічні характеристики МЖТ-Ф-6</vt:lpstr>
      <vt:lpstr>        Коментарі до результатів випробувань Зручність агрегатування: + Машина напівпричіпна, ускладнень при агрегатуванні не виникає. Рама: + Жорстка, забезпечує надійне кріплення всіх вузлів та систем машини. Робочі органи: ++ Забезпечують стабільність та належну якість виконання технологічного процесу. Технічне та технологічне обслуговування: + Машина задовільно пристосована до проведення технічного та технологічного обслуговування, доступ до вузлів задовільний. Надійність виконання технологічного процесу: ++ Машина надійно виконує технологічний процес, випадків відмов систем та порушення виконання технологічного процесу  не спостерігалось.</vt:lpstr>
      <vt:lpstr>ПРАВИЛА ЕКСПЛУАТАЦІЇ І РЕГУЛЮВАННЯ  1. Перед введенням машини в експлуатацію: проведіть зовнішній огляд і перевірте кріплення всіх складальних одиниць і деталей, особливо звернувши увагу на гайки кріплення коліс. При необхідності рівномірно підтягніть їх.  2. Проведіть щозмінне технічне обслуговування (СТО).  3. Підготуйте трактор для роботи з машиною згідно інструкції трактора. 4. З'єднайте машину з гідрогак і закріпіть за трактор страхувальні троси. 5. З'єднайте карданну передачу з ВВП трактора і закріпіть запобіжні ланцюги огородження карданної передачі. Внутрішні вилки карданної передачі повинні розташовуватися в одній площині.  6. З'єднайте гідросистему машини з гідросистемою трактора за допомогою рукавів високого тиску відповідно до принципової гідравлічною схемою . Видаліть повітря з гідосістеми.  7. Замініть пробку на гідробаку трактора переходником, що знаходяться в ЗІП. Перехідник з'єднайте зі шлангом (рукав 25х35-16), а шланг за допомогою хомутів підключіть до холодильника машини.  8. За допомогою сполучної голівки і гнучкого шланга з'єднайте гальмівну систему машини з пневмосистемою трактора.</vt:lpstr>
      <vt:lpstr>6.9. Вставьте штепсельную вилку машины в штепсельную розетку трактора и проверьте правильность подключения и исправность электрооборудования.  10. Перевірте тиск в шинах ходової системи і доведіть його до норми. 11. Закрийте щільно кришку люка цистерни.  12. Зафіксуйте стояночную опору дишла в транспортному положенні. 13. Увімкніть гідравлічну систему трактора і перевірте роботу штанги заправної, напірно-перемикає пристрої.  14. Зніміть заглушку з вихлопної труби вакуумного насоса. Увімкніть ВВП трактора і обкатайте машину протягом 2-5 хвилин. Перевірте роботу карданного валу, контрпривода і почергово відцентрового насоса і вакуум-насоса.  15. Перевірте роботу гальмівної системи і гальм в статичному положенні і в русі.  16. Перевірте роботу приладів сигналізації та освітлення.  17. Порядок роботи 17.1. Самозавантаження машини Машина під'їжджає до навозохранилищу на відстань забезпечує безпеку роботи і поворот штанги на кут не менше 75 °.  Внесення добрив   1) Після завантаження цистерни рідкими органічними добривами машина направляється в поле. 2) Переведіть рукоятку 1 в робочий (верхнє) положення (ВВП трактора повинен бути включений). При цьому циліндр заслінки відкриє її і почнеться процес внесення добрив.</vt:lpstr>
      <vt:lpstr>3) Після припинення виливу закрийте заслінку, вимкніть ВОМ. машина направляється під завантаження. цикл повторюється.       Після роботи МЖТ-Ф-6  необхідно злити рідину в спеціально відвединому місці з відцентрового насоса через зливну пробку. Після цього промивають органічними розчинниками . Потім заливають чисту воду і протягом 10 хволин миють і включають гідро насос.</vt:lpstr>
      <vt:lpstr>Існують два способи внесення рідких органічних добрив у ґрунт — поверхневе з наступним приорюванням добрив і підґрунтове. Підґрунтове внесення, у свою чергу, поділяється на внесення добрив на луках і пасовищах, при міжрядному обробітку просапних культур і в основний обробіток ґрунту. Розподільчі робочі органи машин поверхнево вносять добрива під тиском. Добрива подаються через сопло на відбійний щиток, який розподіляє їх по верхні поля на ширину 6—20 м. Для бокового розсіювання в місцях з обмеженими можливостями (пагорби, котловани,) лопатевий розсіювач здатний впоратися з таким завданням: його покриваюча поверхня може досягати 20 м. Маятниковий розсіювач є рішенням для тих, хто за один прохід хоче обробити максимальну площу. Залежно від походження РД, ширина оброблюваної поверхні ґрунту коливається від 12 до 15 м.</vt:lpstr>
      <vt:lpstr>Машина для внесення рідких органічних добрив МЖУ-20 </vt:lpstr>
      <vt:lpstr>Машина для внесения жидких органических удобрений МЖУ-20 предназначена для самозагрузки, транспортирования и внесения жидких органических удобрений. Машина может изготавливаться в трех исполнениях: 1) для поверхностного разбросного внесения; 2) для поверхностного внесения с помощью штанговых распределителей; 3) для внутрипочвенного внесения. </vt:lpstr>
      <vt:lpstr>Презентация PowerPoint</vt:lpstr>
      <vt:lpstr>Машини для внесення рідких органічних добрив МЖТ-10</vt:lpstr>
      <vt:lpstr>Презентация PowerPoint</vt:lpstr>
      <vt:lpstr>Машини для внесення рідких органічних добрив МЖТ-10, МЖТ-Ф-13 слугу­ють для самозавантаження, змішування, транспортуван­ня та суцільного поверхне­вого внесення рідких орга­нічних добрив. Складаються машини (рис. 1, б, в) з цис­терни, зчіпного пристрою, ва­куумної установки, заправної штанги, відцентрового насо­са, запобіжних клапанів, рів­неміра, електрообладнання. Для завантаження машини від автономних засобів звер­ху цистерни змонтований гідрофікований люк. Приве­дення в дію відцентрового насоса від ВВП трактора, ва­куумної установки — від гідродвигуна. </vt:lpstr>
      <vt:lpstr>Агрегатуються з тракторами класу тяги 3,0, які мають ВВП, гідросисте­му, гідрофікований гак. Нор­ма внесення добрив на ро­бочій швидкості до 10 км/год регулюється встановленням різних змінних насадків. Вантажопідйомність машин відповідно становить 10 та 13 т. Ширина внесення доб­рив 6...12 м, доза внесення 10...60 т/га.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Тема:»Технічне обслуговування машин для      внесення рідких органічних добрив «</dc:title>
  <dc:creator>Admin</dc:creator>
  <cp:lastModifiedBy>adm</cp:lastModifiedBy>
  <cp:revision>19</cp:revision>
  <dcterms:created xsi:type="dcterms:W3CDTF">2014-11-26T18:31:11Z</dcterms:created>
  <dcterms:modified xsi:type="dcterms:W3CDTF">2021-09-23T16:50:11Z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TC010184561049</vt:lpwstr>
  </property>
</Properties>
</file>