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slides/slide79.xml" ContentType="application/vnd.openxmlformats-officedocument.presentationml.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5" r:id="rId4"/>
    <p:sldId id="257" r:id="rId5"/>
    <p:sldId id="266" r:id="rId6"/>
    <p:sldId id="258" r:id="rId7"/>
    <p:sldId id="259" r:id="rId8"/>
    <p:sldId id="261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92" r:id="rId28"/>
    <p:sldId id="286" r:id="rId29"/>
    <p:sldId id="287" r:id="rId30"/>
    <p:sldId id="288" r:id="rId31"/>
    <p:sldId id="289" r:id="rId32"/>
    <p:sldId id="290" r:id="rId33"/>
    <p:sldId id="291" r:id="rId34"/>
    <p:sldId id="295" r:id="rId35"/>
    <p:sldId id="293" r:id="rId36"/>
    <p:sldId id="294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38" r:id="rId69"/>
    <p:sldId id="339" r:id="rId70"/>
    <p:sldId id="327" r:id="rId71"/>
    <p:sldId id="328" r:id="rId72"/>
    <p:sldId id="329" r:id="rId73"/>
    <p:sldId id="333" r:id="rId74"/>
    <p:sldId id="330" r:id="rId75"/>
    <p:sldId id="331" r:id="rId76"/>
    <p:sldId id="332" r:id="rId77"/>
    <p:sldId id="334" r:id="rId78"/>
    <p:sldId id="335" r:id="rId79"/>
    <p:sldId id="336" r:id="rId80"/>
    <p:sldId id="337" r:id="rId8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804" y="-5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F63C7E-6CFF-4DB5-A80C-3FEE0EB39E4E}" type="doc">
      <dgm:prSet loTypeId="urn:microsoft.com/office/officeart/2008/layout/HorizontalMultiLevelHierarchy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4F09ECA1-4D8A-4D3A-A370-9EF8C4A5912C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 vert="vert"/>
        <a:lstStyle/>
        <a:p>
          <a:r>
            <a:rPr lang="uk-UA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 ПРИЗНАЧЕННЯМ</a:t>
          </a:r>
          <a:endParaRPr lang="uk-UA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7D1E07D-C28F-4071-A090-8F5C7CD1CD00}" type="parTrans" cxnId="{8189A11C-F39B-48EB-A63F-0E57A104B476}">
      <dgm:prSet/>
      <dgm:spPr/>
      <dgm:t>
        <a:bodyPr/>
        <a:lstStyle/>
        <a:p>
          <a:endParaRPr lang="uk-UA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E9977A3-5FF5-42CC-8308-1D3442CC2AF8}" type="sibTrans" cxnId="{8189A11C-F39B-48EB-A63F-0E57A104B476}">
      <dgm:prSet/>
      <dgm:spPr/>
      <dgm:t>
        <a:bodyPr/>
        <a:lstStyle/>
        <a:p>
          <a:endParaRPr lang="uk-UA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19DA082-250D-4128-9846-CEAE385BA73C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uk-UA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загального</a:t>
          </a:r>
          <a:endParaRPr lang="uk-UA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604F095-38C0-431A-8D49-0B10ABBE90CD}" type="parTrans" cxnId="{BCF6B381-64B9-4062-BC11-40834AFF5E6B}">
      <dgm:prSet/>
      <dgm:spPr/>
      <dgm:t>
        <a:bodyPr/>
        <a:lstStyle/>
        <a:p>
          <a:endParaRPr lang="uk-UA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33D7E43-5A35-4537-B4D6-6341834ABA61}" type="sibTrans" cxnId="{BCF6B381-64B9-4062-BC11-40834AFF5E6B}">
      <dgm:prSet/>
      <dgm:spPr/>
      <dgm:t>
        <a:bodyPr/>
        <a:lstStyle/>
        <a:p>
          <a:endParaRPr lang="uk-UA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A3DC724-0F40-4D77-A315-F9553A1B89A5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uk-UA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спеціального</a:t>
          </a:r>
          <a:endParaRPr lang="uk-UA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BD61956-2117-457B-A070-E8995D8CABF0}" type="parTrans" cxnId="{20E54AEA-7E24-44C8-AEBB-CF5E864685DC}">
      <dgm:prSet/>
      <dgm:spPr/>
      <dgm:t>
        <a:bodyPr/>
        <a:lstStyle/>
        <a:p>
          <a:endParaRPr lang="uk-UA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8340306-64D3-492C-B30B-1CAEB54BEC15}" type="sibTrans" cxnId="{20E54AEA-7E24-44C8-AEBB-CF5E864685DC}">
      <dgm:prSet/>
      <dgm:spPr/>
      <dgm:t>
        <a:bodyPr/>
        <a:lstStyle/>
        <a:p>
          <a:endParaRPr lang="uk-UA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5CEAEDE-93A3-4CB0-8B1B-1875F7A37D08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 vert="horz"/>
        <a:lstStyle/>
        <a:p>
          <a:r>
            <a:rPr lang="uk-UA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Лісові</a:t>
          </a:r>
          <a:endParaRPr lang="uk-UA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310CE23-B58B-487B-949C-83B2DFA83FBA}" type="parTrans" cxnId="{DA66FD92-2068-4C7F-B95A-563DDB1C74D5}">
      <dgm:prSet/>
      <dgm:spPr/>
      <dgm:t>
        <a:bodyPr/>
        <a:lstStyle/>
        <a:p>
          <a:endParaRPr lang="uk-UA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34464D4-0FF2-4118-8490-ED93B5404315}" type="sibTrans" cxnId="{DA66FD92-2068-4C7F-B95A-563DDB1C74D5}">
      <dgm:prSet/>
      <dgm:spPr/>
      <dgm:t>
        <a:bodyPr/>
        <a:lstStyle/>
        <a:p>
          <a:endParaRPr lang="uk-UA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5E38F87-5B45-4F17-A116-58482F4747DC}">
      <dgm:prSet custT="1"/>
      <dgm:spPr>
        <a:solidFill>
          <a:schemeClr val="accent6">
            <a:lumMod val="20000"/>
            <a:lumOff val="80000"/>
          </a:schemeClr>
        </a:solidFill>
      </dgm:spPr>
      <dgm:t>
        <a:bodyPr vert="horz"/>
        <a:lstStyle/>
        <a:p>
          <a:r>
            <a:rPr lang="uk-UA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Садові</a:t>
          </a:r>
          <a:endParaRPr lang="uk-UA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88242B3-2ED1-4A57-9406-8F8C2D868A73}" type="parTrans" cxnId="{9AC73EED-7332-4FDA-B31A-6D22A80BF7DC}">
      <dgm:prSet/>
      <dgm:spPr/>
      <dgm:t>
        <a:bodyPr/>
        <a:lstStyle/>
        <a:p>
          <a:endParaRPr lang="uk-UA" sz="1800"/>
        </a:p>
      </dgm:t>
    </dgm:pt>
    <dgm:pt modelId="{79254E49-76B4-43BF-A32E-EDA8AB1F5355}" type="sibTrans" cxnId="{9AC73EED-7332-4FDA-B31A-6D22A80BF7DC}">
      <dgm:prSet/>
      <dgm:spPr/>
      <dgm:t>
        <a:bodyPr/>
        <a:lstStyle/>
        <a:p>
          <a:endParaRPr lang="uk-UA" sz="1800"/>
        </a:p>
      </dgm:t>
    </dgm:pt>
    <dgm:pt modelId="{7E0AA015-78D4-4F43-A221-DBBADD316D1C}">
      <dgm:prSet custT="1"/>
      <dgm:spPr>
        <a:solidFill>
          <a:schemeClr val="accent6">
            <a:lumMod val="20000"/>
            <a:lumOff val="80000"/>
          </a:schemeClr>
        </a:solidFill>
      </dgm:spPr>
      <dgm:t>
        <a:bodyPr vert="horz"/>
        <a:lstStyle/>
        <a:p>
          <a:r>
            <a:rPr lang="uk-UA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Чагарниково-болотні</a:t>
          </a:r>
          <a:endParaRPr lang="uk-UA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1B7855E-569D-40D6-891F-B8D6752B6BD8}" type="parTrans" cxnId="{19CAFD9F-0538-42FB-A8AD-7AA1547DCBA6}">
      <dgm:prSet/>
      <dgm:spPr/>
      <dgm:t>
        <a:bodyPr/>
        <a:lstStyle/>
        <a:p>
          <a:endParaRPr lang="uk-UA" sz="1800"/>
        </a:p>
      </dgm:t>
    </dgm:pt>
    <dgm:pt modelId="{203C0DE5-5136-4A1B-8442-18D1621507C0}" type="sibTrans" cxnId="{19CAFD9F-0538-42FB-A8AD-7AA1547DCBA6}">
      <dgm:prSet/>
      <dgm:spPr/>
      <dgm:t>
        <a:bodyPr/>
        <a:lstStyle/>
        <a:p>
          <a:endParaRPr lang="uk-UA" sz="1800"/>
        </a:p>
      </dgm:t>
    </dgm:pt>
    <dgm:pt modelId="{C062CACB-204D-4DA7-99D2-32D43090591E}">
      <dgm:prSet custT="1"/>
      <dgm:spPr>
        <a:solidFill>
          <a:schemeClr val="accent6">
            <a:lumMod val="20000"/>
            <a:lumOff val="80000"/>
          </a:schemeClr>
        </a:solidFill>
      </dgm:spPr>
      <dgm:t>
        <a:bodyPr vert="horz"/>
        <a:lstStyle/>
        <a:p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Плуги для </a:t>
          </a:r>
          <a:r>
            <a:rPr lang="uk-UA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кам</a:t>
          </a:r>
          <a:r>
            <a: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’</a:t>
          </a:r>
          <a:r>
            <a:rPr lang="uk-UA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янистих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ґрунтів</a:t>
          </a:r>
          <a:endParaRPr lang="uk-UA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9E307D7-CE8E-4882-B595-E431A1A7F301}" type="parTrans" cxnId="{C9F862FB-53E5-4F10-A560-B563BFAEDBC0}">
      <dgm:prSet/>
      <dgm:spPr/>
      <dgm:t>
        <a:bodyPr/>
        <a:lstStyle/>
        <a:p>
          <a:endParaRPr lang="uk-UA" sz="1800"/>
        </a:p>
      </dgm:t>
    </dgm:pt>
    <dgm:pt modelId="{0849A7F5-3A25-4153-836E-6A93072C626B}" type="sibTrans" cxnId="{C9F862FB-53E5-4F10-A560-B563BFAEDBC0}">
      <dgm:prSet/>
      <dgm:spPr/>
      <dgm:t>
        <a:bodyPr/>
        <a:lstStyle/>
        <a:p>
          <a:endParaRPr lang="uk-UA" sz="1800"/>
        </a:p>
      </dgm:t>
    </dgm:pt>
    <dgm:pt modelId="{9B2BDCD9-DAF0-4C3D-B175-436F5FB32F05}">
      <dgm:prSet custT="1"/>
      <dgm:spPr>
        <a:solidFill>
          <a:schemeClr val="accent6">
            <a:lumMod val="20000"/>
            <a:lumOff val="80000"/>
          </a:schemeClr>
        </a:solidFill>
      </dgm:spPr>
      <dgm:t>
        <a:bodyPr vert="horz"/>
        <a:lstStyle/>
        <a:p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Викопувальні</a:t>
          </a:r>
          <a:endParaRPr lang="uk-UA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63B2884-0E5E-43F3-B406-7C93B135AA53}" type="parTrans" cxnId="{9A7BEFC9-F9CA-4CFC-B10F-47DEFAE5A7C9}">
      <dgm:prSet/>
      <dgm:spPr/>
      <dgm:t>
        <a:bodyPr/>
        <a:lstStyle/>
        <a:p>
          <a:endParaRPr lang="uk-UA"/>
        </a:p>
      </dgm:t>
    </dgm:pt>
    <dgm:pt modelId="{0960203C-E4B4-4E73-972E-CE0C82AA1212}" type="sibTrans" cxnId="{9A7BEFC9-F9CA-4CFC-B10F-47DEFAE5A7C9}">
      <dgm:prSet/>
      <dgm:spPr/>
      <dgm:t>
        <a:bodyPr/>
        <a:lstStyle/>
        <a:p>
          <a:endParaRPr lang="uk-UA"/>
        </a:p>
      </dgm:t>
    </dgm:pt>
    <dgm:pt modelId="{0966E243-A3AF-43D9-930F-955B26E4554B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uk-UA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Плантажні</a:t>
          </a:r>
          <a:endParaRPr lang="uk-UA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D769C23-84AF-4901-8DE3-129E567C9B3B}" type="parTrans" cxnId="{C7AC51D4-519C-453E-A21E-AF58823868D0}">
      <dgm:prSet/>
      <dgm:spPr/>
      <dgm:t>
        <a:bodyPr/>
        <a:lstStyle/>
        <a:p>
          <a:endParaRPr lang="uk-UA"/>
        </a:p>
      </dgm:t>
    </dgm:pt>
    <dgm:pt modelId="{B5959165-6904-4771-9054-E27E8AFE68C3}" type="sibTrans" cxnId="{C7AC51D4-519C-453E-A21E-AF58823868D0}">
      <dgm:prSet/>
      <dgm:spPr/>
      <dgm:t>
        <a:bodyPr/>
        <a:lstStyle/>
        <a:p>
          <a:endParaRPr lang="uk-UA"/>
        </a:p>
      </dgm:t>
    </dgm:pt>
    <dgm:pt modelId="{1A41F769-CA92-4EBF-A55F-DDBF520100D3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Оборотні, поворотні</a:t>
          </a:r>
          <a:endParaRPr lang="uk-UA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146449A-1D99-49B9-A592-5A05BFF488CD}" type="parTrans" cxnId="{2923236F-7038-4496-80A8-A5AFE9A9E8CC}">
      <dgm:prSet/>
      <dgm:spPr/>
      <dgm:t>
        <a:bodyPr/>
        <a:lstStyle/>
        <a:p>
          <a:endParaRPr lang="uk-UA"/>
        </a:p>
      </dgm:t>
    </dgm:pt>
    <dgm:pt modelId="{C5F938A6-2E6D-4FB9-970A-E9F6BB319C5B}" type="sibTrans" cxnId="{2923236F-7038-4496-80A8-A5AFE9A9E8CC}">
      <dgm:prSet/>
      <dgm:spPr/>
      <dgm:t>
        <a:bodyPr/>
        <a:lstStyle/>
        <a:p>
          <a:endParaRPr lang="uk-UA"/>
        </a:p>
      </dgm:t>
    </dgm:pt>
    <dgm:pt modelId="{7C3C0CF8-27C6-4ADB-A492-80DD5F958C2B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Ярусні</a:t>
          </a:r>
          <a:endParaRPr lang="uk-UA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9AFD376-814B-461C-8E27-46AC992B408C}" type="parTrans" cxnId="{DD3FDDF0-5381-417D-B1DC-2EBAA534FA4D}">
      <dgm:prSet/>
      <dgm:spPr/>
      <dgm:t>
        <a:bodyPr/>
        <a:lstStyle/>
        <a:p>
          <a:endParaRPr lang="uk-UA"/>
        </a:p>
      </dgm:t>
    </dgm:pt>
    <dgm:pt modelId="{459F0475-A000-4AE2-8CA7-E89DA8297B32}" type="sibTrans" cxnId="{DD3FDDF0-5381-417D-B1DC-2EBAA534FA4D}">
      <dgm:prSet/>
      <dgm:spPr/>
      <dgm:t>
        <a:bodyPr/>
        <a:lstStyle/>
        <a:p>
          <a:endParaRPr lang="uk-UA"/>
        </a:p>
      </dgm:t>
    </dgm:pt>
    <dgm:pt modelId="{4816BF08-A305-4792-9BC3-FD83143AB8E7}" type="pres">
      <dgm:prSet presAssocID="{FFF63C7E-6CFF-4DB5-A80C-3FEE0EB39E4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67214D89-2F71-4CC9-B2BE-50663B178D63}" type="pres">
      <dgm:prSet presAssocID="{4F09ECA1-4D8A-4D3A-A370-9EF8C4A5912C}" presName="root1" presStyleCnt="0"/>
      <dgm:spPr/>
    </dgm:pt>
    <dgm:pt modelId="{38CB2296-4901-4A6C-B5D0-014326C2A2D8}" type="pres">
      <dgm:prSet presAssocID="{4F09ECA1-4D8A-4D3A-A370-9EF8C4A5912C}" presName="LevelOneTextNode" presStyleLbl="node0" presStyleIdx="0" presStyleCnt="1" custScaleX="375606" custScaleY="23750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69D413AD-6AFF-451C-8BF6-AB456EF3A603}" type="pres">
      <dgm:prSet presAssocID="{4F09ECA1-4D8A-4D3A-A370-9EF8C4A5912C}" presName="level2hierChild" presStyleCnt="0"/>
      <dgm:spPr/>
    </dgm:pt>
    <dgm:pt modelId="{D96F606F-8171-4DC9-8A7B-846A506FB94E}" type="pres">
      <dgm:prSet presAssocID="{E604F095-38C0-431A-8D49-0B10ABBE90CD}" presName="conn2-1" presStyleLbl="parChTrans1D2" presStyleIdx="0" presStyleCnt="2"/>
      <dgm:spPr/>
      <dgm:t>
        <a:bodyPr/>
        <a:lstStyle/>
        <a:p>
          <a:endParaRPr lang="uk-UA"/>
        </a:p>
      </dgm:t>
    </dgm:pt>
    <dgm:pt modelId="{7CD877C6-75A8-4336-987E-8354773EDE00}" type="pres">
      <dgm:prSet presAssocID="{E604F095-38C0-431A-8D49-0B10ABBE90CD}" presName="connTx" presStyleLbl="parChTrans1D2" presStyleIdx="0" presStyleCnt="2"/>
      <dgm:spPr/>
      <dgm:t>
        <a:bodyPr/>
        <a:lstStyle/>
        <a:p>
          <a:endParaRPr lang="uk-UA"/>
        </a:p>
      </dgm:t>
    </dgm:pt>
    <dgm:pt modelId="{2A2B3636-8F48-4F29-A0B2-FC174F6813FA}" type="pres">
      <dgm:prSet presAssocID="{E19DA082-250D-4128-9846-CEAE385BA73C}" presName="root2" presStyleCnt="0"/>
      <dgm:spPr/>
    </dgm:pt>
    <dgm:pt modelId="{FCD039A4-994B-492E-A935-0C1238AA5B00}" type="pres">
      <dgm:prSet presAssocID="{E19DA082-250D-4128-9846-CEAE385BA73C}" presName="LevelTwoTextNode" presStyleLbl="node2" presStyleIdx="0" presStyleCnt="2" custLinFactNeighborY="-47264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AB87AB71-5AED-463D-AD72-ED51611847E6}" type="pres">
      <dgm:prSet presAssocID="{E19DA082-250D-4128-9846-CEAE385BA73C}" presName="level3hierChild" presStyleCnt="0"/>
      <dgm:spPr/>
    </dgm:pt>
    <dgm:pt modelId="{54AF8F1D-0685-4951-92C6-D6BDDD6F3A7A}" type="pres">
      <dgm:prSet presAssocID="{CBD61956-2117-457B-A070-E8995D8CABF0}" presName="conn2-1" presStyleLbl="parChTrans1D2" presStyleIdx="1" presStyleCnt="2"/>
      <dgm:spPr/>
      <dgm:t>
        <a:bodyPr/>
        <a:lstStyle/>
        <a:p>
          <a:endParaRPr lang="uk-UA"/>
        </a:p>
      </dgm:t>
    </dgm:pt>
    <dgm:pt modelId="{75AAF563-8913-4B0F-A464-7C78E3FEEF8C}" type="pres">
      <dgm:prSet presAssocID="{CBD61956-2117-457B-A070-E8995D8CABF0}" presName="connTx" presStyleLbl="parChTrans1D2" presStyleIdx="1" presStyleCnt="2"/>
      <dgm:spPr/>
      <dgm:t>
        <a:bodyPr/>
        <a:lstStyle/>
        <a:p>
          <a:endParaRPr lang="uk-UA"/>
        </a:p>
      </dgm:t>
    </dgm:pt>
    <dgm:pt modelId="{2D31D449-6C15-4F46-8EEE-5D08BA382459}" type="pres">
      <dgm:prSet presAssocID="{4A3DC724-0F40-4D77-A315-F9553A1B89A5}" presName="root2" presStyleCnt="0"/>
      <dgm:spPr/>
    </dgm:pt>
    <dgm:pt modelId="{31F7F642-07BF-415A-A644-75EF00D31314}" type="pres">
      <dgm:prSet presAssocID="{4A3DC724-0F40-4D77-A315-F9553A1B89A5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EB317027-45E6-4BF2-8140-BF9C21A452A2}" type="pres">
      <dgm:prSet presAssocID="{4A3DC724-0F40-4D77-A315-F9553A1B89A5}" presName="level3hierChild" presStyleCnt="0"/>
      <dgm:spPr/>
    </dgm:pt>
    <dgm:pt modelId="{5FAA9FEE-3D7F-4FD0-946F-AEFEFCE93F44}" type="pres">
      <dgm:prSet presAssocID="{8310CE23-B58B-487B-949C-83B2DFA83FBA}" presName="conn2-1" presStyleLbl="parChTrans1D3" presStyleIdx="0" presStyleCnt="8"/>
      <dgm:spPr/>
      <dgm:t>
        <a:bodyPr/>
        <a:lstStyle/>
        <a:p>
          <a:endParaRPr lang="uk-UA"/>
        </a:p>
      </dgm:t>
    </dgm:pt>
    <dgm:pt modelId="{7A99A8D9-E740-4621-8262-65599E0AA4E5}" type="pres">
      <dgm:prSet presAssocID="{8310CE23-B58B-487B-949C-83B2DFA83FBA}" presName="connTx" presStyleLbl="parChTrans1D3" presStyleIdx="0" presStyleCnt="8"/>
      <dgm:spPr/>
      <dgm:t>
        <a:bodyPr/>
        <a:lstStyle/>
        <a:p>
          <a:endParaRPr lang="uk-UA"/>
        </a:p>
      </dgm:t>
    </dgm:pt>
    <dgm:pt modelId="{97A74DA8-6BDB-4E2D-B047-50D0D8A89ED2}" type="pres">
      <dgm:prSet presAssocID="{C5CEAEDE-93A3-4CB0-8B1B-1875F7A37D08}" presName="root2" presStyleCnt="0"/>
      <dgm:spPr/>
    </dgm:pt>
    <dgm:pt modelId="{F5F194B1-00FD-4021-8969-D3B3D4A4C1EE}" type="pres">
      <dgm:prSet presAssocID="{C5CEAEDE-93A3-4CB0-8B1B-1875F7A37D08}" presName="LevelTwoTextNode" presStyleLbl="node3" presStyleIdx="0" presStyleCnt="8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3091E46C-DC3C-4BE6-8CA1-E5DF98475624}" type="pres">
      <dgm:prSet presAssocID="{C5CEAEDE-93A3-4CB0-8B1B-1875F7A37D08}" presName="level3hierChild" presStyleCnt="0"/>
      <dgm:spPr/>
    </dgm:pt>
    <dgm:pt modelId="{A5C3C7D1-CF14-4F16-AD77-F8930DDD18E3}" type="pres">
      <dgm:prSet presAssocID="{D88242B3-2ED1-4A57-9406-8F8C2D868A73}" presName="conn2-1" presStyleLbl="parChTrans1D3" presStyleIdx="1" presStyleCnt="8"/>
      <dgm:spPr/>
      <dgm:t>
        <a:bodyPr/>
        <a:lstStyle/>
        <a:p>
          <a:endParaRPr lang="uk-UA"/>
        </a:p>
      </dgm:t>
    </dgm:pt>
    <dgm:pt modelId="{EC578AEB-41F1-418A-BBCD-034B29C7804D}" type="pres">
      <dgm:prSet presAssocID="{D88242B3-2ED1-4A57-9406-8F8C2D868A73}" presName="connTx" presStyleLbl="parChTrans1D3" presStyleIdx="1" presStyleCnt="8"/>
      <dgm:spPr/>
      <dgm:t>
        <a:bodyPr/>
        <a:lstStyle/>
        <a:p>
          <a:endParaRPr lang="uk-UA"/>
        </a:p>
      </dgm:t>
    </dgm:pt>
    <dgm:pt modelId="{47E15D22-B0AB-4304-A82C-94412CA81FBA}" type="pres">
      <dgm:prSet presAssocID="{C5E38F87-5B45-4F17-A116-58482F4747DC}" presName="root2" presStyleCnt="0"/>
      <dgm:spPr/>
    </dgm:pt>
    <dgm:pt modelId="{69F095A5-4EE6-434B-94B1-999834B2A07F}" type="pres">
      <dgm:prSet presAssocID="{C5E38F87-5B45-4F17-A116-58482F4747DC}" presName="LevelTwoTextNode" presStyleLbl="node3" presStyleIdx="1" presStyleCnt="8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89C599A-FF23-4854-AB06-69CE746C8554}" type="pres">
      <dgm:prSet presAssocID="{C5E38F87-5B45-4F17-A116-58482F4747DC}" presName="level3hierChild" presStyleCnt="0"/>
      <dgm:spPr/>
    </dgm:pt>
    <dgm:pt modelId="{D1C4508F-F23B-44CA-8C74-BFF3B72507FE}" type="pres">
      <dgm:prSet presAssocID="{91B7855E-569D-40D6-891F-B8D6752B6BD8}" presName="conn2-1" presStyleLbl="parChTrans1D3" presStyleIdx="2" presStyleCnt="8"/>
      <dgm:spPr/>
      <dgm:t>
        <a:bodyPr/>
        <a:lstStyle/>
        <a:p>
          <a:endParaRPr lang="uk-UA"/>
        </a:p>
      </dgm:t>
    </dgm:pt>
    <dgm:pt modelId="{439FFF71-2E0F-4CC6-95F0-B74416A72C1A}" type="pres">
      <dgm:prSet presAssocID="{91B7855E-569D-40D6-891F-B8D6752B6BD8}" presName="connTx" presStyleLbl="parChTrans1D3" presStyleIdx="2" presStyleCnt="8"/>
      <dgm:spPr/>
      <dgm:t>
        <a:bodyPr/>
        <a:lstStyle/>
        <a:p>
          <a:endParaRPr lang="uk-UA"/>
        </a:p>
      </dgm:t>
    </dgm:pt>
    <dgm:pt modelId="{F07980B9-C8AB-4EB2-AC91-2D8427C4BC7E}" type="pres">
      <dgm:prSet presAssocID="{7E0AA015-78D4-4F43-A221-DBBADD316D1C}" presName="root2" presStyleCnt="0"/>
      <dgm:spPr/>
    </dgm:pt>
    <dgm:pt modelId="{F33C67D1-685C-4217-914C-CCD1DF5681FF}" type="pres">
      <dgm:prSet presAssocID="{7E0AA015-78D4-4F43-A221-DBBADD316D1C}" presName="LevelTwoTextNode" presStyleLbl="node3" presStyleIdx="2" presStyleCnt="8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E5FE314-5E71-4BDD-B1C2-CCE0CC2F1F71}" type="pres">
      <dgm:prSet presAssocID="{7E0AA015-78D4-4F43-A221-DBBADD316D1C}" presName="level3hierChild" presStyleCnt="0"/>
      <dgm:spPr/>
    </dgm:pt>
    <dgm:pt modelId="{3DC0193A-D9A7-43CE-82C9-46CFE696D60E}" type="pres">
      <dgm:prSet presAssocID="{E9E307D7-CE8E-4882-B595-E431A1A7F301}" presName="conn2-1" presStyleLbl="parChTrans1D3" presStyleIdx="3" presStyleCnt="8"/>
      <dgm:spPr/>
      <dgm:t>
        <a:bodyPr/>
        <a:lstStyle/>
        <a:p>
          <a:endParaRPr lang="uk-UA"/>
        </a:p>
      </dgm:t>
    </dgm:pt>
    <dgm:pt modelId="{569A5254-E971-450E-8E71-C3CAC09F5E2E}" type="pres">
      <dgm:prSet presAssocID="{E9E307D7-CE8E-4882-B595-E431A1A7F301}" presName="connTx" presStyleLbl="parChTrans1D3" presStyleIdx="3" presStyleCnt="8"/>
      <dgm:spPr/>
      <dgm:t>
        <a:bodyPr/>
        <a:lstStyle/>
        <a:p>
          <a:endParaRPr lang="uk-UA"/>
        </a:p>
      </dgm:t>
    </dgm:pt>
    <dgm:pt modelId="{73269BA2-49AA-4332-8770-555397956C5F}" type="pres">
      <dgm:prSet presAssocID="{C062CACB-204D-4DA7-99D2-32D43090591E}" presName="root2" presStyleCnt="0"/>
      <dgm:spPr/>
    </dgm:pt>
    <dgm:pt modelId="{5D046F5D-B16F-45F8-8C7A-6B77A9069918}" type="pres">
      <dgm:prSet presAssocID="{C062CACB-204D-4DA7-99D2-32D43090591E}" presName="LevelTwoTextNode" presStyleLbl="node3" presStyleIdx="3" presStyleCnt="8" custScaleY="143045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9BC5367-4657-4581-BA8D-5BA01A9B30C6}" type="pres">
      <dgm:prSet presAssocID="{C062CACB-204D-4DA7-99D2-32D43090591E}" presName="level3hierChild" presStyleCnt="0"/>
      <dgm:spPr/>
    </dgm:pt>
    <dgm:pt modelId="{E8C01976-F549-4B57-B9B0-A5E737986722}" type="pres">
      <dgm:prSet presAssocID="{663B2884-0E5E-43F3-B406-7C93B135AA53}" presName="conn2-1" presStyleLbl="parChTrans1D3" presStyleIdx="4" presStyleCnt="8"/>
      <dgm:spPr/>
      <dgm:t>
        <a:bodyPr/>
        <a:lstStyle/>
        <a:p>
          <a:endParaRPr lang="uk-UA"/>
        </a:p>
      </dgm:t>
    </dgm:pt>
    <dgm:pt modelId="{639A8E5F-2803-4B84-BB4A-88FA05DE2BEE}" type="pres">
      <dgm:prSet presAssocID="{663B2884-0E5E-43F3-B406-7C93B135AA53}" presName="connTx" presStyleLbl="parChTrans1D3" presStyleIdx="4" presStyleCnt="8"/>
      <dgm:spPr/>
      <dgm:t>
        <a:bodyPr/>
        <a:lstStyle/>
        <a:p>
          <a:endParaRPr lang="uk-UA"/>
        </a:p>
      </dgm:t>
    </dgm:pt>
    <dgm:pt modelId="{68FAB3B1-B392-47F9-A369-56DB9AA01B19}" type="pres">
      <dgm:prSet presAssocID="{9B2BDCD9-DAF0-4C3D-B175-436F5FB32F05}" presName="root2" presStyleCnt="0"/>
      <dgm:spPr/>
    </dgm:pt>
    <dgm:pt modelId="{3A6EB3A0-9D80-4671-B8AA-1A24579366AD}" type="pres">
      <dgm:prSet presAssocID="{9B2BDCD9-DAF0-4C3D-B175-436F5FB32F05}" presName="LevelTwoTextNode" presStyleLbl="node3" presStyleIdx="4" presStyleCnt="8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29D671A6-1B54-47C5-8F00-31F33F122772}" type="pres">
      <dgm:prSet presAssocID="{9B2BDCD9-DAF0-4C3D-B175-436F5FB32F05}" presName="level3hierChild" presStyleCnt="0"/>
      <dgm:spPr/>
    </dgm:pt>
    <dgm:pt modelId="{D498BBB7-7078-41F7-9D10-5CB390BD282B}" type="pres">
      <dgm:prSet presAssocID="{2D769C23-84AF-4901-8DE3-129E567C9B3B}" presName="conn2-1" presStyleLbl="parChTrans1D3" presStyleIdx="5" presStyleCnt="8"/>
      <dgm:spPr/>
      <dgm:t>
        <a:bodyPr/>
        <a:lstStyle/>
        <a:p>
          <a:endParaRPr lang="uk-UA"/>
        </a:p>
      </dgm:t>
    </dgm:pt>
    <dgm:pt modelId="{45CAD858-0293-47C3-8020-DFD55F2FC9A9}" type="pres">
      <dgm:prSet presAssocID="{2D769C23-84AF-4901-8DE3-129E567C9B3B}" presName="connTx" presStyleLbl="parChTrans1D3" presStyleIdx="5" presStyleCnt="8"/>
      <dgm:spPr/>
      <dgm:t>
        <a:bodyPr/>
        <a:lstStyle/>
        <a:p>
          <a:endParaRPr lang="uk-UA"/>
        </a:p>
      </dgm:t>
    </dgm:pt>
    <dgm:pt modelId="{BFFAD657-0E14-4646-B072-AFCA5F984359}" type="pres">
      <dgm:prSet presAssocID="{0966E243-A3AF-43D9-930F-955B26E4554B}" presName="root2" presStyleCnt="0"/>
      <dgm:spPr/>
    </dgm:pt>
    <dgm:pt modelId="{5E018266-1578-4513-8F51-F386A6EA296D}" type="pres">
      <dgm:prSet presAssocID="{0966E243-A3AF-43D9-930F-955B26E4554B}" presName="LevelTwoTextNode" presStyleLbl="node3" presStyleIdx="5" presStyleCnt="8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B92C23B0-5F56-444B-A47D-3D6EBB7BC471}" type="pres">
      <dgm:prSet presAssocID="{0966E243-A3AF-43D9-930F-955B26E4554B}" presName="level3hierChild" presStyleCnt="0"/>
      <dgm:spPr/>
    </dgm:pt>
    <dgm:pt modelId="{6A1A08B8-24AA-497C-BE97-FDC8304A61DA}" type="pres">
      <dgm:prSet presAssocID="{1146449A-1D99-49B9-A592-5A05BFF488CD}" presName="conn2-1" presStyleLbl="parChTrans1D3" presStyleIdx="6" presStyleCnt="8"/>
      <dgm:spPr/>
      <dgm:t>
        <a:bodyPr/>
        <a:lstStyle/>
        <a:p>
          <a:endParaRPr lang="uk-UA"/>
        </a:p>
      </dgm:t>
    </dgm:pt>
    <dgm:pt modelId="{98F30B3D-F1CF-4612-A8BF-59E2B7B84DB2}" type="pres">
      <dgm:prSet presAssocID="{1146449A-1D99-49B9-A592-5A05BFF488CD}" presName="connTx" presStyleLbl="parChTrans1D3" presStyleIdx="6" presStyleCnt="8"/>
      <dgm:spPr/>
      <dgm:t>
        <a:bodyPr/>
        <a:lstStyle/>
        <a:p>
          <a:endParaRPr lang="uk-UA"/>
        </a:p>
      </dgm:t>
    </dgm:pt>
    <dgm:pt modelId="{E31BB4EB-99EA-4FCA-9AF5-DAE3BA0CB4A4}" type="pres">
      <dgm:prSet presAssocID="{1A41F769-CA92-4EBF-A55F-DDBF520100D3}" presName="root2" presStyleCnt="0"/>
      <dgm:spPr/>
    </dgm:pt>
    <dgm:pt modelId="{726BF082-2A64-4588-B300-73B51C28EFE7}" type="pres">
      <dgm:prSet presAssocID="{1A41F769-CA92-4EBF-A55F-DDBF520100D3}" presName="LevelTwoTextNode" presStyleLbl="node3" presStyleIdx="6" presStyleCnt="8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FA374B71-EAC2-433A-BF18-4A54C9300D4D}" type="pres">
      <dgm:prSet presAssocID="{1A41F769-CA92-4EBF-A55F-DDBF520100D3}" presName="level3hierChild" presStyleCnt="0"/>
      <dgm:spPr/>
    </dgm:pt>
    <dgm:pt modelId="{501E643A-AE4E-4F78-B475-5FA0E0C817B5}" type="pres">
      <dgm:prSet presAssocID="{19AFD376-814B-461C-8E27-46AC992B408C}" presName="conn2-1" presStyleLbl="parChTrans1D3" presStyleIdx="7" presStyleCnt="8"/>
      <dgm:spPr/>
      <dgm:t>
        <a:bodyPr/>
        <a:lstStyle/>
        <a:p>
          <a:endParaRPr lang="uk-UA"/>
        </a:p>
      </dgm:t>
    </dgm:pt>
    <dgm:pt modelId="{9791E231-0827-47CD-B34F-304D37325A0D}" type="pres">
      <dgm:prSet presAssocID="{19AFD376-814B-461C-8E27-46AC992B408C}" presName="connTx" presStyleLbl="parChTrans1D3" presStyleIdx="7" presStyleCnt="8"/>
      <dgm:spPr/>
      <dgm:t>
        <a:bodyPr/>
        <a:lstStyle/>
        <a:p>
          <a:endParaRPr lang="uk-UA"/>
        </a:p>
      </dgm:t>
    </dgm:pt>
    <dgm:pt modelId="{F602E924-F993-4123-9627-896979F6E10D}" type="pres">
      <dgm:prSet presAssocID="{7C3C0CF8-27C6-4ADB-A492-80DD5F958C2B}" presName="root2" presStyleCnt="0"/>
      <dgm:spPr/>
    </dgm:pt>
    <dgm:pt modelId="{9E822EFB-0B13-44BD-ACC4-F3CE3578DEC3}" type="pres">
      <dgm:prSet presAssocID="{7C3C0CF8-27C6-4ADB-A492-80DD5F958C2B}" presName="LevelTwoTextNode" presStyleLbl="node3" presStyleIdx="7" presStyleCnt="8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8B0ABAE6-1223-44D3-A519-8612A9FB3DD3}" type="pres">
      <dgm:prSet presAssocID="{7C3C0CF8-27C6-4ADB-A492-80DD5F958C2B}" presName="level3hierChild" presStyleCnt="0"/>
      <dgm:spPr/>
    </dgm:pt>
  </dgm:ptLst>
  <dgm:cxnLst>
    <dgm:cxn modelId="{8189A11C-F39B-48EB-A63F-0E57A104B476}" srcId="{FFF63C7E-6CFF-4DB5-A80C-3FEE0EB39E4E}" destId="{4F09ECA1-4D8A-4D3A-A370-9EF8C4A5912C}" srcOrd="0" destOrd="0" parTransId="{07D1E07D-C28F-4071-A090-8F5C7CD1CD00}" sibTransId="{1E9977A3-5FF5-42CC-8308-1D3442CC2AF8}"/>
    <dgm:cxn modelId="{306140FE-5601-41EB-A68B-2619EDEED28C}" type="presOf" srcId="{E604F095-38C0-431A-8D49-0B10ABBE90CD}" destId="{D96F606F-8171-4DC9-8A7B-846A506FB94E}" srcOrd="0" destOrd="0" presId="urn:microsoft.com/office/officeart/2008/layout/HorizontalMultiLevelHierarchy"/>
    <dgm:cxn modelId="{C7AC51D4-519C-453E-A21E-AF58823868D0}" srcId="{4A3DC724-0F40-4D77-A315-F9553A1B89A5}" destId="{0966E243-A3AF-43D9-930F-955B26E4554B}" srcOrd="5" destOrd="0" parTransId="{2D769C23-84AF-4901-8DE3-129E567C9B3B}" sibTransId="{B5959165-6904-4771-9054-E27E8AFE68C3}"/>
    <dgm:cxn modelId="{DD3FDDF0-5381-417D-B1DC-2EBAA534FA4D}" srcId="{4A3DC724-0F40-4D77-A315-F9553A1B89A5}" destId="{7C3C0CF8-27C6-4ADB-A492-80DD5F958C2B}" srcOrd="7" destOrd="0" parTransId="{19AFD376-814B-461C-8E27-46AC992B408C}" sibTransId="{459F0475-A000-4AE2-8CA7-E89DA8297B32}"/>
    <dgm:cxn modelId="{16B607E9-B2EF-49B2-B96B-5C86536F5040}" type="presOf" srcId="{7E0AA015-78D4-4F43-A221-DBBADD316D1C}" destId="{F33C67D1-685C-4217-914C-CCD1DF5681FF}" srcOrd="0" destOrd="0" presId="urn:microsoft.com/office/officeart/2008/layout/HorizontalMultiLevelHierarchy"/>
    <dgm:cxn modelId="{84E629FE-2E2C-48EE-BDBF-F593EEE58EFC}" type="presOf" srcId="{663B2884-0E5E-43F3-B406-7C93B135AA53}" destId="{E8C01976-F549-4B57-B9B0-A5E737986722}" srcOrd="0" destOrd="0" presId="urn:microsoft.com/office/officeart/2008/layout/HorizontalMultiLevelHierarchy"/>
    <dgm:cxn modelId="{2923236F-7038-4496-80A8-A5AFE9A9E8CC}" srcId="{4A3DC724-0F40-4D77-A315-F9553A1B89A5}" destId="{1A41F769-CA92-4EBF-A55F-DDBF520100D3}" srcOrd="6" destOrd="0" parTransId="{1146449A-1D99-49B9-A592-5A05BFF488CD}" sibTransId="{C5F938A6-2E6D-4FB9-970A-E9F6BB319C5B}"/>
    <dgm:cxn modelId="{DA66FD92-2068-4C7F-B95A-563DDB1C74D5}" srcId="{4A3DC724-0F40-4D77-A315-F9553A1B89A5}" destId="{C5CEAEDE-93A3-4CB0-8B1B-1875F7A37D08}" srcOrd="0" destOrd="0" parTransId="{8310CE23-B58B-487B-949C-83B2DFA83FBA}" sibTransId="{E34464D4-0FF2-4118-8490-ED93B5404315}"/>
    <dgm:cxn modelId="{C9F862FB-53E5-4F10-A560-B563BFAEDBC0}" srcId="{4A3DC724-0F40-4D77-A315-F9553A1B89A5}" destId="{C062CACB-204D-4DA7-99D2-32D43090591E}" srcOrd="3" destOrd="0" parTransId="{E9E307D7-CE8E-4882-B595-E431A1A7F301}" sibTransId="{0849A7F5-3A25-4153-836E-6A93072C626B}"/>
    <dgm:cxn modelId="{19CAFD9F-0538-42FB-A8AD-7AA1547DCBA6}" srcId="{4A3DC724-0F40-4D77-A315-F9553A1B89A5}" destId="{7E0AA015-78D4-4F43-A221-DBBADD316D1C}" srcOrd="2" destOrd="0" parTransId="{91B7855E-569D-40D6-891F-B8D6752B6BD8}" sibTransId="{203C0DE5-5136-4A1B-8442-18D1621507C0}"/>
    <dgm:cxn modelId="{0949B0B6-7EC3-4741-87A1-940D030B9094}" type="presOf" srcId="{E9E307D7-CE8E-4882-B595-E431A1A7F301}" destId="{569A5254-E971-450E-8E71-C3CAC09F5E2E}" srcOrd="1" destOrd="0" presId="urn:microsoft.com/office/officeart/2008/layout/HorizontalMultiLevelHierarchy"/>
    <dgm:cxn modelId="{8EC4993E-C61F-4F07-8FCF-6F20CC8B77AD}" type="presOf" srcId="{FFF63C7E-6CFF-4DB5-A80C-3FEE0EB39E4E}" destId="{4816BF08-A305-4792-9BC3-FD83143AB8E7}" srcOrd="0" destOrd="0" presId="urn:microsoft.com/office/officeart/2008/layout/HorizontalMultiLevelHierarchy"/>
    <dgm:cxn modelId="{D50E2B72-7738-4BFA-B74E-5C3966A03813}" type="presOf" srcId="{1A41F769-CA92-4EBF-A55F-DDBF520100D3}" destId="{726BF082-2A64-4588-B300-73B51C28EFE7}" srcOrd="0" destOrd="0" presId="urn:microsoft.com/office/officeart/2008/layout/HorizontalMultiLevelHierarchy"/>
    <dgm:cxn modelId="{63EFCFA6-FA15-4132-8D97-7235D5976A75}" type="presOf" srcId="{CBD61956-2117-457B-A070-E8995D8CABF0}" destId="{75AAF563-8913-4B0F-A464-7C78E3FEEF8C}" srcOrd="1" destOrd="0" presId="urn:microsoft.com/office/officeart/2008/layout/HorizontalMultiLevelHierarchy"/>
    <dgm:cxn modelId="{96649C1D-7B84-4A50-B48F-D5B60F9E6201}" type="presOf" srcId="{C062CACB-204D-4DA7-99D2-32D43090591E}" destId="{5D046F5D-B16F-45F8-8C7A-6B77A9069918}" srcOrd="0" destOrd="0" presId="urn:microsoft.com/office/officeart/2008/layout/HorizontalMultiLevelHierarchy"/>
    <dgm:cxn modelId="{EFFF0DD1-8D89-4D0A-A2C2-3A2EB2C93CAF}" type="presOf" srcId="{0966E243-A3AF-43D9-930F-955B26E4554B}" destId="{5E018266-1578-4513-8F51-F386A6EA296D}" srcOrd="0" destOrd="0" presId="urn:microsoft.com/office/officeart/2008/layout/HorizontalMultiLevelHierarchy"/>
    <dgm:cxn modelId="{6C9BDC89-A42D-40DD-9CB4-65FC666BC5A9}" type="presOf" srcId="{4A3DC724-0F40-4D77-A315-F9553A1B89A5}" destId="{31F7F642-07BF-415A-A644-75EF00D31314}" srcOrd="0" destOrd="0" presId="urn:microsoft.com/office/officeart/2008/layout/HorizontalMultiLevelHierarchy"/>
    <dgm:cxn modelId="{20E54AEA-7E24-44C8-AEBB-CF5E864685DC}" srcId="{4F09ECA1-4D8A-4D3A-A370-9EF8C4A5912C}" destId="{4A3DC724-0F40-4D77-A315-F9553A1B89A5}" srcOrd="1" destOrd="0" parTransId="{CBD61956-2117-457B-A070-E8995D8CABF0}" sibTransId="{68340306-64D3-492C-B30B-1CAEB54BEC15}"/>
    <dgm:cxn modelId="{818BB96B-EA51-46EC-97D2-909E383465CB}" type="presOf" srcId="{663B2884-0E5E-43F3-B406-7C93B135AA53}" destId="{639A8E5F-2803-4B84-BB4A-88FA05DE2BEE}" srcOrd="1" destOrd="0" presId="urn:microsoft.com/office/officeart/2008/layout/HorizontalMultiLevelHierarchy"/>
    <dgm:cxn modelId="{BB30F354-9251-4436-9E40-83BE0D24919D}" type="presOf" srcId="{91B7855E-569D-40D6-891F-B8D6752B6BD8}" destId="{439FFF71-2E0F-4CC6-95F0-B74416A72C1A}" srcOrd="1" destOrd="0" presId="urn:microsoft.com/office/officeart/2008/layout/HorizontalMultiLevelHierarchy"/>
    <dgm:cxn modelId="{D93C68F0-E22B-4A16-98D7-EC1BFA475050}" type="presOf" srcId="{E9E307D7-CE8E-4882-B595-E431A1A7F301}" destId="{3DC0193A-D9A7-43CE-82C9-46CFE696D60E}" srcOrd="0" destOrd="0" presId="urn:microsoft.com/office/officeart/2008/layout/HorizontalMultiLevelHierarchy"/>
    <dgm:cxn modelId="{43C35638-6921-4281-A1DA-9C9C8728F1F0}" type="presOf" srcId="{E604F095-38C0-431A-8D49-0B10ABBE90CD}" destId="{7CD877C6-75A8-4336-987E-8354773EDE00}" srcOrd="1" destOrd="0" presId="urn:microsoft.com/office/officeart/2008/layout/HorizontalMultiLevelHierarchy"/>
    <dgm:cxn modelId="{52249834-5CC4-494A-BF28-0D532C469471}" type="presOf" srcId="{19AFD376-814B-461C-8E27-46AC992B408C}" destId="{501E643A-AE4E-4F78-B475-5FA0E0C817B5}" srcOrd="0" destOrd="0" presId="urn:microsoft.com/office/officeart/2008/layout/HorizontalMultiLevelHierarchy"/>
    <dgm:cxn modelId="{BCF6B381-64B9-4062-BC11-40834AFF5E6B}" srcId="{4F09ECA1-4D8A-4D3A-A370-9EF8C4A5912C}" destId="{E19DA082-250D-4128-9846-CEAE385BA73C}" srcOrd="0" destOrd="0" parTransId="{E604F095-38C0-431A-8D49-0B10ABBE90CD}" sibTransId="{233D7E43-5A35-4537-B4D6-6341834ABA61}"/>
    <dgm:cxn modelId="{8568550F-F21A-46C6-9635-95405FD1E873}" type="presOf" srcId="{CBD61956-2117-457B-A070-E8995D8CABF0}" destId="{54AF8F1D-0685-4951-92C6-D6BDDD6F3A7A}" srcOrd="0" destOrd="0" presId="urn:microsoft.com/office/officeart/2008/layout/HorizontalMultiLevelHierarchy"/>
    <dgm:cxn modelId="{7ACB2896-DEB4-4BF1-B82B-1D055554002A}" type="presOf" srcId="{C5E38F87-5B45-4F17-A116-58482F4747DC}" destId="{69F095A5-4EE6-434B-94B1-999834B2A07F}" srcOrd="0" destOrd="0" presId="urn:microsoft.com/office/officeart/2008/layout/HorizontalMultiLevelHierarchy"/>
    <dgm:cxn modelId="{AE8B7DC3-C28B-405A-A3D4-8D49D7097E54}" type="presOf" srcId="{E19DA082-250D-4128-9846-CEAE385BA73C}" destId="{FCD039A4-994B-492E-A935-0C1238AA5B00}" srcOrd="0" destOrd="0" presId="urn:microsoft.com/office/officeart/2008/layout/HorizontalMultiLevelHierarchy"/>
    <dgm:cxn modelId="{FA2DFD0A-4E6F-4EF2-91C0-B69DC68126B5}" type="presOf" srcId="{C5CEAEDE-93A3-4CB0-8B1B-1875F7A37D08}" destId="{F5F194B1-00FD-4021-8969-D3B3D4A4C1EE}" srcOrd="0" destOrd="0" presId="urn:microsoft.com/office/officeart/2008/layout/HorizontalMultiLevelHierarchy"/>
    <dgm:cxn modelId="{9A7BEFC9-F9CA-4CFC-B10F-47DEFAE5A7C9}" srcId="{4A3DC724-0F40-4D77-A315-F9553A1B89A5}" destId="{9B2BDCD9-DAF0-4C3D-B175-436F5FB32F05}" srcOrd="4" destOrd="0" parTransId="{663B2884-0E5E-43F3-B406-7C93B135AA53}" sibTransId="{0960203C-E4B4-4E73-972E-CE0C82AA1212}"/>
    <dgm:cxn modelId="{9AC73EED-7332-4FDA-B31A-6D22A80BF7DC}" srcId="{4A3DC724-0F40-4D77-A315-F9553A1B89A5}" destId="{C5E38F87-5B45-4F17-A116-58482F4747DC}" srcOrd="1" destOrd="0" parTransId="{D88242B3-2ED1-4A57-9406-8F8C2D868A73}" sibTransId="{79254E49-76B4-43BF-A32E-EDA8AB1F5355}"/>
    <dgm:cxn modelId="{EA454AE6-558B-49FC-8013-2C413001B719}" type="presOf" srcId="{7C3C0CF8-27C6-4ADB-A492-80DD5F958C2B}" destId="{9E822EFB-0B13-44BD-ACC4-F3CE3578DEC3}" srcOrd="0" destOrd="0" presId="urn:microsoft.com/office/officeart/2008/layout/HorizontalMultiLevelHierarchy"/>
    <dgm:cxn modelId="{42D19541-44C0-4BCB-BBFF-609CF1F539EC}" type="presOf" srcId="{2D769C23-84AF-4901-8DE3-129E567C9B3B}" destId="{45CAD858-0293-47C3-8020-DFD55F2FC9A9}" srcOrd="1" destOrd="0" presId="urn:microsoft.com/office/officeart/2008/layout/HorizontalMultiLevelHierarchy"/>
    <dgm:cxn modelId="{2B679FA5-65D3-450F-AB31-2949511AED35}" type="presOf" srcId="{19AFD376-814B-461C-8E27-46AC992B408C}" destId="{9791E231-0827-47CD-B34F-304D37325A0D}" srcOrd="1" destOrd="0" presId="urn:microsoft.com/office/officeart/2008/layout/HorizontalMultiLevelHierarchy"/>
    <dgm:cxn modelId="{E0C3BF7C-7CDB-483F-BBD6-5C8365E2986D}" type="presOf" srcId="{9B2BDCD9-DAF0-4C3D-B175-436F5FB32F05}" destId="{3A6EB3A0-9D80-4671-B8AA-1A24579366AD}" srcOrd="0" destOrd="0" presId="urn:microsoft.com/office/officeart/2008/layout/HorizontalMultiLevelHierarchy"/>
    <dgm:cxn modelId="{987B51D1-0683-4F92-958C-817EEB8EB20D}" type="presOf" srcId="{91B7855E-569D-40D6-891F-B8D6752B6BD8}" destId="{D1C4508F-F23B-44CA-8C74-BFF3B72507FE}" srcOrd="0" destOrd="0" presId="urn:microsoft.com/office/officeart/2008/layout/HorizontalMultiLevelHierarchy"/>
    <dgm:cxn modelId="{7136F4C3-D5EA-47FE-9AF2-317D130736DE}" type="presOf" srcId="{D88242B3-2ED1-4A57-9406-8F8C2D868A73}" destId="{A5C3C7D1-CF14-4F16-AD77-F8930DDD18E3}" srcOrd="0" destOrd="0" presId="urn:microsoft.com/office/officeart/2008/layout/HorizontalMultiLevelHierarchy"/>
    <dgm:cxn modelId="{E7084139-5A20-4985-821E-27AEB37B77AC}" type="presOf" srcId="{4F09ECA1-4D8A-4D3A-A370-9EF8C4A5912C}" destId="{38CB2296-4901-4A6C-B5D0-014326C2A2D8}" srcOrd="0" destOrd="0" presId="urn:microsoft.com/office/officeart/2008/layout/HorizontalMultiLevelHierarchy"/>
    <dgm:cxn modelId="{7BD68A1C-DD49-4BD1-9766-585EF2F5B980}" type="presOf" srcId="{1146449A-1D99-49B9-A592-5A05BFF488CD}" destId="{6A1A08B8-24AA-497C-BE97-FDC8304A61DA}" srcOrd="0" destOrd="0" presId="urn:microsoft.com/office/officeart/2008/layout/HorizontalMultiLevelHierarchy"/>
    <dgm:cxn modelId="{901D8EDF-7248-40B9-BF6E-468089E01CA5}" type="presOf" srcId="{8310CE23-B58B-487B-949C-83B2DFA83FBA}" destId="{5FAA9FEE-3D7F-4FD0-946F-AEFEFCE93F44}" srcOrd="0" destOrd="0" presId="urn:microsoft.com/office/officeart/2008/layout/HorizontalMultiLevelHierarchy"/>
    <dgm:cxn modelId="{31A4086A-8183-492F-8A48-BAC9C17D5316}" type="presOf" srcId="{8310CE23-B58B-487B-949C-83B2DFA83FBA}" destId="{7A99A8D9-E740-4621-8262-65599E0AA4E5}" srcOrd="1" destOrd="0" presId="urn:microsoft.com/office/officeart/2008/layout/HorizontalMultiLevelHierarchy"/>
    <dgm:cxn modelId="{D568DA80-0E78-4DCD-AEB8-DFC535EB12E3}" type="presOf" srcId="{D88242B3-2ED1-4A57-9406-8F8C2D868A73}" destId="{EC578AEB-41F1-418A-BBCD-034B29C7804D}" srcOrd="1" destOrd="0" presId="urn:microsoft.com/office/officeart/2008/layout/HorizontalMultiLevelHierarchy"/>
    <dgm:cxn modelId="{8DAE756C-9069-4BD4-AC55-3833CFBE2600}" type="presOf" srcId="{1146449A-1D99-49B9-A592-5A05BFF488CD}" destId="{98F30B3D-F1CF-4612-A8BF-59E2B7B84DB2}" srcOrd="1" destOrd="0" presId="urn:microsoft.com/office/officeart/2008/layout/HorizontalMultiLevelHierarchy"/>
    <dgm:cxn modelId="{41652530-9EA7-4436-AD24-B07659553442}" type="presOf" srcId="{2D769C23-84AF-4901-8DE3-129E567C9B3B}" destId="{D498BBB7-7078-41F7-9D10-5CB390BD282B}" srcOrd="0" destOrd="0" presId="urn:microsoft.com/office/officeart/2008/layout/HorizontalMultiLevelHierarchy"/>
    <dgm:cxn modelId="{B1F129C8-6D9F-4E73-83E7-F5B7618B6761}" type="presParOf" srcId="{4816BF08-A305-4792-9BC3-FD83143AB8E7}" destId="{67214D89-2F71-4CC9-B2BE-50663B178D63}" srcOrd="0" destOrd="0" presId="urn:microsoft.com/office/officeart/2008/layout/HorizontalMultiLevelHierarchy"/>
    <dgm:cxn modelId="{FCFE6A24-E0F1-4AE4-A85B-9B48CC3BC539}" type="presParOf" srcId="{67214D89-2F71-4CC9-B2BE-50663B178D63}" destId="{38CB2296-4901-4A6C-B5D0-014326C2A2D8}" srcOrd="0" destOrd="0" presId="urn:microsoft.com/office/officeart/2008/layout/HorizontalMultiLevelHierarchy"/>
    <dgm:cxn modelId="{79CD631C-09FD-44EC-99C7-2CAE8E47DB7B}" type="presParOf" srcId="{67214D89-2F71-4CC9-B2BE-50663B178D63}" destId="{69D413AD-6AFF-451C-8BF6-AB456EF3A603}" srcOrd="1" destOrd="0" presId="urn:microsoft.com/office/officeart/2008/layout/HorizontalMultiLevelHierarchy"/>
    <dgm:cxn modelId="{52E979F5-DA5B-42CD-AA2F-1E9576E061B1}" type="presParOf" srcId="{69D413AD-6AFF-451C-8BF6-AB456EF3A603}" destId="{D96F606F-8171-4DC9-8A7B-846A506FB94E}" srcOrd="0" destOrd="0" presId="urn:microsoft.com/office/officeart/2008/layout/HorizontalMultiLevelHierarchy"/>
    <dgm:cxn modelId="{E2ECC404-40FC-4C5D-8C37-A1493728A543}" type="presParOf" srcId="{D96F606F-8171-4DC9-8A7B-846A506FB94E}" destId="{7CD877C6-75A8-4336-987E-8354773EDE00}" srcOrd="0" destOrd="0" presId="urn:microsoft.com/office/officeart/2008/layout/HorizontalMultiLevelHierarchy"/>
    <dgm:cxn modelId="{A13647A6-9856-4F96-9DEE-15FE1633E761}" type="presParOf" srcId="{69D413AD-6AFF-451C-8BF6-AB456EF3A603}" destId="{2A2B3636-8F48-4F29-A0B2-FC174F6813FA}" srcOrd="1" destOrd="0" presId="urn:microsoft.com/office/officeart/2008/layout/HorizontalMultiLevelHierarchy"/>
    <dgm:cxn modelId="{1C31909C-724C-47E3-9D00-C6A9EAC3BDEF}" type="presParOf" srcId="{2A2B3636-8F48-4F29-A0B2-FC174F6813FA}" destId="{FCD039A4-994B-492E-A935-0C1238AA5B00}" srcOrd="0" destOrd="0" presId="urn:microsoft.com/office/officeart/2008/layout/HorizontalMultiLevelHierarchy"/>
    <dgm:cxn modelId="{EFB65A9B-6E77-4884-B02E-C06287F658FB}" type="presParOf" srcId="{2A2B3636-8F48-4F29-A0B2-FC174F6813FA}" destId="{AB87AB71-5AED-463D-AD72-ED51611847E6}" srcOrd="1" destOrd="0" presId="urn:microsoft.com/office/officeart/2008/layout/HorizontalMultiLevelHierarchy"/>
    <dgm:cxn modelId="{FC122069-42E6-4568-9E08-6034BEF1B4B6}" type="presParOf" srcId="{69D413AD-6AFF-451C-8BF6-AB456EF3A603}" destId="{54AF8F1D-0685-4951-92C6-D6BDDD6F3A7A}" srcOrd="2" destOrd="0" presId="urn:microsoft.com/office/officeart/2008/layout/HorizontalMultiLevelHierarchy"/>
    <dgm:cxn modelId="{05F0E723-9210-4CDA-99B5-24B7784D29AC}" type="presParOf" srcId="{54AF8F1D-0685-4951-92C6-D6BDDD6F3A7A}" destId="{75AAF563-8913-4B0F-A464-7C78E3FEEF8C}" srcOrd="0" destOrd="0" presId="urn:microsoft.com/office/officeart/2008/layout/HorizontalMultiLevelHierarchy"/>
    <dgm:cxn modelId="{BB930D31-77AE-4E67-A9FE-F4A5E34ECE93}" type="presParOf" srcId="{69D413AD-6AFF-451C-8BF6-AB456EF3A603}" destId="{2D31D449-6C15-4F46-8EEE-5D08BA382459}" srcOrd="3" destOrd="0" presId="urn:microsoft.com/office/officeart/2008/layout/HorizontalMultiLevelHierarchy"/>
    <dgm:cxn modelId="{2B274E66-9D82-45EF-8A93-E573BAD7B7B0}" type="presParOf" srcId="{2D31D449-6C15-4F46-8EEE-5D08BA382459}" destId="{31F7F642-07BF-415A-A644-75EF00D31314}" srcOrd="0" destOrd="0" presId="urn:microsoft.com/office/officeart/2008/layout/HorizontalMultiLevelHierarchy"/>
    <dgm:cxn modelId="{589B4498-F969-407A-989D-CE02726B9E13}" type="presParOf" srcId="{2D31D449-6C15-4F46-8EEE-5D08BA382459}" destId="{EB317027-45E6-4BF2-8140-BF9C21A452A2}" srcOrd="1" destOrd="0" presId="urn:microsoft.com/office/officeart/2008/layout/HorizontalMultiLevelHierarchy"/>
    <dgm:cxn modelId="{C5C074A4-01A5-481D-B32F-E208184D0858}" type="presParOf" srcId="{EB317027-45E6-4BF2-8140-BF9C21A452A2}" destId="{5FAA9FEE-3D7F-4FD0-946F-AEFEFCE93F44}" srcOrd="0" destOrd="0" presId="urn:microsoft.com/office/officeart/2008/layout/HorizontalMultiLevelHierarchy"/>
    <dgm:cxn modelId="{731EE340-7C2C-4274-8C0B-94DECB21F308}" type="presParOf" srcId="{5FAA9FEE-3D7F-4FD0-946F-AEFEFCE93F44}" destId="{7A99A8D9-E740-4621-8262-65599E0AA4E5}" srcOrd="0" destOrd="0" presId="urn:microsoft.com/office/officeart/2008/layout/HorizontalMultiLevelHierarchy"/>
    <dgm:cxn modelId="{16F6CB97-8D15-4E7E-A3E3-AE46E2F61307}" type="presParOf" srcId="{EB317027-45E6-4BF2-8140-BF9C21A452A2}" destId="{97A74DA8-6BDB-4E2D-B047-50D0D8A89ED2}" srcOrd="1" destOrd="0" presId="urn:microsoft.com/office/officeart/2008/layout/HorizontalMultiLevelHierarchy"/>
    <dgm:cxn modelId="{A65A0526-CA76-4A88-9D46-C953543A2750}" type="presParOf" srcId="{97A74DA8-6BDB-4E2D-B047-50D0D8A89ED2}" destId="{F5F194B1-00FD-4021-8969-D3B3D4A4C1EE}" srcOrd="0" destOrd="0" presId="urn:microsoft.com/office/officeart/2008/layout/HorizontalMultiLevelHierarchy"/>
    <dgm:cxn modelId="{83A347C2-8F43-4317-9192-45CEE208BC49}" type="presParOf" srcId="{97A74DA8-6BDB-4E2D-B047-50D0D8A89ED2}" destId="{3091E46C-DC3C-4BE6-8CA1-E5DF98475624}" srcOrd="1" destOrd="0" presId="urn:microsoft.com/office/officeart/2008/layout/HorizontalMultiLevelHierarchy"/>
    <dgm:cxn modelId="{DDCD5194-C1DB-4648-886B-8008BDE2717C}" type="presParOf" srcId="{EB317027-45E6-4BF2-8140-BF9C21A452A2}" destId="{A5C3C7D1-CF14-4F16-AD77-F8930DDD18E3}" srcOrd="2" destOrd="0" presId="urn:microsoft.com/office/officeart/2008/layout/HorizontalMultiLevelHierarchy"/>
    <dgm:cxn modelId="{7DD667C1-4276-4E93-B235-F5D6E818D5F4}" type="presParOf" srcId="{A5C3C7D1-CF14-4F16-AD77-F8930DDD18E3}" destId="{EC578AEB-41F1-418A-BBCD-034B29C7804D}" srcOrd="0" destOrd="0" presId="urn:microsoft.com/office/officeart/2008/layout/HorizontalMultiLevelHierarchy"/>
    <dgm:cxn modelId="{5EDE74F3-A954-43A7-B3F9-F709256895DF}" type="presParOf" srcId="{EB317027-45E6-4BF2-8140-BF9C21A452A2}" destId="{47E15D22-B0AB-4304-A82C-94412CA81FBA}" srcOrd="3" destOrd="0" presId="urn:microsoft.com/office/officeart/2008/layout/HorizontalMultiLevelHierarchy"/>
    <dgm:cxn modelId="{09C58F36-8775-43D1-AE65-C230E97CAB21}" type="presParOf" srcId="{47E15D22-B0AB-4304-A82C-94412CA81FBA}" destId="{69F095A5-4EE6-434B-94B1-999834B2A07F}" srcOrd="0" destOrd="0" presId="urn:microsoft.com/office/officeart/2008/layout/HorizontalMultiLevelHierarchy"/>
    <dgm:cxn modelId="{F2B609D0-F18B-49E6-8FAA-94411A1C11B3}" type="presParOf" srcId="{47E15D22-B0AB-4304-A82C-94412CA81FBA}" destId="{089C599A-FF23-4854-AB06-69CE746C8554}" srcOrd="1" destOrd="0" presId="urn:microsoft.com/office/officeart/2008/layout/HorizontalMultiLevelHierarchy"/>
    <dgm:cxn modelId="{168C962A-28B3-4628-B6DE-CBF7DBF47F28}" type="presParOf" srcId="{EB317027-45E6-4BF2-8140-BF9C21A452A2}" destId="{D1C4508F-F23B-44CA-8C74-BFF3B72507FE}" srcOrd="4" destOrd="0" presId="urn:microsoft.com/office/officeart/2008/layout/HorizontalMultiLevelHierarchy"/>
    <dgm:cxn modelId="{80F6D018-758D-45CD-80DE-085F4AFBA010}" type="presParOf" srcId="{D1C4508F-F23B-44CA-8C74-BFF3B72507FE}" destId="{439FFF71-2E0F-4CC6-95F0-B74416A72C1A}" srcOrd="0" destOrd="0" presId="urn:microsoft.com/office/officeart/2008/layout/HorizontalMultiLevelHierarchy"/>
    <dgm:cxn modelId="{106AFE2C-84F1-4659-B5DD-0F0E6C2B40C4}" type="presParOf" srcId="{EB317027-45E6-4BF2-8140-BF9C21A452A2}" destId="{F07980B9-C8AB-4EB2-AC91-2D8427C4BC7E}" srcOrd="5" destOrd="0" presId="urn:microsoft.com/office/officeart/2008/layout/HorizontalMultiLevelHierarchy"/>
    <dgm:cxn modelId="{16087808-65D9-4D34-B8E2-7711C1E695F4}" type="presParOf" srcId="{F07980B9-C8AB-4EB2-AC91-2D8427C4BC7E}" destId="{F33C67D1-685C-4217-914C-CCD1DF5681FF}" srcOrd="0" destOrd="0" presId="urn:microsoft.com/office/officeart/2008/layout/HorizontalMultiLevelHierarchy"/>
    <dgm:cxn modelId="{4775A4A3-BC4A-4D25-922F-8DC66B682199}" type="presParOf" srcId="{F07980B9-C8AB-4EB2-AC91-2D8427C4BC7E}" destId="{0E5FE314-5E71-4BDD-B1C2-CCE0CC2F1F71}" srcOrd="1" destOrd="0" presId="urn:microsoft.com/office/officeart/2008/layout/HorizontalMultiLevelHierarchy"/>
    <dgm:cxn modelId="{E6EFFFAF-A81C-4F86-A5C1-76481F1E4CB4}" type="presParOf" srcId="{EB317027-45E6-4BF2-8140-BF9C21A452A2}" destId="{3DC0193A-D9A7-43CE-82C9-46CFE696D60E}" srcOrd="6" destOrd="0" presId="urn:microsoft.com/office/officeart/2008/layout/HorizontalMultiLevelHierarchy"/>
    <dgm:cxn modelId="{CBD4D88B-2300-4ACE-9315-7AEE2BA2DA6B}" type="presParOf" srcId="{3DC0193A-D9A7-43CE-82C9-46CFE696D60E}" destId="{569A5254-E971-450E-8E71-C3CAC09F5E2E}" srcOrd="0" destOrd="0" presId="urn:microsoft.com/office/officeart/2008/layout/HorizontalMultiLevelHierarchy"/>
    <dgm:cxn modelId="{F8B5283C-CF10-4702-AFE4-D5C3C73B4869}" type="presParOf" srcId="{EB317027-45E6-4BF2-8140-BF9C21A452A2}" destId="{73269BA2-49AA-4332-8770-555397956C5F}" srcOrd="7" destOrd="0" presId="urn:microsoft.com/office/officeart/2008/layout/HorizontalMultiLevelHierarchy"/>
    <dgm:cxn modelId="{894D90F3-E29F-480A-A063-49F53F4707B1}" type="presParOf" srcId="{73269BA2-49AA-4332-8770-555397956C5F}" destId="{5D046F5D-B16F-45F8-8C7A-6B77A9069918}" srcOrd="0" destOrd="0" presId="urn:microsoft.com/office/officeart/2008/layout/HorizontalMultiLevelHierarchy"/>
    <dgm:cxn modelId="{CD9C9087-80A6-499E-A256-8E3CC26E2BF5}" type="presParOf" srcId="{73269BA2-49AA-4332-8770-555397956C5F}" destId="{09BC5367-4657-4581-BA8D-5BA01A9B30C6}" srcOrd="1" destOrd="0" presId="urn:microsoft.com/office/officeart/2008/layout/HorizontalMultiLevelHierarchy"/>
    <dgm:cxn modelId="{904AF5B9-D4FD-4A8D-95D9-8466E5853F06}" type="presParOf" srcId="{EB317027-45E6-4BF2-8140-BF9C21A452A2}" destId="{E8C01976-F549-4B57-B9B0-A5E737986722}" srcOrd="8" destOrd="0" presId="urn:microsoft.com/office/officeart/2008/layout/HorizontalMultiLevelHierarchy"/>
    <dgm:cxn modelId="{EC697338-685F-42BE-86B9-E74332D240C5}" type="presParOf" srcId="{E8C01976-F549-4B57-B9B0-A5E737986722}" destId="{639A8E5F-2803-4B84-BB4A-88FA05DE2BEE}" srcOrd="0" destOrd="0" presId="urn:microsoft.com/office/officeart/2008/layout/HorizontalMultiLevelHierarchy"/>
    <dgm:cxn modelId="{8754AD95-7918-40D0-9C40-76E5D2AA8195}" type="presParOf" srcId="{EB317027-45E6-4BF2-8140-BF9C21A452A2}" destId="{68FAB3B1-B392-47F9-A369-56DB9AA01B19}" srcOrd="9" destOrd="0" presId="urn:microsoft.com/office/officeart/2008/layout/HorizontalMultiLevelHierarchy"/>
    <dgm:cxn modelId="{974BC81C-FF88-40AB-B333-EDEB62EB1BC4}" type="presParOf" srcId="{68FAB3B1-B392-47F9-A369-56DB9AA01B19}" destId="{3A6EB3A0-9D80-4671-B8AA-1A24579366AD}" srcOrd="0" destOrd="0" presId="urn:microsoft.com/office/officeart/2008/layout/HorizontalMultiLevelHierarchy"/>
    <dgm:cxn modelId="{56B81CC5-49FA-46D5-BD5D-70DC9DD98811}" type="presParOf" srcId="{68FAB3B1-B392-47F9-A369-56DB9AA01B19}" destId="{29D671A6-1B54-47C5-8F00-31F33F122772}" srcOrd="1" destOrd="0" presId="urn:microsoft.com/office/officeart/2008/layout/HorizontalMultiLevelHierarchy"/>
    <dgm:cxn modelId="{337C5126-1F67-4175-9173-62228BD08471}" type="presParOf" srcId="{EB317027-45E6-4BF2-8140-BF9C21A452A2}" destId="{D498BBB7-7078-41F7-9D10-5CB390BD282B}" srcOrd="10" destOrd="0" presId="urn:microsoft.com/office/officeart/2008/layout/HorizontalMultiLevelHierarchy"/>
    <dgm:cxn modelId="{1A93CD87-0E2D-4BB6-B998-9213EBA35FCF}" type="presParOf" srcId="{D498BBB7-7078-41F7-9D10-5CB390BD282B}" destId="{45CAD858-0293-47C3-8020-DFD55F2FC9A9}" srcOrd="0" destOrd="0" presId="urn:microsoft.com/office/officeart/2008/layout/HorizontalMultiLevelHierarchy"/>
    <dgm:cxn modelId="{573BB9B7-1E8A-405D-88F4-30388421334D}" type="presParOf" srcId="{EB317027-45E6-4BF2-8140-BF9C21A452A2}" destId="{BFFAD657-0E14-4646-B072-AFCA5F984359}" srcOrd="11" destOrd="0" presId="urn:microsoft.com/office/officeart/2008/layout/HorizontalMultiLevelHierarchy"/>
    <dgm:cxn modelId="{96B7F732-296A-4499-8474-710E6475F5B8}" type="presParOf" srcId="{BFFAD657-0E14-4646-B072-AFCA5F984359}" destId="{5E018266-1578-4513-8F51-F386A6EA296D}" srcOrd="0" destOrd="0" presId="urn:microsoft.com/office/officeart/2008/layout/HorizontalMultiLevelHierarchy"/>
    <dgm:cxn modelId="{98CCBDD6-7978-4887-BBBB-EF1EAC89DD7B}" type="presParOf" srcId="{BFFAD657-0E14-4646-B072-AFCA5F984359}" destId="{B92C23B0-5F56-444B-A47D-3D6EBB7BC471}" srcOrd="1" destOrd="0" presId="urn:microsoft.com/office/officeart/2008/layout/HorizontalMultiLevelHierarchy"/>
    <dgm:cxn modelId="{279A5AE0-43A1-46D0-A7FC-BC106116F748}" type="presParOf" srcId="{EB317027-45E6-4BF2-8140-BF9C21A452A2}" destId="{6A1A08B8-24AA-497C-BE97-FDC8304A61DA}" srcOrd="12" destOrd="0" presId="urn:microsoft.com/office/officeart/2008/layout/HorizontalMultiLevelHierarchy"/>
    <dgm:cxn modelId="{6C6AC6AC-9514-4E4B-A672-09C89D96C2A0}" type="presParOf" srcId="{6A1A08B8-24AA-497C-BE97-FDC8304A61DA}" destId="{98F30B3D-F1CF-4612-A8BF-59E2B7B84DB2}" srcOrd="0" destOrd="0" presId="urn:microsoft.com/office/officeart/2008/layout/HorizontalMultiLevelHierarchy"/>
    <dgm:cxn modelId="{BAF0EAF4-F0A3-4043-94DA-7A0BCB653F92}" type="presParOf" srcId="{EB317027-45E6-4BF2-8140-BF9C21A452A2}" destId="{E31BB4EB-99EA-4FCA-9AF5-DAE3BA0CB4A4}" srcOrd="13" destOrd="0" presId="urn:microsoft.com/office/officeart/2008/layout/HorizontalMultiLevelHierarchy"/>
    <dgm:cxn modelId="{B50311F6-E95C-4CCF-9660-F26129643137}" type="presParOf" srcId="{E31BB4EB-99EA-4FCA-9AF5-DAE3BA0CB4A4}" destId="{726BF082-2A64-4588-B300-73B51C28EFE7}" srcOrd="0" destOrd="0" presId="urn:microsoft.com/office/officeart/2008/layout/HorizontalMultiLevelHierarchy"/>
    <dgm:cxn modelId="{1BF16E22-BE77-4E9F-97E1-62EF12EF5A99}" type="presParOf" srcId="{E31BB4EB-99EA-4FCA-9AF5-DAE3BA0CB4A4}" destId="{FA374B71-EAC2-433A-BF18-4A54C9300D4D}" srcOrd="1" destOrd="0" presId="urn:microsoft.com/office/officeart/2008/layout/HorizontalMultiLevelHierarchy"/>
    <dgm:cxn modelId="{27687F83-3C49-4D9E-AA47-85556ABEA945}" type="presParOf" srcId="{EB317027-45E6-4BF2-8140-BF9C21A452A2}" destId="{501E643A-AE4E-4F78-B475-5FA0E0C817B5}" srcOrd="14" destOrd="0" presId="urn:microsoft.com/office/officeart/2008/layout/HorizontalMultiLevelHierarchy"/>
    <dgm:cxn modelId="{19F1F870-24EA-42B1-B93A-900BF5D809F4}" type="presParOf" srcId="{501E643A-AE4E-4F78-B475-5FA0E0C817B5}" destId="{9791E231-0827-47CD-B34F-304D37325A0D}" srcOrd="0" destOrd="0" presId="urn:microsoft.com/office/officeart/2008/layout/HorizontalMultiLevelHierarchy"/>
    <dgm:cxn modelId="{A9CDF2DB-7AC1-4D72-A0AA-4A196A31DBD1}" type="presParOf" srcId="{EB317027-45E6-4BF2-8140-BF9C21A452A2}" destId="{F602E924-F993-4123-9627-896979F6E10D}" srcOrd="15" destOrd="0" presId="urn:microsoft.com/office/officeart/2008/layout/HorizontalMultiLevelHierarchy"/>
    <dgm:cxn modelId="{9E149349-4DE5-4143-8014-77441F55E680}" type="presParOf" srcId="{F602E924-F993-4123-9627-896979F6E10D}" destId="{9E822EFB-0B13-44BD-ACC4-F3CE3578DEC3}" srcOrd="0" destOrd="0" presId="urn:microsoft.com/office/officeart/2008/layout/HorizontalMultiLevelHierarchy"/>
    <dgm:cxn modelId="{31CDD877-B041-4CD5-BD91-F6AEC8A6AEE1}" type="presParOf" srcId="{F602E924-F993-4123-9627-896979F6E10D}" destId="{8B0ABAE6-1223-44D3-A519-8612A9FB3DD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F63C7E-6CFF-4DB5-A80C-3FEE0EB39E4E}" type="doc">
      <dgm:prSet loTypeId="urn:microsoft.com/office/officeart/2008/layout/HorizontalMultiLevelHierarchy" loCatId="hierarchy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uk-UA"/>
        </a:p>
      </dgm:t>
    </dgm:pt>
    <dgm:pt modelId="{C5CEAEDE-93A3-4CB0-8B1B-1875F7A37D08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 vert="vert"/>
        <a:lstStyle/>
        <a:p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ЗА ТИПОМ РОБОЧИХ ОРГАНІВ</a:t>
          </a:r>
          <a:endParaRPr lang="uk-UA" sz="2000" b="1" dirty="0">
            <a:latin typeface="Times New Roman" pitchFamily="18" charset="0"/>
            <a:cs typeface="Times New Roman" pitchFamily="18" charset="0"/>
          </a:endParaRPr>
        </a:p>
      </dgm:t>
    </dgm:pt>
    <dgm:pt modelId="{8310CE23-B58B-487B-949C-83B2DFA83FBA}" type="parTrans" cxnId="{DA66FD92-2068-4C7F-B95A-563DDB1C74D5}">
      <dgm:prSet/>
      <dgm:spPr/>
      <dgm:t>
        <a:bodyPr/>
        <a:lstStyle/>
        <a:p>
          <a:endParaRPr lang="uk-UA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34464D4-0FF2-4118-8490-ED93B5404315}" type="sibTrans" cxnId="{DA66FD92-2068-4C7F-B95A-563DDB1C74D5}">
      <dgm:prSet/>
      <dgm:spPr/>
      <dgm:t>
        <a:bodyPr/>
        <a:lstStyle/>
        <a:p>
          <a:endParaRPr lang="uk-UA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5E38F87-5B45-4F17-A116-58482F4747DC}">
      <dgm:prSet custT="1"/>
      <dgm:spPr>
        <a:solidFill>
          <a:schemeClr val="accent6">
            <a:lumMod val="20000"/>
            <a:lumOff val="80000"/>
          </a:schemeClr>
        </a:solidFill>
      </dgm:spPr>
      <dgm:t>
        <a:bodyPr vert="horz"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Лемішні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D88242B3-2ED1-4A57-9406-8F8C2D868A73}" type="parTrans" cxnId="{9AC73EED-7332-4FDA-B31A-6D22A80BF7DC}">
      <dgm:prSet/>
      <dgm:spPr/>
      <dgm:t>
        <a:bodyPr/>
        <a:lstStyle/>
        <a:p>
          <a:endParaRPr lang="uk-UA" sz="1800"/>
        </a:p>
      </dgm:t>
    </dgm:pt>
    <dgm:pt modelId="{79254E49-76B4-43BF-A32E-EDA8AB1F5355}" type="sibTrans" cxnId="{9AC73EED-7332-4FDA-B31A-6D22A80BF7DC}">
      <dgm:prSet/>
      <dgm:spPr/>
      <dgm:t>
        <a:bodyPr/>
        <a:lstStyle/>
        <a:p>
          <a:endParaRPr lang="uk-UA" sz="1800"/>
        </a:p>
      </dgm:t>
    </dgm:pt>
    <dgm:pt modelId="{7E0AA015-78D4-4F43-A221-DBBADD316D1C}">
      <dgm:prSet custT="1"/>
      <dgm:spPr>
        <a:solidFill>
          <a:schemeClr val="accent6">
            <a:lumMod val="20000"/>
            <a:lumOff val="80000"/>
          </a:schemeClr>
        </a:solidFill>
      </dgm:spPr>
      <dgm:t>
        <a:bodyPr vert="horz"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Дискові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91B7855E-569D-40D6-891F-B8D6752B6BD8}" type="parTrans" cxnId="{19CAFD9F-0538-42FB-A8AD-7AA1547DCBA6}">
      <dgm:prSet/>
      <dgm:spPr/>
      <dgm:t>
        <a:bodyPr/>
        <a:lstStyle/>
        <a:p>
          <a:endParaRPr lang="uk-UA" sz="1800"/>
        </a:p>
      </dgm:t>
    </dgm:pt>
    <dgm:pt modelId="{203C0DE5-5136-4A1B-8442-18D1621507C0}" type="sibTrans" cxnId="{19CAFD9F-0538-42FB-A8AD-7AA1547DCBA6}">
      <dgm:prSet/>
      <dgm:spPr/>
      <dgm:t>
        <a:bodyPr/>
        <a:lstStyle/>
        <a:p>
          <a:endParaRPr lang="uk-UA" sz="1800"/>
        </a:p>
      </dgm:t>
    </dgm:pt>
    <dgm:pt modelId="{C062CACB-204D-4DA7-99D2-32D43090591E}">
      <dgm:prSet custT="1"/>
      <dgm:spPr>
        <a:solidFill>
          <a:schemeClr val="accent6">
            <a:lumMod val="20000"/>
            <a:lumOff val="80000"/>
          </a:schemeClr>
        </a:solidFill>
      </dgm:spPr>
      <dgm:t>
        <a:bodyPr vert="horz"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Ротаційні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E9E307D7-CE8E-4882-B595-E431A1A7F301}" type="parTrans" cxnId="{C9F862FB-53E5-4F10-A560-B563BFAEDBC0}">
      <dgm:prSet/>
      <dgm:spPr/>
      <dgm:t>
        <a:bodyPr/>
        <a:lstStyle/>
        <a:p>
          <a:endParaRPr lang="uk-UA" sz="1800"/>
        </a:p>
      </dgm:t>
    </dgm:pt>
    <dgm:pt modelId="{0849A7F5-3A25-4153-836E-6A93072C626B}" type="sibTrans" cxnId="{C9F862FB-53E5-4F10-A560-B563BFAEDBC0}">
      <dgm:prSet/>
      <dgm:spPr/>
      <dgm:t>
        <a:bodyPr/>
        <a:lstStyle/>
        <a:p>
          <a:endParaRPr lang="uk-UA" sz="1800"/>
        </a:p>
      </dgm:t>
    </dgm:pt>
    <dgm:pt modelId="{9B2BDCD9-DAF0-4C3D-B175-436F5FB32F05}">
      <dgm:prSet custT="1"/>
      <dgm:spPr>
        <a:solidFill>
          <a:schemeClr val="accent6">
            <a:lumMod val="20000"/>
            <a:lumOff val="80000"/>
          </a:schemeClr>
        </a:solidFill>
      </dgm:spPr>
      <dgm:t>
        <a:bodyPr vert="horz"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Шнекові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663B2884-0E5E-43F3-B406-7C93B135AA53}" type="parTrans" cxnId="{9A7BEFC9-F9CA-4CFC-B10F-47DEFAE5A7C9}">
      <dgm:prSet/>
      <dgm:spPr/>
      <dgm:t>
        <a:bodyPr/>
        <a:lstStyle/>
        <a:p>
          <a:endParaRPr lang="uk-UA"/>
        </a:p>
      </dgm:t>
    </dgm:pt>
    <dgm:pt modelId="{0960203C-E4B4-4E73-972E-CE0C82AA1212}" type="sibTrans" cxnId="{9A7BEFC9-F9CA-4CFC-B10F-47DEFAE5A7C9}">
      <dgm:prSet/>
      <dgm:spPr/>
      <dgm:t>
        <a:bodyPr/>
        <a:lstStyle/>
        <a:p>
          <a:endParaRPr lang="uk-UA"/>
        </a:p>
      </dgm:t>
    </dgm:pt>
    <dgm:pt modelId="{0966E243-A3AF-43D9-930F-955B26E4554B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Роликові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2D769C23-84AF-4901-8DE3-129E567C9B3B}" type="parTrans" cxnId="{C7AC51D4-519C-453E-A21E-AF58823868D0}">
      <dgm:prSet/>
      <dgm:spPr/>
      <dgm:t>
        <a:bodyPr/>
        <a:lstStyle/>
        <a:p>
          <a:endParaRPr lang="uk-UA"/>
        </a:p>
      </dgm:t>
    </dgm:pt>
    <dgm:pt modelId="{B5959165-6904-4771-9054-E27E8AFE68C3}" type="sibTrans" cxnId="{C7AC51D4-519C-453E-A21E-AF58823868D0}">
      <dgm:prSet/>
      <dgm:spPr/>
      <dgm:t>
        <a:bodyPr/>
        <a:lstStyle/>
        <a:p>
          <a:endParaRPr lang="uk-UA"/>
        </a:p>
      </dgm:t>
    </dgm:pt>
    <dgm:pt modelId="{1A41F769-CA92-4EBF-A55F-DDBF520100D3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Чизельні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1146449A-1D99-49B9-A592-5A05BFF488CD}" type="parTrans" cxnId="{2923236F-7038-4496-80A8-A5AFE9A9E8CC}">
      <dgm:prSet/>
      <dgm:spPr/>
      <dgm:t>
        <a:bodyPr/>
        <a:lstStyle/>
        <a:p>
          <a:endParaRPr lang="uk-UA"/>
        </a:p>
      </dgm:t>
    </dgm:pt>
    <dgm:pt modelId="{C5F938A6-2E6D-4FB9-970A-E9F6BB319C5B}" type="sibTrans" cxnId="{2923236F-7038-4496-80A8-A5AFE9A9E8CC}">
      <dgm:prSet/>
      <dgm:spPr/>
      <dgm:t>
        <a:bodyPr/>
        <a:lstStyle/>
        <a:p>
          <a:endParaRPr lang="uk-UA"/>
        </a:p>
      </dgm:t>
    </dgm:pt>
    <dgm:pt modelId="{7C3C0CF8-27C6-4ADB-A492-80DD5F958C2B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Комбіновані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19AFD376-814B-461C-8E27-46AC992B408C}" type="parTrans" cxnId="{DD3FDDF0-5381-417D-B1DC-2EBAA534FA4D}">
      <dgm:prSet/>
      <dgm:spPr/>
      <dgm:t>
        <a:bodyPr/>
        <a:lstStyle/>
        <a:p>
          <a:endParaRPr lang="uk-UA"/>
        </a:p>
      </dgm:t>
    </dgm:pt>
    <dgm:pt modelId="{459F0475-A000-4AE2-8CA7-E89DA8297B32}" type="sibTrans" cxnId="{DD3FDDF0-5381-417D-B1DC-2EBAA534FA4D}">
      <dgm:prSet/>
      <dgm:spPr/>
      <dgm:t>
        <a:bodyPr/>
        <a:lstStyle/>
        <a:p>
          <a:endParaRPr lang="uk-UA"/>
        </a:p>
      </dgm:t>
    </dgm:pt>
    <dgm:pt modelId="{4816BF08-A305-4792-9BC3-FD83143AB8E7}" type="pres">
      <dgm:prSet presAssocID="{FFF63C7E-6CFF-4DB5-A80C-3FEE0EB39E4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1774593-A4B8-4166-8C99-2E60332D1DD1}" type="pres">
      <dgm:prSet presAssocID="{C5CEAEDE-93A3-4CB0-8B1B-1875F7A37D08}" presName="root1" presStyleCnt="0"/>
      <dgm:spPr/>
    </dgm:pt>
    <dgm:pt modelId="{0F41E036-489F-44EC-84F0-E53CA691C4A7}" type="pres">
      <dgm:prSet presAssocID="{C5CEAEDE-93A3-4CB0-8B1B-1875F7A37D08}" presName="LevelOneTextNode" presStyleLbl="node0" presStyleIdx="0" presStyleCnt="1" custScaleX="511809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652E2097-3C94-4D3E-9454-6A2B59A45BBB}" type="pres">
      <dgm:prSet presAssocID="{C5CEAEDE-93A3-4CB0-8B1B-1875F7A37D08}" presName="level2hierChild" presStyleCnt="0"/>
      <dgm:spPr/>
    </dgm:pt>
    <dgm:pt modelId="{A5C3C7D1-CF14-4F16-AD77-F8930DDD18E3}" type="pres">
      <dgm:prSet presAssocID="{D88242B3-2ED1-4A57-9406-8F8C2D868A73}" presName="conn2-1" presStyleLbl="parChTrans1D2" presStyleIdx="0" presStyleCnt="7"/>
      <dgm:spPr/>
      <dgm:t>
        <a:bodyPr/>
        <a:lstStyle/>
        <a:p>
          <a:endParaRPr lang="uk-UA"/>
        </a:p>
      </dgm:t>
    </dgm:pt>
    <dgm:pt modelId="{EC578AEB-41F1-418A-BBCD-034B29C7804D}" type="pres">
      <dgm:prSet presAssocID="{D88242B3-2ED1-4A57-9406-8F8C2D868A73}" presName="connTx" presStyleLbl="parChTrans1D2" presStyleIdx="0" presStyleCnt="7"/>
      <dgm:spPr/>
      <dgm:t>
        <a:bodyPr/>
        <a:lstStyle/>
        <a:p>
          <a:endParaRPr lang="uk-UA"/>
        </a:p>
      </dgm:t>
    </dgm:pt>
    <dgm:pt modelId="{47E15D22-B0AB-4304-A82C-94412CA81FBA}" type="pres">
      <dgm:prSet presAssocID="{C5E38F87-5B45-4F17-A116-58482F4747DC}" presName="root2" presStyleCnt="0"/>
      <dgm:spPr/>
    </dgm:pt>
    <dgm:pt modelId="{69F095A5-4EE6-434B-94B1-999834B2A07F}" type="pres">
      <dgm:prSet presAssocID="{C5E38F87-5B45-4F17-A116-58482F4747DC}" presName="LevelTwoTextNode" presStyleLbl="node2" presStyleIdx="0" presStyleCnt="7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89C599A-FF23-4854-AB06-69CE746C8554}" type="pres">
      <dgm:prSet presAssocID="{C5E38F87-5B45-4F17-A116-58482F4747DC}" presName="level3hierChild" presStyleCnt="0"/>
      <dgm:spPr/>
    </dgm:pt>
    <dgm:pt modelId="{D1C4508F-F23B-44CA-8C74-BFF3B72507FE}" type="pres">
      <dgm:prSet presAssocID="{91B7855E-569D-40D6-891F-B8D6752B6BD8}" presName="conn2-1" presStyleLbl="parChTrans1D2" presStyleIdx="1" presStyleCnt="7"/>
      <dgm:spPr/>
      <dgm:t>
        <a:bodyPr/>
        <a:lstStyle/>
        <a:p>
          <a:endParaRPr lang="uk-UA"/>
        </a:p>
      </dgm:t>
    </dgm:pt>
    <dgm:pt modelId="{439FFF71-2E0F-4CC6-95F0-B74416A72C1A}" type="pres">
      <dgm:prSet presAssocID="{91B7855E-569D-40D6-891F-B8D6752B6BD8}" presName="connTx" presStyleLbl="parChTrans1D2" presStyleIdx="1" presStyleCnt="7"/>
      <dgm:spPr/>
      <dgm:t>
        <a:bodyPr/>
        <a:lstStyle/>
        <a:p>
          <a:endParaRPr lang="uk-UA"/>
        </a:p>
      </dgm:t>
    </dgm:pt>
    <dgm:pt modelId="{F07980B9-C8AB-4EB2-AC91-2D8427C4BC7E}" type="pres">
      <dgm:prSet presAssocID="{7E0AA015-78D4-4F43-A221-DBBADD316D1C}" presName="root2" presStyleCnt="0"/>
      <dgm:spPr/>
    </dgm:pt>
    <dgm:pt modelId="{F33C67D1-685C-4217-914C-CCD1DF5681FF}" type="pres">
      <dgm:prSet presAssocID="{7E0AA015-78D4-4F43-A221-DBBADD316D1C}" presName="LevelTwoTextNode" presStyleLbl="node2" presStyleIdx="1" presStyleCnt="7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E5FE314-5E71-4BDD-B1C2-CCE0CC2F1F71}" type="pres">
      <dgm:prSet presAssocID="{7E0AA015-78D4-4F43-A221-DBBADD316D1C}" presName="level3hierChild" presStyleCnt="0"/>
      <dgm:spPr/>
    </dgm:pt>
    <dgm:pt modelId="{3DC0193A-D9A7-43CE-82C9-46CFE696D60E}" type="pres">
      <dgm:prSet presAssocID="{E9E307D7-CE8E-4882-B595-E431A1A7F301}" presName="conn2-1" presStyleLbl="parChTrans1D2" presStyleIdx="2" presStyleCnt="7"/>
      <dgm:spPr/>
      <dgm:t>
        <a:bodyPr/>
        <a:lstStyle/>
        <a:p>
          <a:endParaRPr lang="uk-UA"/>
        </a:p>
      </dgm:t>
    </dgm:pt>
    <dgm:pt modelId="{569A5254-E971-450E-8E71-C3CAC09F5E2E}" type="pres">
      <dgm:prSet presAssocID="{E9E307D7-CE8E-4882-B595-E431A1A7F301}" presName="connTx" presStyleLbl="parChTrans1D2" presStyleIdx="2" presStyleCnt="7"/>
      <dgm:spPr/>
      <dgm:t>
        <a:bodyPr/>
        <a:lstStyle/>
        <a:p>
          <a:endParaRPr lang="uk-UA"/>
        </a:p>
      </dgm:t>
    </dgm:pt>
    <dgm:pt modelId="{73269BA2-49AA-4332-8770-555397956C5F}" type="pres">
      <dgm:prSet presAssocID="{C062CACB-204D-4DA7-99D2-32D43090591E}" presName="root2" presStyleCnt="0"/>
      <dgm:spPr/>
    </dgm:pt>
    <dgm:pt modelId="{5D046F5D-B16F-45F8-8C7A-6B77A9069918}" type="pres">
      <dgm:prSet presAssocID="{C062CACB-204D-4DA7-99D2-32D43090591E}" presName="LevelTwoTextNode" presStyleLbl="node2" presStyleIdx="2" presStyleCnt="7" custScaleY="143045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9BC5367-4657-4581-BA8D-5BA01A9B30C6}" type="pres">
      <dgm:prSet presAssocID="{C062CACB-204D-4DA7-99D2-32D43090591E}" presName="level3hierChild" presStyleCnt="0"/>
      <dgm:spPr/>
    </dgm:pt>
    <dgm:pt modelId="{E8C01976-F549-4B57-B9B0-A5E737986722}" type="pres">
      <dgm:prSet presAssocID="{663B2884-0E5E-43F3-B406-7C93B135AA53}" presName="conn2-1" presStyleLbl="parChTrans1D2" presStyleIdx="3" presStyleCnt="7"/>
      <dgm:spPr/>
      <dgm:t>
        <a:bodyPr/>
        <a:lstStyle/>
        <a:p>
          <a:endParaRPr lang="uk-UA"/>
        </a:p>
      </dgm:t>
    </dgm:pt>
    <dgm:pt modelId="{639A8E5F-2803-4B84-BB4A-88FA05DE2BEE}" type="pres">
      <dgm:prSet presAssocID="{663B2884-0E5E-43F3-B406-7C93B135AA53}" presName="connTx" presStyleLbl="parChTrans1D2" presStyleIdx="3" presStyleCnt="7"/>
      <dgm:spPr/>
      <dgm:t>
        <a:bodyPr/>
        <a:lstStyle/>
        <a:p>
          <a:endParaRPr lang="uk-UA"/>
        </a:p>
      </dgm:t>
    </dgm:pt>
    <dgm:pt modelId="{68FAB3B1-B392-47F9-A369-56DB9AA01B19}" type="pres">
      <dgm:prSet presAssocID="{9B2BDCD9-DAF0-4C3D-B175-436F5FB32F05}" presName="root2" presStyleCnt="0"/>
      <dgm:spPr/>
    </dgm:pt>
    <dgm:pt modelId="{3A6EB3A0-9D80-4671-B8AA-1A24579366AD}" type="pres">
      <dgm:prSet presAssocID="{9B2BDCD9-DAF0-4C3D-B175-436F5FB32F05}" presName="LevelTwoTextNode" presStyleLbl="node2" presStyleIdx="3" presStyleCnt="7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29D671A6-1B54-47C5-8F00-31F33F122772}" type="pres">
      <dgm:prSet presAssocID="{9B2BDCD9-DAF0-4C3D-B175-436F5FB32F05}" presName="level3hierChild" presStyleCnt="0"/>
      <dgm:spPr/>
    </dgm:pt>
    <dgm:pt modelId="{D498BBB7-7078-41F7-9D10-5CB390BD282B}" type="pres">
      <dgm:prSet presAssocID="{2D769C23-84AF-4901-8DE3-129E567C9B3B}" presName="conn2-1" presStyleLbl="parChTrans1D2" presStyleIdx="4" presStyleCnt="7"/>
      <dgm:spPr/>
      <dgm:t>
        <a:bodyPr/>
        <a:lstStyle/>
        <a:p>
          <a:endParaRPr lang="uk-UA"/>
        </a:p>
      </dgm:t>
    </dgm:pt>
    <dgm:pt modelId="{45CAD858-0293-47C3-8020-DFD55F2FC9A9}" type="pres">
      <dgm:prSet presAssocID="{2D769C23-84AF-4901-8DE3-129E567C9B3B}" presName="connTx" presStyleLbl="parChTrans1D2" presStyleIdx="4" presStyleCnt="7"/>
      <dgm:spPr/>
      <dgm:t>
        <a:bodyPr/>
        <a:lstStyle/>
        <a:p>
          <a:endParaRPr lang="uk-UA"/>
        </a:p>
      </dgm:t>
    </dgm:pt>
    <dgm:pt modelId="{BFFAD657-0E14-4646-B072-AFCA5F984359}" type="pres">
      <dgm:prSet presAssocID="{0966E243-A3AF-43D9-930F-955B26E4554B}" presName="root2" presStyleCnt="0"/>
      <dgm:spPr/>
    </dgm:pt>
    <dgm:pt modelId="{5E018266-1578-4513-8F51-F386A6EA296D}" type="pres">
      <dgm:prSet presAssocID="{0966E243-A3AF-43D9-930F-955B26E4554B}" presName="LevelTwoTextNode" presStyleLbl="node2" presStyleIdx="4" presStyleCnt="7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B92C23B0-5F56-444B-A47D-3D6EBB7BC471}" type="pres">
      <dgm:prSet presAssocID="{0966E243-A3AF-43D9-930F-955B26E4554B}" presName="level3hierChild" presStyleCnt="0"/>
      <dgm:spPr/>
    </dgm:pt>
    <dgm:pt modelId="{6A1A08B8-24AA-497C-BE97-FDC8304A61DA}" type="pres">
      <dgm:prSet presAssocID="{1146449A-1D99-49B9-A592-5A05BFF488CD}" presName="conn2-1" presStyleLbl="parChTrans1D2" presStyleIdx="5" presStyleCnt="7"/>
      <dgm:spPr/>
      <dgm:t>
        <a:bodyPr/>
        <a:lstStyle/>
        <a:p>
          <a:endParaRPr lang="uk-UA"/>
        </a:p>
      </dgm:t>
    </dgm:pt>
    <dgm:pt modelId="{98F30B3D-F1CF-4612-A8BF-59E2B7B84DB2}" type="pres">
      <dgm:prSet presAssocID="{1146449A-1D99-49B9-A592-5A05BFF488CD}" presName="connTx" presStyleLbl="parChTrans1D2" presStyleIdx="5" presStyleCnt="7"/>
      <dgm:spPr/>
      <dgm:t>
        <a:bodyPr/>
        <a:lstStyle/>
        <a:p>
          <a:endParaRPr lang="uk-UA"/>
        </a:p>
      </dgm:t>
    </dgm:pt>
    <dgm:pt modelId="{E31BB4EB-99EA-4FCA-9AF5-DAE3BA0CB4A4}" type="pres">
      <dgm:prSet presAssocID="{1A41F769-CA92-4EBF-A55F-DDBF520100D3}" presName="root2" presStyleCnt="0"/>
      <dgm:spPr/>
    </dgm:pt>
    <dgm:pt modelId="{726BF082-2A64-4588-B300-73B51C28EFE7}" type="pres">
      <dgm:prSet presAssocID="{1A41F769-CA92-4EBF-A55F-DDBF520100D3}" presName="LevelTwoTextNode" presStyleLbl="node2" presStyleIdx="5" presStyleCnt="7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FA374B71-EAC2-433A-BF18-4A54C9300D4D}" type="pres">
      <dgm:prSet presAssocID="{1A41F769-CA92-4EBF-A55F-DDBF520100D3}" presName="level3hierChild" presStyleCnt="0"/>
      <dgm:spPr/>
    </dgm:pt>
    <dgm:pt modelId="{501E643A-AE4E-4F78-B475-5FA0E0C817B5}" type="pres">
      <dgm:prSet presAssocID="{19AFD376-814B-461C-8E27-46AC992B408C}" presName="conn2-1" presStyleLbl="parChTrans1D2" presStyleIdx="6" presStyleCnt="7"/>
      <dgm:spPr/>
      <dgm:t>
        <a:bodyPr/>
        <a:lstStyle/>
        <a:p>
          <a:endParaRPr lang="uk-UA"/>
        </a:p>
      </dgm:t>
    </dgm:pt>
    <dgm:pt modelId="{9791E231-0827-47CD-B34F-304D37325A0D}" type="pres">
      <dgm:prSet presAssocID="{19AFD376-814B-461C-8E27-46AC992B408C}" presName="connTx" presStyleLbl="parChTrans1D2" presStyleIdx="6" presStyleCnt="7"/>
      <dgm:spPr/>
      <dgm:t>
        <a:bodyPr/>
        <a:lstStyle/>
        <a:p>
          <a:endParaRPr lang="uk-UA"/>
        </a:p>
      </dgm:t>
    </dgm:pt>
    <dgm:pt modelId="{F602E924-F993-4123-9627-896979F6E10D}" type="pres">
      <dgm:prSet presAssocID="{7C3C0CF8-27C6-4ADB-A492-80DD5F958C2B}" presName="root2" presStyleCnt="0"/>
      <dgm:spPr/>
    </dgm:pt>
    <dgm:pt modelId="{9E822EFB-0B13-44BD-ACC4-F3CE3578DEC3}" type="pres">
      <dgm:prSet presAssocID="{7C3C0CF8-27C6-4ADB-A492-80DD5F958C2B}" presName="LevelTwoTextNode" presStyleLbl="node2" presStyleIdx="6" presStyleCnt="7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8B0ABAE6-1223-44D3-A519-8612A9FB3DD3}" type="pres">
      <dgm:prSet presAssocID="{7C3C0CF8-27C6-4ADB-A492-80DD5F958C2B}" presName="level3hierChild" presStyleCnt="0"/>
      <dgm:spPr/>
    </dgm:pt>
  </dgm:ptLst>
  <dgm:cxnLst>
    <dgm:cxn modelId="{7DBCEBCA-5ECC-46DF-A9CD-6E6E21642D2D}" type="presOf" srcId="{2D769C23-84AF-4901-8DE3-129E567C9B3B}" destId="{45CAD858-0293-47C3-8020-DFD55F2FC9A9}" srcOrd="1" destOrd="0" presId="urn:microsoft.com/office/officeart/2008/layout/HorizontalMultiLevelHierarchy"/>
    <dgm:cxn modelId="{FB581343-612F-4684-ACDE-F85C64D77E85}" type="presOf" srcId="{663B2884-0E5E-43F3-B406-7C93B135AA53}" destId="{E8C01976-F549-4B57-B9B0-A5E737986722}" srcOrd="0" destOrd="0" presId="urn:microsoft.com/office/officeart/2008/layout/HorizontalMultiLevelHierarchy"/>
    <dgm:cxn modelId="{EF4F471C-6E2A-4DD7-B41A-2CB50B144C5A}" type="presOf" srcId="{D88242B3-2ED1-4A57-9406-8F8C2D868A73}" destId="{EC578AEB-41F1-418A-BBCD-034B29C7804D}" srcOrd="1" destOrd="0" presId="urn:microsoft.com/office/officeart/2008/layout/HorizontalMultiLevelHierarchy"/>
    <dgm:cxn modelId="{EDF04405-B6ED-41EB-AF94-DFA9394EE666}" type="presOf" srcId="{19AFD376-814B-461C-8E27-46AC992B408C}" destId="{501E643A-AE4E-4F78-B475-5FA0E0C817B5}" srcOrd="0" destOrd="0" presId="urn:microsoft.com/office/officeart/2008/layout/HorizontalMultiLevelHierarchy"/>
    <dgm:cxn modelId="{DA66FD92-2068-4C7F-B95A-563DDB1C74D5}" srcId="{FFF63C7E-6CFF-4DB5-A80C-3FEE0EB39E4E}" destId="{C5CEAEDE-93A3-4CB0-8B1B-1875F7A37D08}" srcOrd="0" destOrd="0" parTransId="{8310CE23-B58B-487B-949C-83B2DFA83FBA}" sibTransId="{E34464D4-0FF2-4118-8490-ED93B5404315}"/>
    <dgm:cxn modelId="{CDA39F74-B279-4FBE-A678-725B535EF7C8}" type="presOf" srcId="{E9E307D7-CE8E-4882-B595-E431A1A7F301}" destId="{3DC0193A-D9A7-43CE-82C9-46CFE696D60E}" srcOrd="0" destOrd="0" presId="urn:microsoft.com/office/officeart/2008/layout/HorizontalMultiLevelHierarchy"/>
    <dgm:cxn modelId="{01355682-415C-447E-8348-C3F3911E8EC1}" type="presOf" srcId="{7E0AA015-78D4-4F43-A221-DBBADD316D1C}" destId="{F33C67D1-685C-4217-914C-CCD1DF5681FF}" srcOrd="0" destOrd="0" presId="urn:microsoft.com/office/officeart/2008/layout/HorizontalMultiLevelHierarchy"/>
    <dgm:cxn modelId="{169EE06D-5F5D-4374-B13D-804931570079}" type="presOf" srcId="{C5CEAEDE-93A3-4CB0-8B1B-1875F7A37D08}" destId="{0F41E036-489F-44EC-84F0-E53CA691C4A7}" srcOrd="0" destOrd="0" presId="urn:microsoft.com/office/officeart/2008/layout/HorizontalMultiLevelHierarchy"/>
    <dgm:cxn modelId="{C9F862FB-53E5-4F10-A560-B563BFAEDBC0}" srcId="{C5CEAEDE-93A3-4CB0-8B1B-1875F7A37D08}" destId="{C062CACB-204D-4DA7-99D2-32D43090591E}" srcOrd="2" destOrd="0" parTransId="{E9E307D7-CE8E-4882-B595-E431A1A7F301}" sibTransId="{0849A7F5-3A25-4153-836E-6A93072C626B}"/>
    <dgm:cxn modelId="{2923236F-7038-4496-80A8-A5AFE9A9E8CC}" srcId="{C5CEAEDE-93A3-4CB0-8B1B-1875F7A37D08}" destId="{1A41F769-CA92-4EBF-A55F-DDBF520100D3}" srcOrd="5" destOrd="0" parTransId="{1146449A-1D99-49B9-A592-5A05BFF488CD}" sibTransId="{C5F938A6-2E6D-4FB9-970A-E9F6BB319C5B}"/>
    <dgm:cxn modelId="{19CAFD9F-0538-42FB-A8AD-7AA1547DCBA6}" srcId="{C5CEAEDE-93A3-4CB0-8B1B-1875F7A37D08}" destId="{7E0AA015-78D4-4F43-A221-DBBADD316D1C}" srcOrd="1" destOrd="0" parTransId="{91B7855E-569D-40D6-891F-B8D6752B6BD8}" sibTransId="{203C0DE5-5136-4A1B-8442-18D1621507C0}"/>
    <dgm:cxn modelId="{85A290FA-E654-4C55-828D-7972BAC5AB44}" type="presOf" srcId="{91B7855E-569D-40D6-891F-B8D6752B6BD8}" destId="{439FFF71-2E0F-4CC6-95F0-B74416A72C1A}" srcOrd="1" destOrd="0" presId="urn:microsoft.com/office/officeart/2008/layout/HorizontalMultiLevelHierarchy"/>
    <dgm:cxn modelId="{76AF9E8D-ADA1-481A-8AA4-59693C4D50FB}" type="presOf" srcId="{D88242B3-2ED1-4A57-9406-8F8C2D868A73}" destId="{A5C3C7D1-CF14-4F16-AD77-F8930DDD18E3}" srcOrd="0" destOrd="0" presId="urn:microsoft.com/office/officeart/2008/layout/HorizontalMultiLevelHierarchy"/>
    <dgm:cxn modelId="{240AFC34-BE1B-44ED-AA36-C941AC9E9AC4}" type="presOf" srcId="{1146449A-1D99-49B9-A592-5A05BFF488CD}" destId="{98F30B3D-F1CF-4612-A8BF-59E2B7B84DB2}" srcOrd="1" destOrd="0" presId="urn:microsoft.com/office/officeart/2008/layout/HorizontalMultiLevelHierarchy"/>
    <dgm:cxn modelId="{A3FE94FE-EE74-448A-AA6E-5A06055F6732}" type="presOf" srcId="{2D769C23-84AF-4901-8DE3-129E567C9B3B}" destId="{D498BBB7-7078-41F7-9D10-5CB390BD282B}" srcOrd="0" destOrd="0" presId="urn:microsoft.com/office/officeart/2008/layout/HorizontalMultiLevelHierarchy"/>
    <dgm:cxn modelId="{E3902F77-A4A7-4219-A32F-083C239AA854}" type="presOf" srcId="{663B2884-0E5E-43F3-B406-7C93B135AA53}" destId="{639A8E5F-2803-4B84-BB4A-88FA05DE2BEE}" srcOrd="1" destOrd="0" presId="urn:microsoft.com/office/officeart/2008/layout/HorizontalMultiLevelHierarchy"/>
    <dgm:cxn modelId="{EACF251F-273F-4C20-9674-EC6DA3FE0204}" type="presOf" srcId="{19AFD376-814B-461C-8E27-46AC992B408C}" destId="{9791E231-0827-47CD-B34F-304D37325A0D}" srcOrd="1" destOrd="0" presId="urn:microsoft.com/office/officeart/2008/layout/HorizontalMultiLevelHierarchy"/>
    <dgm:cxn modelId="{B9124CED-A061-4A38-94DC-7A8713D97980}" type="presOf" srcId="{C5E38F87-5B45-4F17-A116-58482F4747DC}" destId="{69F095A5-4EE6-434B-94B1-999834B2A07F}" srcOrd="0" destOrd="0" presId="urn:microsoft.com/office/officeart/2008/layout/HorizontalMultiLevelHierarchy"/>
    <dgm:cxn modelId="{FA8F38F9-9B67-4AF4-AF4F-D01A4E255778}" type="presOf" srcId="{9B2BDCD9-DAF0-4C3D-B175-436F5FB32F05}" destId="{3A6EB3A0-9D80-4671-B8AA-1A24579366AD}" srcOrd="0" destOrd="0" presId="urn:microsoft.com/office/officeart/2008/layout/HorizontalMultiLevelHierarchy"/>
    <dgm:cxn modelId="{9A7BEFC9-F9CA-4CFC-B10F-47DEFAE5A7C9}" srcId="{C5CEAEDE-93A3-4CB0-8B1B-1875F7A37D08}" destId="{9B2BDCD9-DAF0-4C3D-B175-436F5FB32F05}" srcOrd="3" destOrd="0" parTransId="{663B2884-0E5E-43F3-B406-7C93B135AA53}" sibTransId="{0960203C-E4B4-4E73-972E-CE0C82AA1212}"/>
    <dgm:cxn modelId="{3AF73F61-256D-42E4-A40E-BA725CA4009A}" type="presOf" srcId="{0966E243-A3AF-43D9-930F-955B26E4554B}" destId="{5E018266-1578-4513-8F51-F386A6EA296D}" srcOrd="0" destOrd="0" presId="urn:microsoft.com/office/officeart/2008/layout/HorizontalMultiLevelHierarchy"/>
    <dgm:cxn modelId="{1AA1B788-0AB3-45B5-A37F-B2F8DBDB0F57}" type="presOf" srcId="{91B7855E-569D-40D6-891F-B8D6752B6BD8}" destId="{D1C4508F-F23B-44CA-8C74-BFF3B72507FE}" srcOrd="0" destOrd="0" presId="urn:microsoft.com/office/officeart/2008/layout/HorizontalMultiLevelHierarchy"/>
    <dgm:cxn modelId="{F0C19DD4-3D6E-4D78-A4D0-32067A05011E}" type="presOf" srcId="{E9E307D7-CE8E-4882-B595-E431A1A7F301}" destId="{569A5254-E971-450E-8E71-C3CAC09F5E2E}" srcOrd="1" destOrd="0" presId="urn:microsoft.com/office/officeart/2008/layout/HorizontalMultiLevelHierarchy"/>
    <dgm:cxn modelId="{98232726-B369-4A33-89ED-C7EC53777043}" type="presOf" srcId="{C062CACB-204D-4DA7-99D2-32D43090591E}" destId="{5D046F5D-B16F-45F8-8C7A-6B77A9069918}" srcOrd="0" destOrd="0" presId="urn:microsoft.com/office/officeart/2008/layout/HorizontalMultiLevelHierarchy"/>
    <dgm:cxn modelId="{C7AC51D4-519C-453E-A21E-AF58823868D0}" srcId="{C5CEAEDE-93A3-4CB0-8B1B-1875F7A37D08}" destId="{0966E243-A3AF-43D9-930F-955B26E4554B}" srcOrd="4" destOrd="0" parTransId="{2D769C23-84AF-4901-8DE3-129E567C9B3B}" sibTransId="{B5959165-6904-4771-9054-E27E8AFE68C3}"/>
    <dgm:cxn modelId="{CE4B1BFC-9508-45A3-80A3-96C11F3BDEEE}" type="presOf" srcId="{1A41F769-CA92-4EBF-A55F-DDBF520100D3}" destId="{726BF082-2A64-4588-B300-73B51C28EFE7}" srcOrd="0" destOrd="0" presId="urn:microsoft.com/office/officeart/2008/layout/HorizontalMultiLevelHierarchy"/>
    <dgm:cxn modelId="{DD3FDDF0-5381-417D-B1DC-2EBAA534FA4D}" srcId="{C5CEAEDE-93A3-4CB0-8B1B-1875F7A37D08}" destId="{7C3C0CF8-27C6-4ADB-A492-80DD5F958C2B}" srcOrd="6" destOrd="0" parTransId="{19AFD376-814B-461C-8E27-46AC992B408C}" sibTransId="{459F0475-A000-4AE2-8CA7-E89DA8297B32}"/>
    <dgm:cxn modelId="{34B1983C-C799-496A-BD67-6766C01C4DC4}" type="presOf" srcId="{7C3C0CF8-27C6-4ADB-A492-80DD5F958C2B}" destId="{9E822EFB-0B13-44BD-ACC4-F3CE3578DEC3}" srcOrd="0" destOrd="0" presId="urn:microsoft.com/office/officeart/2008/layout/HorizontalMultiLevelHierarchy"/>
    <dgm:cxn modelId="{1CA6B09F-A53E-4BCA-B80C-A9345BEFD62C}" type="presOf" srcId="{1146449A-1D99-49B9-A592-5A05BFF488CD}" destId="{6A1A08B8-24AA-497C-BE97-FDC8304A61DA}" srcOrd="0" destOrd="0" presId="urn:microsoft.com/office/officeart/2008/layout/HorizontalMultiLevelHierarchy"/>
    <dgm:cxn modelId="{09C5FE12-87A0-487E-A20B-1E1AABA00DAF}" type="presOf" srcId="{FFF63C7E-6CFF-4DB5-A80C-3FEE0EB39E4E}" destId="{4816BF08-A305-4792-9BC3-FD83143AB8E7}" srcOrd="0" destOrd="0" presId="urn:microsoft.com/office/officeart/2008/layout/HorizontalMultiLevelHierarchy"/>
    <dgm:cxn modelId="{9AC73EED-7332-4FDA-B31A-6D22A80BF7DC}" srcId="{C5CEAEDE-93A3-4CB0-8B1B-1875F7A37D08}" destId="{C5E38F87-5B45-4F17-A116-58482F4747DC}" srcOrd="0" destOrd="0" parTransId="{D88242B3-2ED1-4A57-9406-8F8C2D868A73}" sibTransId="{79254E49-76B4-43BF-A32E-EDA8AB1F5355}"/>
    <dgm:cxn modelId="{94507DDC-C99B-472D-9653-3CE05CEEE9CE}" type="presParOf" srcId="{4816BF08-A305-4792-9BC3-FD83143AB8E7}" destId="{11774593-A4B8-4166-8C99-2E60332D1DD1}" srcOrd="0" destOrd="0" presId="urn:microsoft.com/office/officeart/2008/layout/HorizontalMultiLevelHierarchy"/>
    <dgm:cxn modelId="{5C93D149-9DA6-4E33-A911-625778631952}" type="presParOf" srcId="{11774593-A4B8-4166-8C99-2E60332D1DD1}" destId="{0F41E036-489F-44EC-84F0-E53CA691C4A7}" srcOrd="0" destOrd="0" presId="urn:microsoft.com/office/officeart/2008/layout/HorizontalMultiLevelHierarchy"/>
    <dgm:cxn modelId="{2E53E09D-7F93-4443-B8B2-206F59D914AE}" type="presParOf" srcId="{11774593-A4B8-4166-8C99-2E60332D1DD1}" destId="{652E2097-3C94-4D3E-9454-6A2B59A45BBB}" srcOrd="1" destOrd="0" presId="urn:microsoft.com/office/officeart/2008/layout/HorizontalMultiLevelHierarchy"/>
    <dgm:cxn modelId="{B9C0EA25-67DF-4A87-8707-FC8122FC0598}" type="presParOf" srcId="{652E2097-3C94-4D3E-9454-6A2B59A45BBB}" destId="{A5C3C7D1-CF14-4F16-AD77-F8930DDD18E3}" srcOrd="0" destOrd="0" presId="urn:microsoft.com/office/officeart/2008/layout/HorizontalMultiLevelHierarchy"/>
    <dgm:cxn modelId="{ABDA6F58-AF6F-4476-93C2-10D276269CEA}" type="presParOf" srcId="{A5C3C7D1-CF14-4F16-AD77-F8930DDD18E3}" destId="{EC578AEB-41F1-418A-BBCD-034B29C7804D}" srcOrd="0" destOrd="0" presId="urn:microsoft.com/office/officeart/2008/layout/HorizontalMultiLevelHierarchy"/>
    <dgm:cxn modelId="{7D97331D-7D1C-42D9-B658-E2AA2A0FF176}" type="presParOf" srcId="{652E2097-3C94-4D3E-9454-6A2B59A45BBB}" destId="{47E15D22-B0AB-4304-A82C-94412CA81FBA}" srcOrd="1" destOrd="0" presId="urn:microsoft.com/office/officeart/2008/layout/HorizontalMultiLevelHierarchy"/>
    <dgm:cxn modelId="{E46D59D5-2A62-4D73-B7BE-14FE31E742F3}" type="presParOf" srcId="{47E15D22-B0AB-4304-A82C-94412CA81FBA}" destId="{69F095A5-4EE6-434B-94B1-999834B2A07F}" srcOrd="0" destOrd="0" presId="urn:microsoft.com/office/officeart/2008/layout/HorizontalMultiLevelHierarchy"/>
    <dgm:cxn modelId="{7CEFC54F-5FDC-4774-8678-F0676EDD5496}" type="presParOf" srcId="{47E15D22-B0AB-4304-A82C-94412CA81FBA}" destId="{089C599A-FF23-4854-AB06-69CE746C8554}" srcOrd="1" destOrd="0" presId="urn:microsoft.com/office/officeart/2008/layout/HorizontalMultiLevelHierarchy"/>
    <dgm:cxn modelId="{9F592AB5-2E9F-46AD-A596-2EA2A16CEA3C}" type="presParOf" srcId="{652E2097-3C94-4D3E-9454-6A2B59A45BBB}" destId="{D1C4508F-F23B-44CA-8C74-BFF3B72507FE}" srcOrd="2" destOrd="0" presId="urn:microsoft.com/office/officeart/2008/layout/HorizontalMultiLevelHierarchy"/>
    <dgm:cxn modelId="{739592F0-7B6D-469B-A2E5-576C52E6B478}" type="presParOf" srcId="{D1C4508F-F23B-44CA-8C74-BFF3B72507FE}" destId="{439FFF71-2E0F-4CC6-95F0-B74416A72C1A}" srcOrd="0" destOrd="0" presId="urn:microsoft.com/office/officeart/2008/layout/HorizontalMultiLevelHierarchy"/>
    <dgm:cxn modelId="{33D3FF4F-A43E-41DA-A7F9-9E2555273A6D}" type="presParOf" srcId="{652E2097-3C94-4D3E-9454-6A2B59A45BBB}" destId="{F07980B9-C8AB-4EB2-AC91-2D8427C4BC7E}" srcOrd="3" destOrd="0" presId="urn:microsoft.com/office/officeart/2008/layout/HorizontalMultiLevelHierarchy"/>
    <dgm:cxn modelId="{4B95C3CF-A499-4DA8-AFC4-3BCB53CDD927}" type="presParOf" srcId="{F07980B9-C8AB-4EB2-AC91-2D8427C4BC7E}" destId="{F33C67D1-685C-4217-914C-CCD1DF5681FF}" srcOrd="0" destOrd="0" presId="urn:microsoft.com/office/officeart/2008/layout/HorizontalMultiLevelHierarchy"/>
    <dgm:cxn modelId="{B5E31CFE-DE18-4ABC-8F57-BE3D2995F8F6}" type="presParOf" srcId="{F07980B9-C8AB-4EB2-AC91-2D8427C4BC7E}" destId="{0E5FE314-5E71-4BDD-B1C2-CCE0CC2F1F71}" srcOrd="1" destOrd="0" presId="urn:microsoft.com/office/officeart/2008/layout/HorizontalMultiLevelHierarchy"/>
    <dgm:cxn modelId="{D4CFC429-FCAC-4F71-AE5D-CD52DDB80621}" type="presParOf" srcId="{652E2097-3C94-4D3E-9454-6A2B59A45BBB}" destId="{3DC0193A-D9A7-43CE-82C9-46CFE696D60E}" srcOrd="4" destOrd="0" presId="urn:microsoft.com/office/officeart/2008/layout/HorizontalMultiLevelHierarchy"/>
    <dgm:cxn modelId="{60BE0F52-C8F1-4320-B7E5-FC39D387C924}" type="presParOf" srcId="{3DC0193A-D9A7-43CE-82C9-46CFE696D60E}" destId="{569A5254-E971-450E-8E71-C3CAC09F5E2E}" srcOrd="0" destOrd="0" presId="urn:microsoft.com/office/officeart/2008/layout/HorizontalMultiLevelHierarchy"/>
    <dgm:cxn modelId="{29E645FF-8DC9-4D97-8686-69EB4DD100F7}" type="presParOf" srcId="{652E2097-3C94-4D3E-9454-6A2B59A45BBB}" destId="{73269BA2-49AA-4332-8770-555397956C5F}" srcOrd="5" destOrd="0" presId="urn:microsoft.com/office/officeart/2008/layout/HorizontalMultiLevelHierarchy"/>
    <dgm:cxn modelId="{AAE6970A-3C46-4547-A40F-24AD63DBDA78}" type="presParOf" srcId="{73269BA2-49AA-4332-8770-555397956C5F}" destId="{5D046F5D-B16F-45F8-8C7A-6B77A9069918}" srcOrd="0" destOrd="0" presId="urn:microsoft.com/office/officeart/2008/layout/HorizontalMultiLevelHierarchy"/>
    <dgm:cxn modelId="{FDFDE9C2-BCFB-437A-A938-B503F30D2D85}" type="presParOf" srcId="{73269BA2-49AA-4332-8770-555397956C5F}" destId="{09BC5367-4657-4581-BA8D-5BA01A9B30C6}" srcOrd="1" destOrd="0" presId="urn:microsoft.com/office/officeart/2008/layout/HorizontalMultiLevelHierarchy"/>
    <dgm:cxn modelId="{747B0DC3-E765-4030-A87F-E35412702BA8}" type="presParOf" srcId="{652E2097-3C94-4D3E-9454-6A2B59A45BBB}" destId="{E8C01976-F549-4B57-B9B0-A5E737986722}" srcOrd="6" destOrd="0" presId="urn:microsoft.com/office/officeart/2008/layout/HorizontalMultiLevelHierarchy"/>
    <dgm:cxn modelId="{9BE680A8-EFA7-4748-839A-651FFEE810BD}" type="presParOf" srcId="{E8C01976-F549-4B57-B9B0-A5E737986722}" destId="{639A8E5F-2803-4B84-BB4A-88FA05DE2BEE}" srcOrd="0" destOrd="0" presId="urn:microsoft.com/office/officeart/2008/layout/HorizontalMultiLevelHierarchy"/>
    <dgm:cxn modelId="{9111B7EB-8474-42EF-AFFD-1F2101243898}" type="presParOf" srcId="{652E2097-3C94-4D3E-9454-6A2B59A45BBB}" destId="{68FAB3B1-B392-47F9-A369-56DB9AA01B19}" srcOrd="7" destOrd="0" presId="urn:microsoft.com/office/officeart/2008/layout/HorizontalMultiLevelHierarchy"/>
    <dgm:cxn modelId="{BB14AEFE-9546-4CBA-9D80-E355567250A2}" type="presParOf" srcId="{68FAB3B1-B392-47F9-A369-56DB9AA01B19}" destId="{3A6EB3A0-9D80-4671-B8AA-1A24579366AD}" srcOrd="0" destOrd="0" presId="urn:microsoft.com/office/officeart/2008/layout/HorizontalMultiLevelHierarchy"/>
    <dgm:cxn modelId="{E43BD54C-B69A-4306-84E1-20A991672057}" type="presParOf" srcId="{68FAB3B1-B392-47F9-A369-56DB9AA01B19}" destId="{29D671A6-1B54-47C5-8F00-31F33F122772}" srcOrd="1" destOrd="0" presId="urn:microsoft.com/office/officeart/2008/layout/HorizontalMultiLevelHierarchy"/>
    <dgm:cxn modelId="{F7D9C1E7-59A4-4377-BC98-D48754F98238}" type="presParOf" srcId="{652E2097-3C94-4D3E-9454-6A2B59A45BBB}" destId="{D498BBB7-7078-41F7-9D10-5CB390BD282B}" srcOrd="8" destOrd="0" presId="urn:microsoft.com/office/officeart/2008/layout/HorizontalMultiLevelHierarchy"/>
    <dgm:cxn modelId="{3817B8FF-E964-44C1-AAD6-01A0D8DBF1BB}" type="presParOf" srcId="{D498BBB7-7078-41F7-9D10-5CB390BD282B}" destId="{45CAD858-0293-47C3-8020-DFD55F2FC9A9}" srcOrd="0" destOrd="0" presId="urn:microsoft.com/office/officeart/2008/layout/HorizontalMultiLevelHierarchy"/>
    <dgm:cxn modelId="{0FCFE6DC-6F7C-4AF7-AF35-8D41254500AD}" type="presParOf" srcId="{652E2097-3C94-4D3E-9454-6A2B59A45BBB}" destId="{BFFAD657-0E14-4646-B072-AFCA5F984359}" srcOrd="9" destOrd="0" presId="urn:microsoft.com/office/officeart/2008/layout/HorizontalMultiLevelHierarchy"/>
    <dgm:cxn modelId="{C7429408-A6B0-440D-AC8E-C34C1408578E}" type="presParOf" srcId="{BFFAD657-0E14-4646-B072-AFCA5F984359}" destId="{5E018266-1578-4513-8F51-F386A6EA296D}" srcOrd="0" destOrd="0" presId="urn:microsoft.com/office/officeart/2008/layout/HorizontalMultiLevelHierarchy"/>
    <dgm:cxn modelId="{DEB79C71-8535-4B0B-8A24-3D225AC651EC}" type="presParOf" srcId="{BFFAD657-0E14-4646-B072-AFCA5F984359}" destId="{B92C23B0-5F56-444B-A47D-3D6EBB7BC471}" srcOrd="1" destOrd="0" presId="urn:microsoft.com/office/officeart/2008/layout/HorizontalMultiLevelHierarchy"/>
    <dgm:cxn modelId="{E4FF06C4-8A92-4D20-A1A2-9EF6296CB6A7}" type="presParOf" srcId="{652E2097-3C94-4D3E-9454-6A2B59A45BBB}" destId="{6A1A08B8-24AA-497C-BE97-FDC8304A61DA}" srcOrd="10" destOrd="0" presId="urn:microsoft.com/office/officeart/2008/layout/HorizontalMultiLevelHierarchy"/>
    <dgm:cxn modelId="{94C29246-29C7-4AFF-88DC-8574A1ECB42F}" type="presParOf" srcId="{6A1A08B8-24AA-497C-BE97-FDC8304A61DA}" destId="{98F30B3D-F1CF-4612-A8BF-59E2B7B84DB2}" srcOrd="0" destOrd="0" presId="urn:microsoft.com/office/officeart/2008/layout/HorizontalMultiLevelHierarchy"/>
    <dgm:cxn modelId="{0DF719A6-5FD3-408B-A2C4-4EF717771E8E}" type="presParOf" srcId="{652E2097-3C94-4D3E-9454-6A2B59A45BBB}" destId="{E31BB4EB-99EA-4FCA-9AF5-DAE3BA0CB4A4}" srcOrd="11" destOrd="0" presId="urn:microsoft.com/office/officeart/2008/layout/HorizontalMultiLevelHierarchy"/>
    <dgm:cxn modelId="{981413A2-CAB3-4070-8963-D8A43367B40B}" type="presParOf" srcId="{E31BB4EB-99EA-4FCA-9AF5-DAE3BA0CB4A4}" destId="{726BF082-2A64-4588-B300-73B51C28EFE7}" srcOrd="0" destOrd="0" presId="urn:microsoft.com/office/officeart/2008/layout/HorizontalMultiLevelHierarchy"/>
    <dgm:cxn modelId="{DE4F8DE3-1341-427A-BDFD-A742FFE37B52}" type="presParOf" srcId="{E31BB4EB-99EA-4FCA-9AF5-DAE3BA0CB4A4}" destId="{FA374B71-EAC2-433A-BF18-4A54C9300D4D}" srcOrd="1" destOrd="0" presId="urn:microsoft.com/office/officeart/2008/layout/HorizontalMultiLevelHierarchy"/>
    <dgm:cxn modelId="{A56E782F-4165-493D-90AB-6DC42FD2A6B8}" type="presParOf" srcId="{652E2097-3C94-4D3E-9454-6A2B59A45BBB}" destId="{501E643A-AE4E-4F78-B475-5FA0E0C817B5}" srcOrd="12" destOrd="0" presId="urn:microsoft.com/office/officeart/2008/layout/HorizontalMultiLevelHierarchy"/>
    <dgm:cxn modelId="{5332B149-65F8-443C-91F5-6621175D6858}" type="presParOf" srcId="{501E643A-AE4E-4F78-B475-5FA0E0C817B5}" destId="{9791E231-0827-47CD-B34F-304D37325A0D}" srcOrd="0" destOrd="0" presId="urn:microsoft.com/office/officeart/2008/layout/HorizontalMultiLevelHierarchy"/>
    <dgm:cxn modelId="{33D5913E-3ADE-4CDB-BDA8-ABA4F57EFB92}" type="presParOf" srcId="{652E2097-3C94-4D3E-9454-6A2B59A45BBB}" destId="{F602E924-F993-4123-9627-896979F6E10D}" srcOrd="13" destOrd="0" presId="urn:microsoft.com/office/officeart/2008/layout/HorizontalMultiLevelHierarchy"/>
    <dgm:cxn modelId="{01914714-5350-440D-AB5E-2F68E3A7AD96}" type="presParOf" srcId="{F602E924-F993-4123-9627-896979F6E10D}" destId="{9E822EFB-0B13-44BD-ACC4-F3CE3578DEC3}" srcOrd="0" destOrd="0" presId="urn:microsoft.com/office/officeart/2008/layout/HorizontalMultiLevelHierarchy"/>
    <dgm:cxn modelId="{792AE3FA-22A6-41A6-A33D-4E7DEBFDDE3C}" type="presParOf" srcId="{F602E924-F993-4123-9627-896979F6E10D}" destId="{8B0ABAE6-1223-44D3-A519-8612A9FB3DD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F63C7E-6CFF-4DB5-A80C-3FEE0EB39E4E}" type="doc">
      <dgm:prSet loTypeId="urn:microsoft.com/office/officeart/2008/layout/HorizontalMultiLevelHierarchy" loCatId="hierarchy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uk-UA"/>
        </a:p>
      </dgm:t>
    </dgm:pt>
    <dgm:pt modelId="{C5CEAEDE-93A3-4CB0-8B1B-1875F7A37D08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 vert="vert"/>
        <a:lstStyle/>
        <a:p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ЗА СПОСОБОМ З'ЄДНАННЯ З ТРАКТОРОМ</a:t>
          </a:r>
          <a:endParaRPr lang="uk-UA" sz="2000" b="1" dirty="0">
            <a:latin typeface="Times New Roman" pitchFamily="18" charset="0"/>
            <a:cs typeface="Times New Roman" pitchFamily="18" charset="0"/>
          </a:endParaRPr>
        </a:p>
      </dgm:t>
    </dgm:pt>
    <dgm:pt modelId="{8310CE23-B58B-487B-949C-83B2DFA83FBA}" type="parTrans" cxnId="{DA66FD92-2068-4C7F-B95A-563DDB1C74D5}">
      <dgm:prSet/>
      <dgm:spPr/>
      <dgm:t>
        <a:bodyPr/>
        <a:lstStyle/>
        <a:p>
          <a:endParaRPr lang="uk-UA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34464D4-0FF2-4118-8490-ED93B5404315}" type="sibTrans" cxnId="{DA66FD92-2068-4C7F-B95A-563DDB1C74D5}">
      <dgm:prSet/>
      <dgm:spPr/>
      <dgm:t>
        <a:bodyPr/>
        <a:lstStyle/>
        <a:p>
          <a:endParaRPr lang="uk-UA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5E38F87-5B45-4F17-A116-58482F4747DC}">
      <dgm:prSet custT="1"/>
      <dgm:spPr>
        <a:solidFill>
          <a:schemeClr val="accent6">
            <a:lumMod val="20000"/>
            <a:lumOff val="80000"/>
          </a:schemeClr>
        </a:solidFill>
      </dgm:spPr>
      <dgm:t>
        <a:bodyPr vert="horz"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Навісні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D88242B3-2ED1-4A57-9406-8F8C2D868A73}" type="parTrans" cxnId="{9AC73EED-7332-4FDA-B31A-6D22A80BF7DC}">
      <dgm:prSet/>
      <dgm:spPr/>
      <dgm:t>
        <a:bodyPr/>
        <a:lstStyle/>
        <a:p>
          <a:endParaRPr lang="uk-UA" sz="1800"/>
        </a:p>
      </dgm:t>
    </dgm:pt>
    <dgm:pt modelId="{79254E49-76B4-43BF-A32E-EDA8AB1F5355}" type="sibTrans" cxnId="{9AC73EED-7332-4FDA-B31A-6D22A80BF7DC}">
      <dgm:prSet/>
      <dgm:spPr/>
      <dgm:t>
        <a:bodyPr/>
        <a:lstStyle/>
        <a:p>
          <a:endParaRPr lang="uk-UA" sz="1800"/>
        </a:p>
      </dgm:t>
    </dgm:pt>
    <dgm:pt modelId="{7C3C0CF8-27C6-4ADB-A492-80DD5F958C2B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Напівпричіпні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459F0475-A000-4AE2-8CA7-E89DA8297B32}" type="sibTrans" cxnId="{DD3FDDF0-5381-417D-B1DC-2EBAA534FA4D}">
      <dgm:prSet/>
      <dgm:spPr/>
      <dgm:t>
        <a:bodyPr/>
        <a:lstStyle/>
        <a:p>
          <a:endParaRPr lang="uk-UA"/>
        </a:p>
      </dgm:t>
    </dgm:pt>
    <dgm:pt modelId="{19AFD376-814B-461C-8E27-46AC992B408C}" type="parTrans" cxnId="{DD3FDDF0-5381-417D-B1DC-2EBAA534FA4D}">
      <dgm:prSet/>
      <dgm:spPr/>
      <dgm:t>
        <a:bodyPr/>
        <a:lstStyle/>
        <a:p>
          <a:endParaRPr lang="uk-UA"/>
        </a:p>
      </dgm:t>
    </dgm:pt>
    <dgm:pt modelId="{BDF9CC07-E067-4ADA-BB2E-BA143CA61CE3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Причіпні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32616F51-2F03-45A8-AD02-F4594B59CAB9}" type="parTrans" cxnId="{67E4D4B6-7D53-4F0F-84CE-31B429B62B79}">
      <dgm:prSet/>
      <dgm:spPr/>
      <dgm:t>
        <a:bodyPr/>
        <a:lstStyle/>
        <a:p>
          <a:endParaRPr lang="uk-UA"/>
        </a:p>
      </dgm:t>
    </dgm:pt>
    <dgm:pt modelId="{5E2AFA93-CF4E-4C63-BA6B-9EF91E777C18}" type="sibTrans" cxnId="{67E4D4B6-7D53-4F0F-84CE-31B429B62B79}">
      <dgm:prSet/>
      <dgm:spPr/>
      <dgm:t>
        <a:bodyPr/>
        <a:lstStyle/>
        <a:p>
          <a:endParaRPr lang="uk-UA"/>
        </a:p>
      </dgm:t>
    </dgm:pt>
    <dgm:pt modelId="{4816BF08-A305-4792-9BC3-FD83143AB8E7}" type="pres">
      <dgm:prSet presAssocID="{FFF63C7E-6CFF-4DB5-A80C-3FEE0EB39E4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1774593-A4B8-4166-8C99-2E60332D1DD1}" type="pres">
      <dgm:prSet presAssocID="{C5CEAEDE-93A3-4CB0-8B1B-1875F7A37D08}" presName="root1" presStyleCnt="0"/>
      <dgm:spPr/>
    </dgm:pt>
    <dgm:pt modelId="{0F41E036-489F-44EC-84F0-E53CA691C4A7}" type="pres">
      <dgm:prSet presAssocID="{C5CEAEDE-93A3-4CB0-8B1B-1875F7A37D08}" presName="LevelOneTextNode" presStyleLbl="node0" presStyleIdx="0" presStyleCnt="1" custScaleX="419255" custScaleY="32250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652E2097-3C94-4D3E-9454-6A2B59A45BBB}" type="pres">
      <dgm:prSet presAssocID="{C5CEAEDE-93A3-4CB0-8B1B-1875F7A37D08}" presName="level2hierChild" presStyleCnt="0"/>
      <dgm:spPr/>
    </dgm:pt>
    <dgm:pt modelId="{A5C3C7D1-CF14-4F16-AD77-F8930DDD18E3}" type="pres">
      <dgm:prSet presAssocID="{D88242B3-2ED1-4A57-9406-8F8C2D868A73}" presName="conn2-1" presStyleLbl="parChTrans1D2" presStyleIdx="0" presStyleCnt="3"/>
      <dgm:spPr/>
      <dgm:t>
        <a:bodyPr/>
        <a:lstStyle/>
        <a:p>
          <a:endParaRPr lang="uk-UA"/>
        </a:p>
      </dgm:t>
    </dgm:pt>
    <dgm:pt modelId="{EC578AEB-41F1-418A-BBCD-034B29C7804D}" type="pres">
      <dgm:prSet presAssocID="{D88242B3-2ED1-4A57-9406-8F8C2D868A73}" presName="connTx" presStyleLbl="parChTrans1D2" presStyleIdx="0" presStyleCnt="3"/>
      <dgm:spPr/>
      <dgm:t>
        <a:bodyPr/>
        <a:lstStyle/>
        <a:p>
          <a:endParaRPr lang="uk-UA"/>
        </a:p>
      </dgm:t>
    </dgm:pt>
    <dgm:pt modelId="{47E15D22-B0AB-4304-A82C-94412CA81FBA}" type="pres">
      <dgm:prSet presAssocID="{C5E38F87-5B45-4F17-A116-58482F4747DC}" presName="root2" presStyleCnt="0"/>
      <dgm:spPr/>
    </dgm:pt>
    <dgm:pt modelId="{69F095A5-4EE6-434B-94B1-999834B2A07F}" type="pres">
      <dgm:prSet presAssocID="{C5E38F87-5B45-4F17-A116-58482F4747DC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89C599A-FF23-4854-AB06-69CE746C8554}" type="pres">
      <dgm:prSet presAssocID="{C5E38F87-5B45-4F17-A116-58482F4747DC}" presName="level3hierChild" presStyleCnt="0"/>
      <dgm:spPr/>
    </dgm:pt>
    <dgm:pt modelId="{501E643A-AE4E-4F78-B475-5FA0E0C817B5}" type="pres">
      <dgm:prSet presAssocID="{19AFD376-814B-461C-8E27-46AC992B408C}" presName="conn2-1" presStyleLbl="parChTrans1D2" presStyleIdx="1" presStyleCnt="3"/>
      <dgm:spPr/>
      <dgm:t>
        <a:bodyPr/>
        <a:lstStyle/>
        <a:p>
          <a:endParaRPr lang="uk-UA"/>
        </a:p>
      </dgm:t>
    </dgm:pt>
    <dgm:pt modelId="{9791E231-0827-47CD-B34F-304D37325A0D}" type="pres">
      <dgm:prSet presAssocID="{19AFD376-814B-461C-8E27-46AC992B408C}" presName="connTx" presStyleLbl="parChTrans1D2" presStyleIdx="1" presStyleCnt="3"/>
      <dgm:spPr/>
      <dgm:t>
        <a:bodyPr/>
        <a:lstStyle/>
        <a:p>
          <a:endParaRPr lang="uk-UA"/>
        </a:p>
      </dgm:t>
    </dgm:pt>
    <dgm:pt modelId="{F602E924-F993-4123-9627-896979F6E10D}" type="pres">
      <dgm:prSet presAssocID="{7C3C0CF8-27C6-4ADB-A492-80DD5F958C2B}" presName="root2" presStyleCnt="0"/>
      <dgm:spPr/>
    </dgm:pt>
    <dgm:pt modelId="{9E822EFB-0B13-44BD-ACC4-F3CE3578DEC3}" type="pres">
      <dgm:prSet presAssocID="{7C3C0CF8-27C6-4ADB-A492-80DD5F958C2B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8B0ABAE6-1223-44D3-A519-8612A9FB3DD3}" type="pres">
      <dgm:prSet presAssocID="{7C3C0CF8-27C6-4ADB-A492-80DD5F958C2B}" presName="level3hierChild" presStyleCnt="0"/>
      <dgm:spPr/>
    </dgm:pt>
    <dgm:pt modelId="{ADB1303D-CE7C-4B6D-8A8D-81EF71BB2D2F}" type="pres">
      <dgm:prSet presAssocID="{32616F51-2F03-45A8-AD02-F4594B59CAB9}" presName="conn2-1" presStyleLbl="parChTrans1D2" presStyleIdx="2" presStyleCnt="3"/>
      <dgm:spPr/>
      <dgm:t>
        <a:bodyPr/>
        <a:lstStyle/>
        <a:p>
          <a:endParaRPr lang="uk-UA"/>
        </a:p>
      </dgm:t>
    </dgm:pt>
    <dgm:pt modelId="{16648C3D-2BF6-4912-B379-FDB85347BA07}" type="pres">
      <dgm:prSet presAssocID="{32616F51-2F03-45A8-AD02-F4594B59CAB9}" presName="connTx" presStyleLbl="parChTrans1D2" presStyleIdx="2" presStyleCnt="3"/>
      <dgm:spPr/>
      <dgm:t>
        <a:bodyPr/>
        <a:lstStyle/>
        <a:p>
          <a:endParaRPr lang="uk-UA"/>
        </a:p>
      </dgm:t>
    </dgm:pt>
    <dgm:pt modelId="{94D5AFC4-5474-45BE-9EF3-12DE9E30C766}" type="pres">
      <dgm:prSet presAssocID="{BDF9CC07-E067-4ADA-BB2E-BA143CA61CE3}" presName="root2" presStyleCnt="0"/>
      <dgm:spPr/>
    </dgm:pt>
    <dgm:pt modelId="{B61C3BEF-12EB-479C-A99C-53DF98846D38}" type="pres">
      <dgm:prSet presAssocID="{BDF9CC07-E067-4ADA-BB2E-BA143CA61CE3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8E9EFA1B-F4D9-45E3-B2AE-A242F2F6B239}" type="pres">
      <dgm:prSet presAssocID="{BDF9CC07-E067-4ADA-BB2E-BA143CA61CE3}" presName="level3hierChild" presStyleCnt="0"/>
      <dgm:spPr/>
    </dgm:pt>
  </dgm:ptLst>
  <dgm:cxnLst>
    <dgm:cxn modelId="{B017E1DC-1FEF-42AD-827B-0AD228236592}" type="presOf" srcId="{19AFD376-814B-461C-8E27-46AC992B408C}" destId="{9791E231-0827-47CD-B34F-304D37325A0D}" srcOrd="1" destOrd="0" presId="urn:microsoft.com/office/officeart/2008/layout/HorizontalMultiLevelHierarchy"/>
    <dgm:cxn modelId="{0F9A9DB2-CE2F-4DAF-A0AC-34690B376F42}" type="presOf" srcId="{19AFD376-814B-461C-8E27-46AC992B408C}" destId="{501E643A-AE4E-4F78-B475-5FA0E0C817B5}" srcOrd="0" destOrd="0" presId="urn:microsoft.com/office/officeart/2008/layout/HorizontalMultiLevelHierarchy"/>
    <dgm:cxn modelId="{D38887A9-F25F-4EBA-A8F6-11CC14806B4D}" type="presOf" srcId="{C5CEAEDE-93A3-4CB0-8B1B-1875F7A37D08}" destId="{0F41E036-489F-44EC-84F0-E53CA691C4A7}" srcOrd="0" destOrd="0" presId="urn:microsoft.com/office/officeart/2008/layout/HorizontalMultiLevelHierarchy"/>
    <dgm:cxn modelId="{C5F9199C-DDF2-455D-8FBC-976B5AF42677}" type="presOf" srcId="{C5E38F87-5B45-4F17-A116-58482F4747DC}" destId="{69F095A5-4EE6-434B-94B1-999834B2A07F}" srcOrd="0" destOrd="0" presId="urn:microsoft.com/office/officeart/2008/layout/HorizontalMultiLevelHierarchy"/>
    <dgm:cxn modelId="{DA66FD92-2068-4C7F-B95A-563DDB1C74D5}" srcId="{FFF63C7E-6CFF-4DB5-A80C-3FEE0EB39E4E}" destId="{C5CEAEDE-93A3-4CB0-8B1B-1875F7A37D08}" srcOrd="0" destOrd="0" parTransId="{8310CE23-B58B-487B-949C-83B2DFA83FBA}" sibTransId="{E34464D4-0FF2-4118-8490-ED93B5404315}"/>
    <dgm:cxn modelId="{7FF597FD-B061-413B-BAA3-D143E8D52C6C}" type="presOf" srcId="{32616F51-2F03-45A8-AD02-F4594B59CAB9}" destId="{16648C3D-2BF6-4912-B379-FDB85347BA07}" srcOrd="1" destOrd="0" presId="urn:microsoft.com/office/officeart/2008/layout/HorizontalMultiLevelHierarchy"/>
    <dgm:cxn modelId="{019CF192-8AF9-4C3C-AE72-EDDC175A891C}" type="presOf" srcId="{BDF9CC07-E067-4ADA-BB2E-BA143CA61CE3}" destId="{B61C3BEF-12EB-479C-A99C-53DF98846D38}" srcOrd="0" destOrd="0" presId="urn:microsoft.com/office/officeart/2008/layout/HorizontalMultiLevelHierarchy"/>
    <dgm:cxn modelId="{F5DD189A-BAE0-4252-8B32-0593E01703F4}" type="presOf" srcId="{D88242B3-2ED1-4A57-9406-8F8C2D868A73}" destId="{EC578AEB-41F1-418A-BBCD-034B29C7804D}" srcOrd="1" destOrd="0" presId="urn:microsoft.com/office/officeart/2008/layout/HorizontalMultiLevelHierarchy"/>
    <dgm:cxn modelId="{9AC73EED-7332-4FDA-B31A-6D22A80BF7DC}" srcId="{C5CEAEDE-93A3-4CB0-8B1B-1875F7A37D08}" destId="{C5E38F87-5B45-4F17-A116-58482F4747DC}" srcOrd="0" destOrd="0" parTransId="{D88242B3-2ED1-4A57-9406-8F8C2D868A73}" sibTransId="{79254E49-76B4-43BF-A32E-EDA8AB1F5355}"/>
    <dgm:cxn modelId="{67E4D4B6-7D53-4F0F-84CE-31B429B62B79}" srcId="{C5CEAEDE-93A3-4CB0-8B1B-1875F7A37D08}" destId="{BDF9CC07-E067-4ADA-BB2E-BA143CA61CE3}" srcOrd="2" destOrd="0" parTransId="{32616F51-2F03-45A8-AD02-F4594B59CAB9}" sibTransId="{5E2AFA93-CF4E-4C63-BA6B-9EF91E777C18}"/>
    <dgm:cxn modelId="{19B43C30-AAAD-43DF-B721-3E3BE2D56628}" type="presOf" srcId="{D88242B3-2ED1-4A57-9406-8F8C2D868A73}" destId="{A5C3C7D1-CF14-4F16-AD77-F8930DDD18E3}" srcOrd="0" destOrd="0" presId="urn:microsoft.com/office/officeart/2008/layout/HorizontalMultiLevelHierarchy"/>
    <dgm:cxn modelId="{DD3FDDF0-5381-417D-B1DC-2EBAA534FA4D}" srcId="{C5CEAEDE-93A3-4CB0-8B1B-1875F7A37D08}" destId="{7C3C0CF8-27C6-4ADB-A492-80DD5F958C2B}" srcOrd="1" destOrd="0" parTransId="{19AFD376-814B-461C-8E27-46AC992B408C}" sibTransId="{459F0475-A000-4AE2-8CA7-E89DA8297B32}"/>
    <dgm:cxn modelId="{F359068A-7FD1-4C58-B154-17EC1C2EDC10}" type="presOf" srcId="{FFF63C7E-6CFF-4DB5-A80C-3FEE0EB39E4E}" destId="{4816BF08-A305-4792-9BC3-FD83143AB8E7}" srcOrd="0" destOrd="0" presId="urn:microsoft.com/office/officeart/2008/layout/HorizontalMultiLevelHierarchy"/>
    <dgm:cxn modelId="{39D85832-0FB8-487F-9DD1-E625E43A750A}" type="presOf" srcId="{7C3C0CF8-27C6-4ADB-A492-80DD5F958C2B}" destId="{9E822EFB-0B13-44BD-ACC4-F3CE3578DEC3}" srcOrd="0" destOrd="0" presId="urn:microsoft.com/office/officeart/2008/layout/HorizontalMultiLevelHierarchy"/>
    <dgm:cxn modelId="{DCB571D1-E99B-4DC0-AFDD-0C4A47F85A24}" type="presOf" srcId="{32616F51-2F03-45A8-AD02-F4594B59CAB9}" destId="{ADB1303D-CE7C-4B6D-8A8D-81EF71BB2D2F}" srcOrd="0" destOrd="0" presId="urn:microsoft.com/office/officeart/2008/layout/HorizontalMultiLevelHierarchy"/>
    <dgm:cxn modelId="{41C600BF-FED0-48F3-A7C6-74E8389E0624}" type="presParOf" srcId="{4816BF08-A305-4792-9BC3-FD83143AB8E7}" destId="{11774593-A4B8-4166-8C99-2E60332D1DD1}" srcOrd="0" destOrd="0" presId="urn:microsoft.com/office/officeart/2008/layout/HorizontalMultiLevelHierarchy"/>
    <dgm:cxn modelId="{8F63AB9C-CB00-4A43-9CC7-3E656F2EF50C}" type="presParOf" srcId="{11774593-A4B8-4166-8C99-2E60332D1DD1}" destId="{0F41E036-489F-44EC-84F0-E53CA691C4A7}" srcOrd="0" destOrd="0" presId="urn:microsoft.com/office/officeart/2008/layout/HorizontalMultiLevelHierarchy"/>
    <dgm:cxn modelId="{3AA2E6F6-1374-46DB-AAE8-94052D942C28}" type="presParOf" srcId="{11774593-A4B8-4166-8C99-2E60332D1DD1}" destId="{652E2097-3C94-4D3E-9454-6A2B59A45BBB}" srcOrd="1" destOrd="0" presId="urn:microsoft.com/office/officeart/2008/layout/HorizontalMultiLevelHierarchy"/>
    <dgm:cxn modelId="{E1567C62-3373-4C71-BB88-26EA5C918782}" type="presParOf" srcId="{652E2097-3C94-4D3E-9454-6A2B59A45BBB}" destId="{A5C3C7D1-CF14-4F16-AD77-F8930DDD18E3}" srcOrd="0" destOrd="0" presId="urn:microsoft.com/office/officeart/2008/layout/HorizontalMultiLevelHierarchy"/>
    <dgm:cxn modelId="{6E85B2C2-3D56-4798-AFD3-4318CC4AE03C}" type="presParOf" srcId="{A5C3C7D1-CF14-4F16-AD77-F8930DDD18E3}" destId="{EC578AEB-41F1-418A-BBCD-034B29C7804D}" srcOrd="0" destOrd="0" presId="urn:microsoft.com/office/officeart/2008/layout/HorizontalMultiLevelHierarchy"/>
    <dgm:cxn modelId="{0AD03FD6-A79F-4A9F-BD83-2D6112FF2F0E}" type="presParOf" srcId="{652E2097-3C94-4D3E-9454-6A2B59A45BBB}" destId="{47E15D22-B0AB-4304-A82C-94412CA81FBA}" srcOrd="1" destOrd="0" presId="urn:microsoft.com/office/officeart/2008/layout/HorizontalMultiLevelHierarchy"/>
    <dgm:cxn modelId="{DA970C13-6095-428D-B987-C98B6FF2C801}" type="presParOf" srcId="{47E15D22-B0AB-4304-A82C-94412CA81FBA}" destId="{69F095A5-4EE6-434B-94B1-999834B2A07F}" srcOrd="0" destOrd="0" presId="urn:microsoft.com/office/officeart/2008/layout/HorizontalMultiLevelHierarchy"/>
    <dgm:cxn modelId="{4AFB806D-AD57-422A-A2A6-6E71D8DE2A92}" type="presParOf" srcId="{47E15D22-B0AB-4304-A82C-94412CA81FBA}" destId="{089C599A-FF23-4854-AB06-69CE746C8554}" srcOrd="1" destOrd="0" presId="urn:microsoft.com/office/officeart/2008/layout/HorizontalMultiLevelHierarchy"/>
    <dgm:cxn modelId="{96826D7C-EDEE-405A-BE2C-4BC9BB9FD53F}" type="presParOf" srcId="{652E2097-3C94-4D3E-9454-6A2B59A45BBB}" destId="{501E643A-AE4E-4F78-B475-5FA0E0C817B5}" srcOrd="2" destOrd="0" presId="urn:microsoft.com/office/officeart/2008/layout/HorizontalMultiLevelHierarchy"/>
    <dgm:cxn modelId="{37D2354F-243D-4DEC-B1FB-A19176AC28BF}" type="presParOf" srcId="{501E643A-AE4E-4F78-B475-5FA0E0C817B5}" destId="{9791E231-0827-47CD-B34F-304D37325A0D}" srcOrd="0" destOrd="0" presId="urn:microsoft.com/office/officeart/2008/layout/HorizontalMultiLevelHierarchy"/>
    <dgm:cxn modelId="{123F1EEF-6740-4218-AB51-D5E6409896E4}" type="presParOf" srcId="{652E2097-3C94-4D3E-9454-6A2B59A45BBB}" destId="{F602E924-F993-4123-9627-896979F6E10D}" srcOrd="3" destOrd="0" presId="urn:microsoft.com/office/officeart/2008/layout/HorizontalMultiLevelHierarchy"/>
    <dgm:cxn modelId="{44FA2BA5-15CC-424D-A20C-80BB56207D49}" type="presParOf" srcId="{F602E924-F993-4123-9627-896979F6E10D}" destId="{9E822EFB-0B13-44BD-ACC4-F3CE3578DEC3}" srcOrd="0" destOrd="0" presId="urn:microsoft.com/office/officeart/2008/layout/HorizontalMultiLevelHierarchy"/>
    <dgm:cxn modelId="{F236E9CC-0FEB-4C38-9224-1772D0AA73B3}" type="presParOf" srcId="{F602E924-F993-4123-9627-896979F6E10D}" destId="{8B0ABAE6-1223-44D3-A519-8612A9FB3DD3}" srcOrd="1" destOrd="0" presId="urn:microsoft.com/office/officeart/2008/layout/HorizontalMultiLevelHierarchy"/>
    <dgm:cxn modelId="{81F54643-2411-486A-8123-9B6843592A83}" type="presParOf" srcId="{652E2097-3C94-4D3E-9454-6A2B59A45BBB}" destId="{ADB1303D-CE7C-4B6D-8A8D-81EF71BB2D2F}" srcOrd="4" destOrd="0" presId="urn:microsoft.com/office/officeart/2008/layout/HorizontalMultiLevelHierarchy"/>
    <dgm:cxn modelId="{27FBA22C-A291-43ED-A065-4644218E0054}" type="presParOf" srcId="{ADB1303D-CE7C-4B6D-8A8D-81EF71BB2D2F}" destId="{16648C3D-2BF6-4912-B379-FDB85347BA07}" srcOrd="0" destOrd="0" presId="urn:microsoft.com/office/officeart/2008/layout/HorizontalMultiLevelHierarchy"/>
    <dgm:cxn modelId="{CBDEDB1B-5ABD-4D17-B7BF-A8398A31A40A}" type="presParOf" srcId="{652E2097-3C94-4D3E-9454-6A2B59A45BBB}" destId="{94D5AFC4-5474-45BE-9EF3-12DE9E30C766}" srcOrd="5" destOrd="0" presId="urn:microsoft.com/office/officeart/2008/layout/HorizontalMultiLevelHierarchy"/>
    <dgm:cxn modelId="{2E3B3E6A-C3E7-44F5-8FD5-FCE7FADB19EE}" type="presParOf" srcId="{94D5AFC4-5474-45BE-9EF3-12DE9E30C766}" destId="{B61C3BEF-12EB-479C-A99C-53DF98846D38}" srcOrd="0" destOrd="0" presId="urn:microsoft.com/office/officeart/2008/layout/HorizontalMultiLevelHierarchy"/>
    <dgm:cxn modelId="{1A685859-033E-4312-BA0B-D1A0EFB42239}" type="presParOf" srcId="{94D5AFC4-5474-45BE-9EF3-12DE9E30C766}" destId="{8E9EFA1B-F4D9-45E3-B2AE-A242F2F6B239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FF63C7E-6CFF-4DB5-A80C-3FEE0EB39E4E}" type="doc">
      <dgm:prSet loTypeId="urn:microsoft.com/office/officeart/2008/layout/HorizontalMultiLevelHierarchy" loCatId="hierarchy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uk-UA"/>
        </a:p>
      </dgm:t>
    </dgm:pt>
    <dgm:pt modelId="{C5CEAEDE-93A3-4CB0-8B1B-1875F7A37D08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 vert="vert"/>
        <a:lstStyle/>
        <a:p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ЗА КІЛЬКІСТЮ КОРПУСІВ</a:t>
          </a:r>
          <a:endParaRPr lang="uk-UA" sz="2000" b="1" dirty="0">
            <a:latin typeface="Times New Roman" pitchFamily="18" charset="0"/>
            <a:cs typeface="Times New Roman" pitchFamily="18" charset="0"/>
          </a:endParaRPr>
        </a:p>
      </dgm:t>
    </dgm:pt>
    <dgm:pt modelId="{8310CE23-B58B-487B-949C-83B2DFA83FBA}" type="parTrans" cxnId="{DA66FD92-2068-4C7F-B95A-563DDB1C74D5}">
      <dgm:prSet/>
      <dgm:spPr/>
      <dgm:t>
        <a:bodyPr/>
        <a:lstStyle/>
        <a:p>
          <a:endParaRPr lang="uk-UA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34464D4-0FF2-4118-8490-ED93B5404315}" type="sibTrans" cxnId="{DA66FD92-2068-4C7F-B95A-563DDB1C74D5}">
      <dgm:prSet/>
      <dgm:spPr/>
      <dgm:t>
        <a:bodyPr/>
        <a:lstStyle/>
        <a:p>
          <a:endParaRPr lang="uk-UA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5E38F87-5B45-4F17-A116-58482F4747DC}">
      <dgm:prSet custT="1"/>
      <dgm:spPr>
        <a:solidFill>
          <a:schemeClr val="accent6">
            <a:lumMod val="20000"/>
            <a:lumOff val="80000"/>
          </a:schemeClr>
        </a:solidFill>
      </dgm:spPr>
      <dgm:t>
        <a:bodyPr vert="horz"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Однокорпусні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D88242B3-2ED1-4A57-9406-8F8C2D868A73}" type="parTrans" cxnId="{9AC73EED-7332-4FDA-B31A-6D22A80BF7DC}">
      <dgm:prSet/>
      <dgm:spPr/>
      <dgm:t>
        <a:bodyPr/>
        <a:lstStyle/>
        <a:p>
          <a:endParaRPr lang="uk-UA" sz="1800"/>
        </a:p>
      </dgm:t>
    </dgm:pt>
    <dgm:pt modelId="{79254E49-76B4-43BF-A32E-EDA8AB1F5355}" type="sibTrans" cxnId="{9AC73EED-7332-4FDA-B31A-6D22A80BF7DC}">
      <dgm:prSet/>
      <dgm:spPr/>
      <dgm:t>
        <a:bodyPr/>
        <a:lstStyle/>
        <a:p>
          <a:endParaRPr lang="uk-UA" sz="1800"/>
        </a:p>
      </dgm:t>
    </dgm:pt>
    <dgm:pt modelId="{7C3C0CF8-27C6-4ADB-A492-80DD5F958C2B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Багатокорпусні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459F0475-A000-4AE2-8CA7-E89DA8297B32}" type="sibTrans" cxnId="{DD3FDDF0-5381-417D-B1DC-2EBAA534FA4D}">
      <dgm:prSet/>
      <dgm:spPr/>
      <dgm:t>
        <a:bodyPr/>
        <a:lstStyle/>
        <a:p>
          <a:endParaRPr lang="uk-UA"/>
        </a:p>
      </dgm:t>
    </dgm:pt>
    <dgm:pt modelId="{19AFD376-814B-461C-8E27-46AC992B408C}" type="parTrans" cxnId="{DD3FDDF0-5381-417D-B1DC-2EBAA534FA4D}">
      <dgm:prSet/>
      <dgm:spPr/>
      <dgm:t>
        <a:bodyPr/>
        <a:lstStyle/>
        <a:p>
          <a:endParaRPr lang="uk-UA"/>
        </a:p>
      </dgm:t>
    </dgm:pt>
    <dgm:pt modelId="{4816BF08-A305-4792-9BC3-FD83143AB8E7}" type="pres">
      <dgm:prSet presAssocID="{FFF63C7E-6CFF-4DB5-A80C-3FEE0EB39E4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1774593-A4B8-4166-8C99-2E60332D1DD1}" type="pres">
      <dgm:prSet presAssocID="{C5CEAEDE-93A3-4CB0-8B1B-1875F7A37D08}" presName="root1" presStyleCnt="0"/>
      <dgm:spPr/>
    </dgm:pt>
    <dgm:pt modelId="{0F41E036-489F-44EC-84F0-E53CA691C4A7}" type="pres">
      <dgm:prSet presAssocID="{C5CEAEDE-93A3-4CB0-8B1B-1875F7A37D08}" presName="LevelOneTextNode" presStyleLbl="node0" presStyleIdx="0" presStyleCnt="1" custScaleX="419255" custScaleY="26901" custLinFactNeighborX="17197" custLinFactNeighborY="-27728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652E2097-3C94-4D3E-9454-6A2B59A45BBB}" type="pres">
      <dgm:prSet presAssocID="{C5CEAEDE-93A3-4CB0-8B1B-1875F7A37D08}" presName="level2hierChild" presStyleCnt="0"/>
      <dgm:spPr/>
    </dgm:pt>
    <dgm:pt modelId="{A5C3C7D1-CF14-4F16-AD77-F8930DDD18E3}" type="pres">
      <dgm:prSet presAssocID="{D88242B3-2ED1-4A57-9406-8F8C2D868A73}" presName="conn2-1" presStyleLbl="parChTrans1D2" presStyleIdx="0" presStyleCnt="2"/>
      <dgm:spPr/>
      <dgm:t>
        <a:bodyPr/>
        <a:lstStyle/>
        <a:p>
          <a:endParaRPr lang="uk-UA"/>
        </a:p>
      </dgm:t>
    </dgm:pt>
    <dgm:pt modelId="{EC578AEB-41F1-418A-BBCD-034B29C7804D}" type="pres">
      <dgm:prSet presAssocID="{D88242B3-2ED1-4A57-9406-8F8C2D868A73}" presName="connTx" presStyleLbl="parChTrans1D2" presStyleIdx="0" presStyleCnt="2"/>
      <dgm:spPr/>
      <dgm:t>
        <a:bodyPr/>
        <a:lstStyle/>
        <a:p>
          <a:endParaRPr lang="uk-UA"/>
        </a:p>
      </dgm:t>
    </dgm:pt>
    <dgm:pt modelId="{47E15D22-B0AB-4304-A82C-94412CA81FBA}" type="pres">
      <dgm:prSet presAssocID="{C5E38F87-5B45-4F17-A116-58482F4747DC}" presName="root2" presStyleCnt="0"/>
      <dgm:spPr/>
    </dgm:pt>
    <dgm:pt modelId="{69F095A5-4EE6-434B-94B1-999834B2A07F}" type="pres">
      <dgm:prSet presAssocID="{C5E38F87-5B45-4F17-A116-58482F4747DC}" presName="LevelTwoTextNode" presStyleLbl="node2" presStyleIdx="0" presStyleCnt="2" custLinFactY="-48462" custLinFactNeighborX="3059" custLinFactNeighborY="-100000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89C599A-FF23-4854-AB06-69CE746C8554}" type="pres">
      <dgm:prSet presAssocID="{C5E38F87-5B45-4F17-A116-58482F4747DC}" presName="level3hierChild" presStyleCnt="0"/>
      <dgm:spPr/>
    </dgm:pt>
    <dgm:pt modelId="{501E643A-AE4E-4F78-B475-5FA0E0C817B5}" type="pres">
      <dgm:prSet presAssocID="{19AFD376-814B-461C-8E27-46AC992B408C}" presName="conn2-1" presStyleLbl="parChTrans1D2" presStyleIdx="1" presStyleCnt="2"/>
      <dgm:spPr/>
      <dgm:t>
        <a:bodyPr/>
        <a:lstStyle/>
        <a:p>
          <a:endParaRPr lang="uk-UA"/>
        </a:p>
      </dgm:t>
    </dgm:pt>
    <dgm:pt modelId="{9791E231-0827-47CD-B34F-304D37325A0D}" type="pres">
      <dgm:prSet presAssocID="{19AFD376-814B-461C-8E27-46AC992B408C}" presName="connTx" presStyleLbl="parChTrans1D2" presStyleIdx="1" presStyleCnt="2"/>
      <dgm:spPr/>
      <dgm:t>
        <a:bodyPr/>
        <a:lstStyle/>
        <a:p>
          <a:endParaRPr lang="uk-UA"/>
        </a:p>
      </dgm:t>
    </dgm:pt>
    <dgm:pt modelId="{F602E924-F993-4123-9627-896979F6E10D}" type="pres">
      <dgm:prSet presAssocID="{7C3C0CF8-27C6-4ADB-A492-80DD5F958C2B}" presName="root2" presStyleCnt="0"/>
      <dgm:spPr/>
    </dgm:pt>
    <dgm:pt modelId="{9E822EFB-0B13-44BD-ACC4-F3CE3578DEC3}" type="pres">
      <dgm:prSet presAssocID="{7C3C0CF8-27C6-4ADB-A492-80DD5F958C2B}" presName="LevelTwoTextNode" presStyleLbl="node2" presStyleIdx="1" presStyleCnt="2" custLinFactY="-14231" custLinFactNeighborX="-2335" custLinFactNeighborY="-100000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8B0ABAE6-1223-44D3-A519-8612A9FB3DD3}" type="pres">
      <dgm:prSet presAssocID="{7C3C0CF8-27C6-4ADB-A492-80DD5F958C2B}" presName="level3hierChild" presStyleCnt="0"/>
      <dgm:spPr/>
    </dgm:pt>
  </dgm:ptLst>
  <dgm:cxnLst>
    <dgm:cxn modelId="{9AC73EED-7332-4FDA-B31A-6D22A80BF7DC}" srcId="{C5CEAEDE-93A3-4CB0-8B1B-1875F7A37D08}" destId="{C5E38F87-5B45-4F17-A116-58482F4747DC}" srcOrd="0" destOrd="0" parTransId="{D88242B3-2ED1-4A57-9406-8F8C2D868A73}" sibTransId="{79254E49-76B4-43BF-A32E-EDA8AB1F5355}"/>
    <dgm:cxn modelId="{DA66FD92-2068-4C7F-B95A-563DDB1C74D5}" srcId="{FFF63C7E-6CFF-4DB5-A80C-3FEE0EB39E4E}" destId="{C5CEAEDE-93A3-4CB0-8B1B-1875F7A37D08}" srcOrd="0" destOrd="0" parTransId="{8310CE23-B58B-487B-949C-83B2DFA83FBA}" sibTransId="{E34464D4-0FF2-4118-8490-ED93B5404315}"/>
    <dgm:cxn modelId="{D732B977-F1FC-4203-BB64-B4BA50D31498}" type="presOf" srcId="{D88242B3-2ED1-4A57-9406-8F8C2D868A73}" destId="{EC578AEB-41F1-418A-BBCD-034B29C7804D}" srcOrd="1" destOrd="0" presId="urn:microsoft.com/office/officeart/2008/layout/HorizontalMultiLevelHierarchy"/>
    <dgm:cxn modelId="{5B6487C9-B272-48D8-95B2-40FA1F46B2CD}" type="presOf" srcId="{C5E38F87-5B45-4F17-A116-58482F4747DC}" destId="{69F095A5-4EE6-434B-94B1-999834B2A07F}" srcOrd="0" destOrd="0" presId="urn:microsoft.com/office/officeart/2008/layout/HorizontalMultiLevelHierarchy"/>
    <dgm:cxn modelId="{DD3FDDF0-5381-417D-B1DC-2EBAA534FA4D}" srcId="{C5CEAEDE-93A3-4CB0-8B1B-1875F7A37D08}" destId="{7C3C0CF8-27C6-4ADB-A492-80DD5F958C2B}" srcOrd="1" destOrd="0" parTransId="{19AFD376-814B-461C-8E27-46AC992B408C}" sibTransId="{459F0475-A000-4AE2-8CA7-E89DA8297B32}"/>
    <dgm:cxn modelId="{098A359E-1E29-4470-9635-F8DBC945F208}" type="presOf" srcId="{C5CEAEDE-93A3-4CB0-8B1B-1875F7A37D08}" destId="{0F41E036-489F-44EC-84F0-E53CA691C4A7}" srcOrd="0" destOrd="0" presId="urn:microsoft.com/office/officeart/2008/layout/HorizontalMultiLevelHierarchy"/>
    <dgm:cxn modelId="{C896DC1C-FFDF-4A1C-8BB8-F1CAA03BD541}" type="presOf" srcId="{19AFD376-814B-461C-8E27-46AC992B408C}" destId="{9791E231-0827-47CD-B34F-304D37325A0D}" srcOrd="1" destOrd="0" presId="urn:microsoft.com/office/officeart/2008/layout/HorizontalMultiLevelHierarchy"/>
    <dgm:cxn modelId="{858FACCF-5F1A-4600-9D6A-3C1F25E1B03B}" type="presOf" srcId="{D88242B3-2ED1-4A57-9406-8F8C2D868A73}" destId="{A5C3C7D1-CF14-4F16-AD77-F8930DDD18E3}" srcOrd="0" destOrd="0" presId="urn:microsoft.com/office/officeart/2008/layout/HorizontalMultiLevelHierarchy"/>
    <dgm:cxn modelId="{49D84E90-9431-4BD4-9F41-4B1284C50889}" type="presOf" srcId="{7C3C0CF8-27C6-4ADB-A492-80DD5F958C2B}" destId="{9E822EFB-0B13-44BD-ACC4-F3CE3578DEC3}" srcOrd="0" destOrd="0" presId="urn:microsoft.com/office/officeart/2008/layout/HorizontalMultiLevelHierarchy"/>
    <dgm:cxn modelId="{8A8F7F08-AC5A-4BA2-9EAA-5A370F1F2793}" type="presOf" srcId="{FFF63C7E-6CFF-4DB5-A80C-3FEE0EB39E4E}" destId="{4816BF08-A305-4792-9BC3-FD83143AB8E7}" srcOrd="0" destOrd="0" presId="urn:microsoft.com/office/officeart/2008/layout/HorizontalMultiLevelHierarchy"/>
    <dgm:cxn modelId="{541DAB27-6344-442F-9E55-4A09F8425F6F}" type="presOf" srcId="{19AFD376-814B-461C-8E27-46AC992B408C}" destId="{501E643A-AE4E-4F78-B475-5FA0E0C817B5}" srcOrd="0" destOrd="0" presId="urn:microsoft.com/office/officeart/2008/layout/HorizontalMultiLevelHierarchy"/>
    <dgm:cxn modelId="{445CCC80-D766-45C9-8F97-D5187DE56122}" type="presParOf" srcId="{4816BF08-A305-4792-9BC3-FD83143AB8E7}" destId="{11774593-A4B8-4166-8C99-2E60332D1DD1}" srcOrd="0" destOrd="0" presId="urn:microsoft.com/office/officeart/2008/layout/HorizontalMultiLevelHierarchy"/>
    <dgm:cxn modelId="{09097CAC-9B4E-49D3-8521-69D1995E26D5}" type="presParOf" srcId="{11774593-A4B8-4166-8C99-2E60332D1DD1}" destId="{0F41E036-489F-44EC-84F0-E53CA691C4A7}" srcOrd="0" destOrd="0" presId="urn:microsoft.com/office/officeart/2008/layout/HorizontalMultiLevelHierarchy"/>
    <dgm:cxn modelId="{B23C14FB-0691-4113-964E-C51E07FEFB1C}" type="presParOf" srcId="{11774593-A4B8-4166-8C99-2E60332D1DD1}" destId="{652E2097-3C94-4D3E-9454-6A2B59A45BBB}" srcOrd="1" destOrd="0" presId="urn:microsoft.com/office/officeart/2008/layout/HorizontalMultiLevelHierarchy"/>
    <dgm:cxn modelId="{F0F52C97-5AE6-40D6-BA79-EF5C0F2FF80D}" type="presParOf" srcId="{652E2097-3C94-4D3E-9454-6A2B59A45BBB}" destId="{A5C3C7D1-CF14-4F16-AD77-F8930DDD18E3}" srcOrd="0" destOrd="0" presId="urn:microsoft.com/office/officeart/2008/layout/HorizontalMultiLevelHierarchy"/>
    <dgm:cxn modelId="{E4FD209E-D714-426B-A0E1-CF8CA3BF18D8}" type="presParOf" srcId="{A5C3C7D1-CF14-4F16-AD77-F8930DDD18E3}" destId="{EC578AEB-41F1-418A-BBCD-034B29C7804D}" srcOrd="0" destOrd="0" presId="urn:microsoft.com/office/officeart/2008/layout/HorizontalMultiLevelHierarchy"/>
    <dgm:cxn modelId="{9D2B5787-6118-46BA-B703-48AC847676C2}" type="presParOf" srcId="{652E2097-3C94-4D3E-9454-6A2B59A45BBB}" destId="{47E15D22-B0AB-4304-A82C-94412CA81FBA}" srcOrd="1" destOrd="0" presId="urn:microsoft.com/office/officeart/2008/layout/HorizontalMultiLevelHierarchy"/>
    <dgm:cxn modelId="{6FD828AB-660D-4F7A-AA7D-1395AC66C7FB}" type="presParOf" srcId="{47E15D22-B0AB-4304-A82C-94412CA81FBA}" destId="{69F095A5-4EE6-434B-94B1-999834B2A07F}" srcOrd="0" destOrd="0" presId="urn:microsoft.com/office/officeart/2008/layout/HorizontalMultiLevelHierarchy"/>
    <dgm:cxn modelId="{BD9A562F-BE72-4E46-9C30-1DC5FAE8FA3F}" type="presParOf" srcId="{47E15D22-B0AB-4304-A82C-94412CA81FBA}" destId="{089C599A-FF23-4854-AB06-69CE746C8554}" srcOrd="1" destOrd="0" presId="urn:microsoft.com/office/officeart/2008/layout/HorizontalMultiLevelHierarchy"/>
    <dgm:cxn modelId="{86C7B547-BD13-4566-B419-3FB3B3138D1C}" type="presParOf" srcId="{652E2097-3C94-4D3E-9454-6A2B59A45BBB}" destId="{501E643A-AE4E-4F78-B475-5FA0E0C817B5}" srcOrd="2" destOrd="0" presId="urn:microsoft.com/office/officeart/2008/layout/HorizontalMultiLevelHierarchy"/>
    <dgm:cxn modelId="{D9045067-3514-450D-9CE9-EB66858FF4A1}" type="presParOf" srcId="{501E643A-AE4E-4F78-B475-5FA0E0C817B5}" destId="{9791E231-0827-47CD-B34F-304D37325A0D}" srcOrd="0" destOrd="0" presId="urn:microsoft.com/office/officeart/2008/layout/HorizontalMultiLevelHierarchy"/>
    <dgm:cxn modelId="{2EABE37F-9F11-4C89-9D95-4314337DE52E}" type="presParOf" srcId="{652E2097-3C94-4D3E-9454-6A2B59A45BBB}" destId="{F602E924-F993-4123-9627-896979F6E10D}" srcOrd="3" destOrd="0" presId="urn:microsoft.com/office/officeart/2008/layout/HorizontalMultiLevelHierarchy"/>
    <dgm:cxn modelId="{2203360D-BEC7-4112-B63C-DAA26736EF40}" type="presParOf" srcId="{F602E924-F993-4123-9627-896979F6E10D}" destId="{9E822EFB-0B13-44BD-ACC4-F3CE3578DEC3}" srcOrd="0" destOrd="0" presId="urn:microsoft.com/office/officeart/2008/layout/HorizontalMultiLevelHierarchy"/>
    <dgm:cxn modelId="{DB404DC9-FC9C-40CE-91B1-E0AE74023226}" type="presParOf" srcId="{F602E924-F993-4123-9627-896979F6E10D}" destId="{8B0ABAE6-1223-44D3-A519-8612A9FB3DD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FF63C7E-6CFF-4DB5-A80C-3FEE0EB39E4E}" type="doc">
      <dgm:prSet loTypeId="urn:microsoft.com/office/officeart/2008/layout/HorizontalMultiLevelHierarchy" loCatId="hierarchy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uk-UA"/>
        </a:p>
      </dgm:t>
    </dgm:pt>
    <dgm:pt modelId="{C5CEAEDE-93A3-4CB0-8B1B-1875F7A37D08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 vert="vert"/>
        <a:lstStyle/>
        <a:p>
          <a:r>
            <a:rPr lang="uk-UA" sz="2000" b="1" dirty="0" smtClean="0">
              <a:latin typeface="Times New Roman" pitchFamily="18" charset="0"/>
              <a:cs typeface="Times New Roman" pitchFamily="18" charset="0"/>
            </a:rPr>
            <a:t>ЗА ШВИДКІСТЮ ОБРОБІТКУ ГРУНТУ</a:t>
          </a:r>
          <a:endParaRPr lang="uk-UA" sz="2000" b="1" dirty="0">
            <a:latin typeface="Times New Roman" pitchFamily="18" charset="0"/>
            <a:cs typeface="Times New Roman" pitchFamily="18" charset="0"/>
          </a:endParaRPr>
        </a:p>
      </dgm:t>
    </dgm:pt>
    <dgm:pt modelId="{8310CE23-B58B-487B-949C-83B2DFA83FBA}" type="parTrans" cxnId="{DA66FD92-2068-4C7F-B95A-563DDB1C74D5}">
      <dgm:prSet/>
      <dgm:spPr/>
      <dgm:t>
        <a:bodyPr/>
        <a:lstStyle/>
        <a:p>
          <a:endParaRPr lang="uk-UA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34464D4-0FF2-4118-8490-ED93B5404315}" type="sibTrans" cxnId="{DA66FD92-2068-4C7F-B95A-563DDB1C74D5}">
      <dgm:prSet/>
      <dgm:spPr/>
      <dgm:t>
        <a:bodyPr/>
        <a:lstStyle/>
        <a:p>
          <a:endParaRPr lang="uk-UA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5E38F87-5B45-4F17-A116-58482F4747DC}">
      <dgm:prSet custT="1"/>
      <dgm:spPr>
        <a:solidFill>
          <a:schemeClr val="accent6">
            <a:lumMod val="20000"/>
            <a:lumOff val="80000"/>
          </a:schemeClr>
        </a:solidFill>
      </dgm:spPr>
      <dgm:t>
        <a:bodyPr vert="horz"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Звичайні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D88242B3-2ED1-4A57-9406-8F8C2D868A73}" type="parTrans" cxnId="{9AC73EED-7332-4FDA-B31A-6D22A80BF7DC}">
      <dgm:prSet/>
      <dgm:spPr/>
      <dgm:t>
        <a:bodyPr/>
        <a:lstStyle/>
        <a:p>
          <a:endParaRPr lang="uk-UA" sz="1800"/>
        </a:p>
      </dgm:t>
    </dgm:pt>
    <dgm:pt modelId="{79254E49-76B4-43BF-A32E-EDA8AB1F5355}" type="sibTrans" cxnId="{9AC73EED-7332-4FDA-B31A-6D22A80BF7DC}">
      <dgm:prSet/>
      <dgm:spPr/>
      <dgm:t>
        <a:bodyPr/>
        <a:lstStyle/>
        <a:p>
          <a:endParaRPr lang="uk-UA" sz="1800"/>
        </a:p>
      </dgm:t>
    </dgm:pt>
    <dgm:pt modelId="{7C3C0CF8-27C6-4ADB-A492-80DD5F958C2B}">
      <dgm:prSet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Швидкісні</a:t>
          </a:r>
          <a:endParaRPr lang="uk-UA" sz="2400" dirty="0">
            <a:latin typeface="Times New Roman" pitchFamily="18" charset="0"/>
            <a:cs typeface="Times New Roman" pitchFamily="18" charset="0"/>
          </a:endParaRPr>
        </a:p>
      </dgm:t>
    </dgm:pt>
    <dgm:pt modelId="{459F0475-A000-4AE2-8CA7-E89DA8297B32}" type="sibTrans" cxnId="{DD3FDDF0-5381-417D-B1DC-2EBAA534FA4D}">
      <dgm:prSet/>
      <dgm:spPr/>
      <dgm:t>
        <a:bodyPr/>
        <a:lstStyle/>
        <a:p>
          <a:endParaRPr lang="uk-UA"/>
        </a:p>
      </dgm:t>
    </dgm:pt>
    <dgm:pt modelId="{19AFD376-814B-461C-8E27-46AC992B408C}" type="parTrans" cxnId="{DD3FDDF0-5381-417D-B1DC-2EBAA534FA4D}">
      <dgm:prSet/>
      <dgm:spPr/>
      <dgm:t>
        <a:bodyPr/>
        <a:lstStyle/>
        <a:p>
          <a:endParaRPr lang="uk-UA"/>
        </a:p>
      </dgm:t>
    </dgm:pt>
    <dgm:pt modelId="{4816BF08-A305-4792-9BC3-FD83143AB8E7}" type="pres">
      <dgm:prSet presAssocID="{FFF63C7E-6CFF-4DB5-A80C-3FEE0EB39E4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11774593-A4B8-4166-8C99-2E60332D1DD1}" type="pres">
      <dgm:prSet presAssocID="{C5CEAEDE-93A3-4CB0-8B1B-1875F7A37D08}" presName="root1" presStyleCnt="0"/>
      <dgm:spPr/>
    </dgm:pt>
    <dgm:pt modelId="{0F41E036-489F-44EC-84F0-E53CA691C4A7}" type="pres">
      <dgm:prSet presAssocID="{C5CEAEDE-93A3-4CB0-8B1B-1875F7A37D08}" presName="LevelOneTextNode" presStyleLbl="node0" presStyleIdx="0" presStyleCnt="1" custScaleX="419255" custScaleY="18831" custLinFactNeighborX="6675" custLinFactNeighborY="1883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652E2097-3C94-4D3E-9454-6A2B59A45BBB}" type="pres">
      <dgm:prSet presAssocID="{C5CEAEDE-93A3-4CB0-8B1B-1875F7A37D08}" presName="level2hierChild" presStyleCnt="0"/>
      <dgm:spPr/>
    </dgm:pt>
    <dgm:pt modelId="{A5C3C7D1-CF14-4F16-AD77-F8930DDD18E3}" type="pres">
      <dgm:prSet presAssocID="{D88242B3-2ED1-4A57-9406-8F8C2D868A73}" presName="conn2-1" presStyleLbl="parChTrans1D2" presStyleIdx="0" presStyleCnt="2"/>
      <dgm:spPr/>
      <dgm:t>
        <a:bodyPr/>
        <a:lstStyle/>
        <a:p>
          <a:endParaRPr lang="uk-UA"/>
        </a:p>
      </dgm:t>
    </dgm:pt>
    <dgm:pt modelId="{EC578AEB-41F1-418A-BBCD-034B29C7804D}" type="pres">
      <dgm:prSet presAssocID="{D88242B3-2ED1-4A57-9406-8F8C2D868A73}" presName="connTx" presStyleLbl="parChTrans1D2" presStyleIdx="0" presStyleCnt="2"/>
      <dgm:spPr/>
      <dgm:t>
        <a:bodyPr/>
        <a:lstStyle/>
        <a:p>
          <a:endParaRPr lang="uk-UA"/>
        </a:p>
      </dgm:t>
    </dgm:pt>
    <dgm:pt modelId="{47E15D22-B0AB-4304-A82C-94412CA81FBA}" type="pres">
      <dgm:prSet presAssocID="{C5E38F87-5B45-4F17-A116-58482F4747DC}" presName="root2" presStyleCnt="0"/>
      <dgm:spPr/>
    </dgm:pt>
    <dgm:pt modelId="{69F095A5-4EE6-434B-94B1-999834B2A07F}" type="pres">
      <dgm:prSet presAssocID="{C5E38F87-5B45-4F17-A116-58482F4747DC}" presName="LevelTwoTextNode" presStyleLbl="node2" presStyleIdx="0" presStyleCnt="2" custLinFactY="47896" custLinFactNeighborX="976" custLinFactNeighborY="100000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89C599A-FF23-4854-AB06-69CE746C8554}" type="pres">
      <dgm:prSet presAssocID="{C5E38F87-5B45-4F17-A116-58482F4747DC}" presName="level3hierChild" presStyleCnt="0"/>
      <dgm:spPr/>
    </dgm:pt>
    <dgm:pt modelId="{501E643A-AE4E-4F78-B475-5FA0E0C817B5}" type="pres">
      <dgm:prSet presAssocID="{19AFD376-814B-461C-8E27-46AC992B408C}" presName="conn2-1" presStyleLbl="parChTrans1D2" presStyleIdx="1" presStyleCnt="2"/>
      <dgm:spPr/>
      <dgm:t>
        <a:bodyPr/>
        <a:lstStyle/>
        <a:p>
          <a:endParaRPr lang="uk-UA"/>
        </a:p>
      </dgm:t>
    </dgm:pt>
    <dgm:pt modelId="{9791E231-0827-47CD-B34F-304D37325A0D}" type="pres">
      <dgm:prSet presAssocID="{19AFD376-814B-461C-8E27-46AC992B408C}" presName="connTx" presStyleLbl="parChTrans1D2" presStyleIdx="1" presStyleCnt="2"/>
      <dgm:spPr/>
      <dgm:t>
        <a:bodyPr/>
        <a:lstStyle/>
        <a:p>
          <a:endParaRPr lang="uk-UA"/>
        </a:p>
      </dgm:t>
    </dgm:pt>
    <dgm:pt modelId="{F602E924-F993-4123-9627-896979F6E10D}" type="pres">
      <dgm:prSet presAssocID="{7C3C0CF8-27C6-4ADB-A492-80DD5F958C2B}" presName="root2" presStyleCnt="0"/>
      <dgm:spPr/>
    </dgm:pt>
    <dgm:pt modelId="{9E822EFB-0B13-44BD-ACC4-F3CE3578DEC3}" type="pres">
      <dgm:prSet presAssocID="{7C3C0CF8-27C6-4ADB-A492-80DD5F958C2B}" presName="LevelTwoTextNode" presStyleLbl="node2" presStyleIdx="1" presStyleCnt="2" custLinFactY="50321" custLinFactNeighborX="-1182" custLinFactNeighborY="100000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8B0ABAE6-1223-44D3-A519-8612A9FB3DD3}" type="pres">
      <dgm:prSet presAssocID="{7C3C0CF8-27C6-4ADB-A492-80DD5F958C2B}" presName="level3hierChild" presStyleCnt="0"/>
      <dgm:spPr/>
    </dgm:pt>
  </dgm:ptLst>
  <dgm:cxnLst>
    <dgm:cxn modelId="{9AC73EED-7332-4FDA-B31A-6D22A80BF7DC}" srcId="{C5CEAEDE-93A3-4CB0-8B1B-1875F7A37D08}" destId="{C5E38F87-5B45-4F17-A116-58482F4747DC}" srcOrd="0" destOrd="0" parTransId="{D88242B3-2ED1-4A57-9406-8F8C2D868A73}" sibTransId="{79254E49-76B4-43BF-A32E-EDA8AB1F5355}"/>
    <dgm:cxn modelId="{52F696A0-993C-4A14-A182-F5C004652568}" type="presOf" srcId="{C5E38F87-5B45-4F17-A116-58482F4747DC}" destId="{69F095A5-4EE6-434B-94B1-999834B2A07F}" srcOrd="0" destOrd="0" presId="urn:microsoft.com/office/officeart/2008/layout/HorizontalMultiLevelHierarchy"/>
    <dgm:cxn modelId="{3D465082-87F7-4466-A494-41811AAD930A}" type="presOf" srcId="{D88242B3-2ED1-4A57-9406-8F8C2D868A73}" destId="{EC578AEB-41F1-418A-BBCD-034B29C7804D}" srcOrd="1" destOrd="0" presId="urn:microsoft.com/office/officeart/2008/layout/HorizontalMultiLevelHierarchy"/>
    <dgm:cxn modelId="{AEF7E507-5A87-4593-9D30-E891FE1C5730}" type="presOf" srcId="{7C3C0CF8-27C6-4ADB-A492-80DD5F958C2B}" destId="{9E822EFB-0B13-44BD-ACC4-F3CE3578DEC3}" srcOrd="0" destOrd="0" presId="urn:microsoft.com/office/officeart/2008/layout/HorizontalMultiLevelHierarchy"/>
    <dgm:cxn modelId="{DA66FD92-2068-4C7F-B95A-563DDB1C74D5}" srcId="{FFF63C7E-6CFF-4DB5-A80C-3FEE0EB39E4E}" destId="{C5CEAEDE-93A3-4CB0-8B1B-1875F7A37D08}" srcOrd="0" destOrd="0" parTransId="{8310CE23-B58B-487B-949C-83B2DFA83FBA}" sibTransId="{E34464D4-0FF2-4118-8490-ED93B5404315}"/>
    <dgm:cxn modelId="{DD3FDDF0-5381-417D-B1DC-2EBAA534FA4D}" srcId="{C5CEAEDE-93A3-4CB0-8B1B-1875F7A37D08}" destId="{7C3C0CF8-27C6-4ADB-A492-80DD5F958C2B}" srcOrd="1" destOrd="0" parTransId="{19AFD376-814B-461C-8E27-46AC992B408C}" sibTransId="{459F0475-A000-4AE2-8CA7-E89DA8297B32}"/>
    <dgm:cxn modelId="{E4F6E17D-30D0-4F11-B183-E06200F6127C}" type="presOf" srcId="{D88242B3-2ED1-4A57-9406-8F8C2D868A73}" destId="{A5C3C7D1-CF14-4F16-AD77-F8930DDD18E3}" srcOrd="0" destOrd="0" presId="urn:microsoft.com/office/officeart/2008/layout/HorizontalMultiLevelHierarchy"/>
    <dgm:cxn modelId="{CA52B7F6-0B32-4F10-910C-AF5746C633AD}" type="presOf" srcId="{C5CEAEDE-93A3-4CB0-8B1B-1875F7A37D08}" destId="{0F41E036-489F-44EC-84F0-E53CA691C4A7}" srcOrd="0" destOrd="0" presId="urn:microsoft.com/office/officeart/2008/layout/HorizontalMultiLevelHierarchy"/>
    <dgm:cxn modelId="{FA7775DA-ECCB-4BD3-A9CE-C89F5B2C2C7D}" type="presOf" srcId="{FFF63C7E-6CFF-4DB5-A80C-3FEE0EB39E4E}" destId="{4816BF08-A305-4792-9BC3-FD83143AB8E7}" srcOrd="0" destOrd="0" presId="urn:microsoft.com/office/officeart/2008/layout/HorizontalMultiLevelHierarchy"/>
    <dgm:cxn modelId="{92589271-659B-43EA-8B34-0686F74BB7A0}" type="presOf" srcId="{19AFD376-814B-461C-8E27-46AC992B408C}" destId="{501E643A-AE4E-4F78-B475-5FA0E0C817B5}" srcOrd="0" destOrd="0" presId="urn:microsoft.com/office/officeart/2008/layout/HorizontalMultiLevelHierarchy"/>
    <dgm:cxn modelId="{EFB45DB3-9293-4C94-B652-9BA7A602A28B}" type="presOf" srcId="{19AFD376-814B-461C-8E27-46AC992B408C}" destId="{9791E231-0827-47CD-B34F-304D37325A0D}" srcOrd="1" destOrd="0" presId="urn:microsoft.com/office/officeart/2008/layout/HorizontalMultiLevelHierarchy"/>
    <dgm:cxn modelId="{3463FA47-7981-42E2-A037-BE0EADBECF50}" type="presParOf" srcId="{4816BF08-A305-4792-9BC3-FD83143AB8E7}" destId="{11774593-A4B8-4166-8C99-2E60332D1DD1}" srcOrd="0" destOrd="0" presId="urn:microsoft.com/office/officeart/2008/layout/HorizontalMultiLevelHierarchy"/>
    <dgm:cxn modelId="{28B0EC87-0D91-49FA-B17F-E070CEB2A40C}" type="presParOf" srcId="{11774593-A4B8-4166-8C99-2E60332D1DD1}" destId="{0F41E036-489F-44EC-84F0-E53CA691C4A7}" srcOrd="0" destOrd="0" presId="urn:microsoft.com/office/officeart/2008/layout/HorizontalMultiLevelHierarchy"/>
    <dgm:cxn modelId="{CBC40176-6A8E-43EF-831F-479714D5E037}" type="presParOf" srcId="{11774593-A4B8-4166-8C99-2E60332D1DD1}" destId="{652E2097-3C94-4D3E-9454-6A2B59A45BBB}" srcOrd="1" destOrd="0" presId="urn:microsoft.com/office/officeart/2008/layout/HorizontalMultiLevelHierarchy"/>
    <dgm:cxn modelId="{4CACCE9F-4071-4360-9657-426970AAD977}" type="presParOf" srcId="{652E2097-3C94-4D3E-9454-6A2B59A45BBB}" destId="{A5C3C7D1-CF14-4F16-AD77-F8930DDD18E3}" srcOrd="0" destOrd="0" presId="urn:microsoft.com/office/officeart/2008/layout/HorizontalMultiLevelHierarchy"/>
    <dgm:cxn modelId="{386F3AEF-7088-4568-B8CA-7091611777F9}" type="presParOf" srcId="{A5C3C7D1-CF14-4F16-AD77-F8930DDD18E3}" destId="{EC578AEB-41F1-418A-BBCD-034B29C7804D}" srcOrd="0" destOrd="0" presId="urn:microsoft.com/office/officeart/2008/layout/HorizontalMultiLevelHierarchy"/>
    <dgm:cxn modelId="{C4BAFA9B-8AC0-4831-9F3C-9A725B6556F5}" type="presParOf" srcId="{652E2097-3C94-4D3E-9454-6A2B59A45BBB}" destId="{47E15D22-B0AB-4304-A82C-94412CA81FBA}" srcOrd="1" destOrd="0" presId="urn:microsoft.com/office/officeart/2008/layout/HorizontalMultiLevelHierarchy"/>
    <dgm:cxn modelId="{1087A3E9-D616-49E1-BBD3-770C81DA4623}" type="presParOf" srcId="{47E15D22-B0AB-4304-A82C-94412CA81FBA}" destId="{69F095A5-4EE6-434B-94B1-999834B2A07F}" srcOrd="0" destOrd="0" presId="urn:microsoft.com/office/officeart/2008/layout/HorizontalMultiLevelHierarchy"/>
    <dgm:cxn modelId="{0F7CCEFD-3FE9-45A7-965B-7B03042F780D}" type="presParOf" srcId="{47E15D22-B0AB-4304-A82C-94412CA81FBA}" destId="{089C599A-FF23-4854-AB06-69CE746C8554}" srcOrd="1" destOrd="0" presId="urn:microsoft.com/office/officeart/2008/layout/HorizontalMultiLevelHierarchy"/>
    <dgm:cxn modelId="{BEFD6B9E-9561-45C1-8EAE-85F815693F59}" type="presParOf" srcId="{652E2097-3C94-4D3E-9454-6A2B59A45BBB}" destId="{501E643A-AE4E-4F78-B475-5FA0E0C817B5}" srcOrd="2" destOrd="0" presId="urn:microsoft.com/office/officeart/2008/layout/HorizontalMultiLevelHierarchy"/>
    <dgm:cxn modelId="{6344114F-ACC4-4994-80CE-BE8F0D5F298D}" type="presParOf" srcId="{501E643A-AE4E-4F78-B475-5FA0E0C817B5}" destId="{9791E231-0827-47CD-B34F-304D37325A0D}" srcOrd="0" destOrd="0" presId="urn:microsoft.com/office/officeart/2008/layout/HorizontalMultiLevelHierarchy"/>
    <dgm:cxn modelId="{EA76C5A1-8197-4BF9-8879-E6697E122636}" type="presParOf" srcId="{652E2097-3C94-4D3E-9454-6A2B59A45BBB}" destId="{F602E924-F993-4123-9627-896979F6E10D}" srcOrd="3" destOrd="0" presId="urn:microsoft.com/office/officeart/2008/layout/HorizontalMultiLevelHierarchy"/>
    <dgm:cxn modelId="{5A98EF1B-E82A-4200-A9D4-05A44337A5D7}" type="presParOf" srcId="{F602E924-F993-4123-9627-896979F6E10D}" destId="{9E822EFB-0B13-44BD-ACC4-F3CE3578DEC3}" srcOrd="0" destOrd="0" presId="urn:microsoft.com/office/officeart/2008/layout/HorizontalMultiLevelHierarchy"/>
    <dgm:cxn modelId="{242FAE42-D459-4DEE-A7CB-323E583F82FB}" type="presParOf" srcId="{F602E924-F993-4123-9627-896979F6E10D}" destId="{8B0ABAE6-1223-44D3-A519-8612A9FB3DD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01E643A-AE4E-4F78-B475-5FA0E0C817B5}">
      <dsp:nvSpPr>
        <dsp:cNvPr id="0" name=""/>
        <dsp:cNvSpPr/>
      </dsp:nvSpPr>
      <dsp:spPr>
        <a:xfrm>
          <a:off x="5273328" y="2880320"/>
          <a:ext cx="370560" cy="25929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5280" y="0"/>
              </a:lnTo>
              <a:lnTo>
                <a:pt x="185280" y="2592923"/>
              </a:lnTo>
              <a:lnTo>
                <a:pt x="370560" y="259292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900" kern="1200"/>
        </a:p>
      </dsp:txBody>
      <dsp:txXfrm>
        <a:off x="5393127" y="4111300"/>
        <a:ext cx="130963" cy="130963"/>
      </dsp:txXfrm>
    </dsp:sp>
    <dsp:sp modelId="{6A1A08B8-24AA-497C-BE97-FDC8304A61DA}">
      <dsp:nvSpPr>
        <dsp:cNvPr id="0" name=""/>
        <dsp:cNvSpPr/>
      </dsp:nvSpPr>
      <dsp:spPr>
        <a:xfrm>
          <a:off x="5273328" y="2880320"/>
          <a:ext cx="370560" cy="18868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5280" y="0"/>
              </a:lnTo>
              <a:lnTo>
                <a:pt x="185280" y="1886824"/>
              </a:lnTo>
              <a:lnTo>
                <a:pt x="370560" y="188682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700" kern="1200"/>
        </a:p>
      </dsp:txBody>
      <dsp:txXfrm>
        <a:off x="5410537" y="3775660"/>
        <a:ext cx="96143" cy="96143"/>
      </dsp:txXfrm>
    </dsp:sp>
    <dsp:sp modelId="{D498BBB7-7078-41F7-9D10-5CB390BD282B}">
      <dsp:nvSpPr>
        <dsp:cNvPr id="0" name=""/>
        <dsp:cNvSpPr/>
      </dsp:nvSpPr>
      <dsp:spPr>
        <a:xfrm>
          <a:off x="5273328" y="2880320"/>
          <a:ext cx="370560" cy="11807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5280" y="0"/>
              </a:lnTo>
              <a:lnTo>
                <a:pt x="185280" y="1180725"/>
              </a:lnTo>
              <a:lnTo>
                <a:pt x="370560" y="118072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5427671" y="3439744"/>
        <a:ext cx="61875" cy="61875"/>
      </dsp:txXfrm>
    </dsp:sp>
    <dsp:sp modelId="{E8C01976-F549-4B57-B9B0-A5E737986722}">
      <dsp:nvSpPr>
        <dsp:cNvPr id="0" name=""/>
        <dsp:cNvSpPr/>
      </dsp:nvSpPr>
      <dsp:spPr>
        <a:xfrm>
          <a:off x="5273328" y="2880320"/>
          <a:ext cx="370560" cy="4746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5280" y="0"/>
              </a:lnTo>
              <a:lnTo>
                <a:pt x="185280" y="474625"/>
              </a:lnTo>
              <a:lnTo>
                <a:pt x="370560" y="47462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5443555" y="3102579"/>
        <a:ext cx="30107" cy="30107"/>
      </dsp:txXfrm>
    </dsp:sp>
    <dsp:sp modelId="{3DC0193A-D9A7-43CE-82C9-46CFE696D60E}">
      <dsp:nvSpPr>
        <dsp:cNvPr id="0" name=""/>
        <dsp:cNvSpPr/>
      </dsp:nvSpPr>
      <dsp:spPr>
        <a:xfrm>
          <a:off x="5273328" y="2527270"/>
          <a:ext cx="370560" cy="353049"/>
        </a:xfrm>
        <a:custGeom>
          <a:avLst/>
          <a:gdLst/>
          <a:ahLst/>
          <a:cxnLst/>
          <a:rect l="0" t="0" r="0" b="0"/>
          <a:pathLst>
            <a:path>
              <a:moveTo>
                <a:pt x="0" y="353049"/>
              </a:moveTo>
              <a:lnTo>
                <a:pt x="185280" y="353049"/>
              </a:lnTo>
              <a:lnTo>
                <a:pt x="185280" y="0"/>
              </a:lnTo>
              <a:lnTo>
                <a:pt x="370560" y="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5445813" y="2690999"/>
        <a:ext cx="25590" cy="25590"/>
      </dsp:txXfrm>
    </dsp:sp>
    <dsp:sp modelId="{D1C4508F-F23B-44CA-8C74-BFF3B72507FE}">
      <dsp:nvSpPr>
        <dsp:cNvPr id="0" name=""/>
        <dsp:cNvSpPr/>
      </dsp:nvSpPr>
      <dsp:spPr>
        <a:xfrm>
          <a:off x="5273328" y="1699594"/>
          <a:ext cx="370560" cy="1180725"/>
        </a:xfrm>
        <a:custGeom>
          <a:avLst/>
          <a:gdLst/>
          <a:ahLst/>
          <a:cxnLst/>
          <a:rect l="0" t="0" r="0" b="0"/>
          <a:pathLst>
            <a:path>
              <a:moveTo>
                <a:pt x="0" y="1180725"/>
              </a:moveTo>
              <a:lnTo>
                <a:pt x="185280" y="1180725"/>
              </a:lnTo>
              <a:lnTo>
                <a:pt x="185280" y="0"/>
              </a:lnTo>
              <a:lnTo>
                <a:pt x="370560" y="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5427671" y="2259019"/>
        <a:ext cx="61875" cy="61875"/>
      </dsp:txXfrm>
    </dsp:sp>
    <dsp:sp modelId="{A5C3C7D1-CF14-4F16-AD77-F8930DDD18E3}">
      <dsp:nvSpPr>
        <dsp:cNvPr id="0" name=""/>
        <dsp:cNvSpPr/>
      </dsp:nvSpPr>
      <dsp:spPr>
        <a:xfrm>
          <a:off x="5273328" y="993495"/>
          <a:ext cx="370560" cy="1886824"/>
        </a:xfrm>
        <a:custGeom>
          <a:avLst/>
          <a:gdLst/>
          <a:ahLst/>
          <a:cxnLst/>
          <a:rect l="0" t="0" r="0" b="0"/>
          <a:pathLst>
            <a:path>
              <a:moveTo>
                <a:pt x="0" y="1886824"/>
              </a:moveTo>
              <a:lnTo>
                <a:pt x="185280" y="1886824"/>
              </a:lnTo>
              <a:lnTo>
                <a:pt x="185280" y="0"/>
              </a:lnTo>
              <a:lnTo>
                <a:pt x="370560" y="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700" kern="1200"/>
        </a:p>
      </dsp:txBody>
      <dsp:txXfrm>
        <a:off x="5410537" y="1888836"/>
        <a:ext cx="96143" cy="96143"/>
      </dsp:txXfrm>
    </dsp:sp>
    <dsp:sp modelId="{5FAA9FEE-3D7F-4FD0-946F-AEFEFCE93F44}">
      <dsp:nvSpPr>
        <dsp:cNvPr id="0" name=""/>
        <dsp:cNvSpPr/>
      </dsp:nvSpPr>
      <dsp:spPr>
        <a:xfrm>
          <a:off x="5273328" y="287396"/>
          <a:ext cx="370560" cy="2592923"/>
        </a:xfrm>
        <a:custGeom>
          <a:avLst/>
          <a:gdLst/>
          <a:ahLst/>
          <a:cxnLst/>
          <a:rect l="0" t="0" r="0" b="0"/>
          <a:pathLst>
            <a:path>
              <a:moveTo>
                <a:pt x="0" y="2592923"/>
              </a:moveTo>
              <a:lnTo>
                <a:pt x="185280" y="2592923"/>
              </a:lnTo>
              <a:lnTo>
                <a:pt x="185280" y="0"/>
              </a:lnTo>
              <a:lnTo>
                <a:pt x="370560" y="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90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393127" y="1518376"/>
        <a:ext cx="130963" cy="130963"/>
      </dsp:txXfrm>
    </dsp:sp>
    <dsp:sp modelId="{54AF8F1D-0685-4951-92C6-D6BDDD6F3A7A}">
      <dsp:nvSpPr>
        <dsp:cNvPr id="0" name=""/>
        <dsp:cNvSpPr/>
      </dsp:nvSpPr>
      <dsp:spPr>
        <a:xfrm>
          <a:off x="3049963" y="2527270"/>
          <a:ext cx="370560" cy="3530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5280" y="0"/>
              </a:lnTo>
              <a:lnTo>
                <a:pt x="185280" y="353049"/>
              </a:lnTo>
              <a:lnTo>
                <a:pt x="370560" y="35304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22448" y="2690999"/>
        <a:ext cx="25590" cy="25590"/>
      </dsp:txXfrm>
    </dsp:sp>
    <dsp:sp modelId="{D96F606F-8171-4DC9-8A7B-846A506FB94E}">
      <dsp:nvSpPr>
        <dsp:cNvPr id="0" name=""/>
        <dsp:cNvSpPr/>
      </dsp:nvSpPr>
      <dsp:spPr>
        <a:xfrm>
          <a:off x="3049963" y="1907236"/>
          <a:ext cx="370560" cy="620034"/>
        </a:xfrm>
        <a:custGeom>
          <a:avLst/>
          <a:gdLst/>
          <a:ahLst/>
          <a:cxnLst/>
          <a:rect l="0" t="0" r="0" b="0"/>
          <a:pathLst>
            <a:path>
              <a:moveTo>
                <a:pt x="0" y="620034"/>
              </a:moveTo>
              <a:lnTo>
                <a:pt x="185280" y="620034"/>
              </a:lnTo>
              <a:lnTo>
                <a:pt x="185280" y="0"/>
              </a:lnTo>
              <a:lnTo>
                <a:pt x="37056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17185" y="2199195"/>
        <a:ext cx="36116" cy="36116"/>
      </dsp:txXfrm>
    </dsp:sp>
    <dsp:sp modelId="{38CB2296-4901-4A6C-B5D0-014326C2A2D8}">
      <dsp:nvSpPr>
        <dsp:cNvPr id="0" name=""/>
        <dsp:cNvSpPr/>
      </dsp:nvSpPr>
      <dsp:spPr>
        <a:xfrm rot="16200000">
          <a:off x="1636053" y="1466409"/>
          <a:ext cx="706099" cy="2121720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vert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 ПРИЗНАЧЕННЯМ</a:t>
          </a:r>
          <a:endParaRPr lang="uk-UA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6200000">
        <a:off x="1636053" y="1466409"/>
        <a:ext cx="706099" cy="2121720"/>
      </dsp:txXfrm>
    </dsp:sp>
    <dsp:sp modelId="{FCD039A4-994B-492E-A935-0C1238AA5B00}">
      <dsp:nvSpPr>
        <dsp:cNvPr id="0" name=""/>
        <dsp:cNvSpPr/>
      </dsp:nvSpPr>
      <dsp:spPr>
        <a:xfrm>
          <a:off x="3420524" y="1624796"/>
          <a:ext cx="1852804" cy="564879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загального</a:t>
          </a:r>
          <a:endParaRPr lang="uk-UA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20524" y="1624796"/>
        <a:ext cx="1852804" cy="564879"/>
      </dsp:txXfrm>
    </dsp:sp>
    <dsp:sp modelId="{31F7F642-07BF-415A-A644-75EF00D31314}">
      <dsp:nvSpPr>
        <dsp:cNvPr id="0" name=""/>
        <dsp:cNvSpPr/>
      </dsp:nvSpPr>
      <dsp:spPr>
        <a:xfrm>
          <a:off x="3420524" y="2597880"/>
          <a:ext cx="1852804" cy="564879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спеціального</a:t>
          </a:r>
          <a:endParaRPr lang="uk-UA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20524" y="2597880"/>
        <a:ext cx="1852804" cy="564879"/>
      </dsp:txXfrm>
    </dsp:sp>
    <dsp:sp modelId="{F5F194B1-00FD-4021-8969-D3B3D4A4C1EE}">
      <dsp:nvSpPr>
        <dsp:cNvPr id="0" name=""/>
        <dsp:cNvSpPr/>
      </dsp:nvSpPr>
      <dsp:spPr>
        <a:xfrm>
          <a:off x="5643889" y="4956"/>
          <a:ext cx="1852804" cy="564879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Лісові</a:t>
          </a:r>
          <a:endParaRPr lang="uk-UA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43889" y="4956"/>
        <a:ext cx="1852804" cy="564879"/>
      </dsp:txXfrm>
    </dsp:sp>
    <dsp:sp modelId="{69F095A5-4EE6-434B-94B1-999834B2A07F}">
      <dsp:nvSpPr>
        <dsp:cNvPr id="0" name=""/>
        <dsp:cNvSpPr/>
      </dsp:nvSpPr>
      <dsp:spPr>
        <a:xfrm>
          <a:off x="5643889" y="711056"/>
          <a:ext cx="1852804" cy="564879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Садові</a:t>
          </a:r>
          <a:endParaRPr lang="uk-UA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43889" y="711056"/>
        <a:ext cx="1852804" cy="564879"/>
      </dsp:txXfrm>
    </dsp:sp>
    <dsp:sp modelId="{F33C67D1-685C-4217-914C-CCD1DF5681FF}">
      <dsp:nvSpPr>
        <dsp:cNvPr id="0" name=""/>
        <dsp:cNvSpPr/>
      </dsp:nvSpPr>
      <dsp:spPr>
        <a:xfrm>
          <a:off x="5643889" y="1417155"/>
          <a:ext cx="1852804" cy="564879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Чагарниково-болотні</a:t>
          </a:r>
          <a:endParaRPr lang="uk-UA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43889" y="1417155"/>
        <a:ext cx="1852804" cy="564879"/>
      </dsp:txXfrm>
    </dsp:sp>
    <dsp:sp modelId="{5D046F5D-B16F-45F8-8C7A-6B77A9069918}">
      <dsp:nvSpPr>
        <dsp:cNvPr id="0" name=""/>
        <dsp:cNvSpPr/>
      </dsp:nvSpPr>
      <dsp:spPr>
        <a:xfrm>
          <a:off x="5643889" y="2123254"/>
          <a:ext cx="1852804" cy="808031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Плуги для </a:t>
          </a:r>
          <a:r>
            <a:rPr lang="uk-UA" sz="18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кам</a:t>
          </a:r>
          <a:r>
            <a:rPr lang="en-US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’</a:t>
          </a:r>
          <a:r>
            <a:rPr lang="uk-UA" sz="1800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янистих</a:t>
          </a:r>
          <a:r>
            <a:rPr lang="uk-UA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ґрунтів</a:t>
          </a:r>
          <a:endParaRPr lang="uk-UA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43889" y="2123254"/>
        <a:ext cx="1852804" cy="808031"/>
      </dsp:txXfrm>
    </dsp:sp>
    <dsp:sp modelId="{3A6EB3A0-9D80-4671-B8AA-1A24579366AD}">
      <dsp:nvSpPr>
        <dsp:cNvPr id="0" name=""/>
        <dsp:cNvSpPr/>
      </dsp:nvSpPr>
      <dsp:spPr>
        <a:xfrm>
          <a:off x="5643889" y="3072506"/>
          <a:ext cx="1852804" cy="564879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Викопувальні</a:t>
          </a:r>
          <a:endParaRPr lang="uk-UA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43889" y="3072506"/>
        <a:ext cx="1852804" cy="564879"/>
      </dsp:txXfrm>
    </dsp:sp>
    <dsp:sp modelId="{5E018266-1578-4513-8F51-F386A6EA296D}">
      <dsp:nvSpPr>
        <dsp:cNvPr id="0" name=""/>
        <dsp:cNvSpPr/>
      </dsp:nvSpPr>
      <dsp:spPr>
        <a:xfrm>
          <a:off x="5643889" y="3778605"/>
          <a:ext cx="1852804" cy="564879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Плантажні</a:t>
          </a:r>
          <a:endParaRPr lang="uk-UA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43889" y="3778605"/>
        <a:ext cx="1852804" cy="564879"/>
      </dsp:txXfrm>
    </dsp:sp>
    <dsp:sp modelId="{726BF082-2A64-4588-B300-73B51C28EFE7}">
      <dsp:nvSpPr>
        <dsp:cNvPr id="0" name=""/>
        <dsp:cNvSpPr/>
      </dsp:nvSpPr>
      <dsp:spPr>
        <a:xfrm>
          <a:off x="5643889" y="4484704"/>
          <a:ext cx="1852804" cy="564879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Оборотні, поворотні</a:t>
          </a:r>
          <a:endParaRPr lang="uk-UA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43889" y="4484704"/>
        <a:ext cx="1852804" cy="564879"/>
      </dsp:txXfrm>
    </dsp:sp>
    <dsp:sp modelId="{9E822EFB-0B13-44BD-ACC4-F3CE3578DEC3}">
      <dsp:nvSpPr>
        <dsp:cNvPr id="0" name=""/>
        <dsp:cNvSpPr/>
      </dsp:nvSpPr>
      <dsp:spPr>
        <a:xfrm>
          <a:off x="5643889" y="5190803"/>
          <a:ext cx="1852804" cy="564879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accen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Ярусні</a:t>
          </a:r>
          <a:endParaRPr lang="uk-UA" sz="20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643889" y="5190803"/>
        <a:ext cx="1852804" cy="56487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01E643A-AE4E-4F78-B475-5FA0E0C817B5}">
      <dsp:nvSpPr>
        <dsp:cNvPr id="0" name=""/>
        <dsp:cNvSpPr/>
      </dsp:nvSpPr>
      <dsp:spPr>
        <a:xfrm>
          <a:off x="4593040" y="2880320"/>
          <a:ext cx="422397" cy="25532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1198" y="0"/>
              </a:lnTo>
              <a:lnTo>
                <a:pt x="211198" y="2553202"/>
              </a:lnTo>
              <a:lnTo>
                <a:pt x="422397" y="2553202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900" kern="1200"/>
        </a:p>
      </dsp:txBody>
      <dsp:txXfrm>
        <a:off x="4739541" y="4092223"/>
        <a:ext cx="129395" cy="129395"/>
      </dsp:txXfrm>
    </dsp:sp>
    <dsp:sp modelId="{6A1A08B8-24AA-497C-BE97-FDC8304A61DA}">
      <dsp:nvSpPr>
        <dsp:cNvPr id="0" name=""/>
        <dsp:cNvSpPr/>
      </dsp:nvSpPr>
      <dsp:spPr>
        <a:xfrm>
          <a:off x="4593040" y="2880320"/>
          <a:ext cx="422397" cy="17483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1198" y="0"/>
              </a:lnTo>
              <a:lnTo>
                <a:pt x="211198" y="1748329"/>
              </a:lnTo>
              <a:lnTo>
                <a:pt x="422397" y="1748329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600" kern="1200"/>
        </a:p>
      </dsp:txBody>
      <dsp:txXfrm>
        <a:off x="4759273" y="3709518"/>
        <a:ext cx="89931" cy="89931"/>
      </dsp:txXfrm>
    </dsp:sp>
    <dsp:sp modelId="{D498BBB7-7078-41F7-9D10-5CB390BD282B}">
      <dsp:nvSpPr>
        <dsp:cNvPr id="0" name=""/>
        <dsp:cNvSpPr/>
      </dsp:nvSpPr>
      <dsp:spPr>
        <a:xfrm>
          <a:off x="4593040" y="2880320"/>
          <a:ext cx="422397" cy="9434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1198" y="0"/>
              </a:lnTo>
              <a:lnTo>
                <a:pt x="211198" y="943456"/>
              </a:lnTo>
              <a:lnTo>
                <a:pt x="422397" y="943456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4778397" y="3326205"/>
        <a:ext cx="51684" cy="51684"/>
      </dsp:txXfrm>
    </dsp:sp>
    <dsp:sp modelId="{E8C01976-F549-4B57-B9B0-A5E737986722}">
      <dsp:nvSpPr>
        <dsp:cNvPr id="0" name=""/>
        <dsp:cNvSpPr/>
      </dsp:nvSpPr>
      <dsp:spPr>
        <a:xfrm>
          <a:off x="4593040" y="2880320"/>
          <a:ext cx="422397" cy="1385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1198" y="0"/>
              </a:lnTo>
              <a:lnTo>
                <a:pt x="211198" y="138583"/>
              </a:lnTo>
              <a:lnTo>
                <a:pt x="422397" y="138583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4793125" y="2938497"/>
        <a:ext cx="22227" cy="22227"/>
      </dsp:txXfrm>
    </dsp:sp>
    <dsp:sp modelId="{3DC0193A-D9A7-43CE-82C9-46CFE696D60E}">
      <dsp:nvSpPr>
        <dsp:cNvPr id="0" name=""/>
        <dsp:cNvSpPr/>
      </dsp:nvSpPr>
      <dsp:spPr>
        <a:xfrm>
          <a:off x="4593040" y="2075446"/>
          <a:ext cx="422397" cy="804873"/>
        </a:xfrm>
        <a:custGeom>
          <a:avLst/>
          <a:gdLst/>
          <a:ahLst/>
          <a:cxnLst/>
          <a:rect l="0" t="0" r="0" b="0"/>
          <a:pathLst>
            <a:path>
              <a:moveTo>
                <a:pt x="0" y="804873"/>
              </a:moveTo>
              <a:lnTo>
                <a:pt x="211198" y="804873"/>
              </a:lnTo>
              <a:lnTo>
                <a:pt x="211198" y="0"/>
              </a:lnTo>
              <a:lnTo>
                <a:pt x="422397" y="0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4781515" y="2455159"/>
        <a:ext cx="45448" cy="45448"/>
      </dsp:txXfrm>
    </dsp:sp>
    <dsp:sp modelId="{D1C4508F-F23B-44CA-8C74-BFF3B72507FE}">
      <dsp:nvSpPr>
        <dsp:cNvPr id="0" name=""/>
        <dsp:cNvSpPr/>
      </dsp:nvSpPr>
      <dsp:spPr>
        <a:xfrm>
          <a:off x="4593040" y="1131990"/>
          <a:ext cx="422397" cy="1748329"/>
        </a:xfrm>
        <a:custGeom>
          <a:avLst/>
          <a:gdLst/>
          <a:ahLst/>
          <a:cxnLst/>
          <a:rect l="0" t="0" r="0" b="0"/>
          <a:pathLst>
            <a:path>
              <a:moveTo>
                <a:pt x="0" y="1748329"/>
              </a:moveTo>
              <a:lnTo>
                <a:pt x="211198" y="1748329"/>
              </a:lnTo>
              <a:lnTo>
                <a:pt x="211198" y="0"/>
              </a:lnTo>
              <a:lnTo>
                <a:pt x="422397" y="0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600" kern="1200"/>
        </a:p>
      </dsp:txBody>
      <dsp:txXfrm>
        <a:off x="4759273" y="1961189"/>
        <a:ext cx="89931" cy="89931"/>
      </dsp:txXfrm>
    </dsp:sp>
    <dsp:sp modelId="{A5C3C7D1-CF14-4F16-AD77-F8930DDD18E3}">
      <dsp:nvSpPr>
        <dsp:cNvPr id="0" name=""/>
        <dsp:cNvSpPr/>
      </dsp:nvSpPr>
      <dsp:spPr>
        <a:xfrm>
          <a:off x="4593040" y="327117"/>
          <a:ext cx="422397" cy="2553202"/>
        </a:xfrm>
        <a:custGeom>
          <a:avLst/>
          <a:gdLst/>
          <a:ahLst/>
          <a:cxnLst/>
          <a:rect l="0" t="0" r="0" b="0"/>
          <a:pathLst>
            <a:path>
              <a:moveTo>
                <a:pt x="0" y="2553202"/>
              </a:moveTo>
              <a:lnTo>
                <a:pt x="211198" y="2553202"/>
              </a:lnTo>
              <a:lnTo>
                <a:pt x="211198" y="0"/>
              </a:lnTo>
              <a:lnTo>
                <a:pt x="422397" y="0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900" kern="1200"/>
        </a:p>
      </dsp:txBody>
      <dsp:txXfrm>
        <a:off x="4739541" y="1539021"/>
        <a:ext cx="129395" cy="129395"/>
      </dsp:txXfrm>
    </dsp:sp>
    <dsp:sp modelId="{0F41E036-489F-44EC-84F0-E53CA691C4A7}">
      <dsp:nvSpPr>
        <dsp:cNvPr id="0" name=""/>
        <dsp:cNvSpPr/>
      </dsp:nvSpPr>
      <dsp:spPr>
        <a:xfrm rot="16200000">
          <a:off x="1250806" y="1232554"/>
          <a:ext cx="3388939" cy="3295530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vert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ЗА ТИПОМ РОБОЧИХ ОРГАНІВ</a:t>
          </a:r>
          <a:endParaRPr lang="uk-UA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16200000">
        <a:off x="1250806" y="1232554"/>
        <a:ext cx="3388939" cy="3295530"/>
      </dsp:txXfrm>
    </dsp:sp>
    <dsp:sp modelId="{69F095A5-4EE6-434B-94B1-999834B2A07F}">
      <dsp:nvSpPr>
        <dsp:cNvPr id="0" name=""/>
        <dsp:cNvSpPr/>
      </dsp:nvSpPr>
      <dsp:spPr>
        <a:xfrm>
          <a:off x="5015438" y="5168"/>
          <a:ext cx="2111986" cy="643898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Лемішні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15438" y="5168"/>
        <a:ext cx="2111986" cy="643898"/>
      </dsp:txXfrm>
    </dsp:sp>
    <dsp:sp modelId="{F33C67D1-685C-4217-914C-CCD1DF5681FF}">
      <dsp:nvSpPr>
        <dsp:cNvPr id="0" name=""/>
        <dsp:cNvSpPr/>
      </dsp:nvSpPr>
      <dsp:spPr>
        <a:xfrm>
          <a:off x="5015438" y="810041"/>
          <a:ext cx="2111986" cy="643898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Дискові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15438" y="810041"/>
        <a:ext cx="2111986" cy="643898"/>
      </dsp:txXfrm>
    </dsp:sp>
    <dsp:sp modelId="{5D046F5D-B16F-45F8-8C7A-6B77A9069918}">
      <dsp:nvSpPr>
        <dsp:cNvPr id="0" name=""/>
        <dsp:cNvSpPr/>
      </dsp:nvSpPr>
      <dsp:spPr>
        <a:xfrm>
          <a:off x="5015438" y="1614914"/>
          <a:ext cx="2111986" cy="921064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Ротаційні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15438" y="1614914"/>
        <a:ext cx="2111986" cy="921064"/>
      </dsp:txXfrm>
    </dsp:sp>
    <dsp:sp modelId="{3A6EB3A0-9D80-4671-B8AA-1A24579366AD}">
      <dsp:nvSpPr>
        <dsp:cNvPr id="0" name=""/>
        <dsp:cNvSpPr/>
      </dsp:nvSpPr>
      <dsp:spPr>
        <a:xfrm>
          <a:off x="5015438" y="2696953"/>
          <a:ext cx="2111986" cy="643898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Шнекові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15438" y="2696953"/>
        <a:ext cx="2111986" cy="643898"/>
      </dsp:txXfrm>
    </dsp:sp>
    <dsp:sp modelId="{5E018266-1578-4513-8F51-F386A6EA296D}">
      <dsp:nvSpPr>
        <dsp:cNvPr id="0" name=""/>
        <dsp:cNvSpPr/>
      </dsp:nvSpPr>
      <dsp:spPr>
        <a:xfrm>
          <a:off x="5015438" y="3501826"/>
          <a:ext cx="2111986" cy="643898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Роликові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15438" y="3501826"/>
        <a:ext cx="2111986" cy="643898"/>
      </dsp:txXfrm>
    </dsp:sp>
    <dsp:sp modelId="{726BF082-2A64-4588-B300-73B51C28EFE7}">
      <dsp:nvSpPr>
        <dsp:cNvPr id="0" name=""/>
        <dsp:cNvSpPr/>
      </dsp:nvSpPr>
      <dsp:spPr>
        <a:xfrm>
          <a:off x="5015438" y="4306699"/>
          <a:ext cx="2111986" cy="643898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Чизельні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15438" y="4306699"/>
        <a:ext cx="2111986" cy="643898"/>
      </dsp:txXfrm>
    </dsp:sp>
    <dsp:sp modelId="{9E822EFB-0B13-44BD-ACC4-F3CE3578DEC3}">
      <dsp:nvSpPr>
        <dsp:cNvPr id="0" name=""/>
        <dsp:cNvSpPr/>
      </dsp:nvSpPr>
      <dsp:spPr>
        <a:xfrm>
          <a:off x="5015438" y="5111572"/>
          <a:ext cx="2111986" cy="643898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Комбіновані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15438" y="5111572"/>
        <a:ext cx="2111986" cy="64389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B1303D-CE7C-4B6D-8A8D-81EF71BB2D2F}">
      <dsp:nvSpPr>
        <dsp:cNvPr id="0" name=""/>
        <dsp:cNvSpPr/>
      </dsp:nvSpPr>
      <dsp:spPr>
        <a:xfrm>
          <a:off x="4268707" y="2808312"/>
          <a:ext cx="667272" cy="12714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3636" y="0"/>
              </a:lnTo>
              <a:lnTo>
                <a:pt x="333636" y="1271479"/>
              </a:lnTo>
              <a:lnTo>
                <a:pt x="667272" y="1271479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4566444" y="3408153"/>
        <a:ext cx="71796" cy="71796"/>
      </dsp:txXfrm>
    </dsp:sp>
    <dsp:sp modelId="{501E643A-AE4E-4F78-B475-5FA0E0C817B5}">
      <dsp:nvSpPr>
        <dsp:cNvPr id="0" name=""/>
        <dsp:cNvSpPr/>
      </dsp:nvSpPr>
      <dsp:spPr>
        <a:xfrm>
          <a:off x="4268707" y="2762592"/>
          <a:ext cx="66727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67272" y="45720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4585661" y="2791630"/>
        <a:ext cx="33363" cy="33363"/>
      </dsp:txXfrm>
    </dsp:sp>
    <dsp:sp modelId="{A5C3C7D1-CF14-4F16-AD77-F8930DDD18E3}">
      <dsp:nvSpPr>
        <dsp:cNvPr id="0" name=""/>
        <dsp:cNvSpPr/>
      </dsp:nvSpPr>
      <dsp:spPr>
        <a:xfrm>
          <a:off x="4268707" y="1536832"/>
          <a:ext cx="667272" cy="1271479"/>
        </a:xfrm>
        <a:custGeom>
          <a:avLst/>
          <a:gdLst/>
          <a:ahLst/>
          <a:cxnLst/>
          <a:rect l="0" t="0" r="0" b="0"/>
          <a:pathLst>
            <a:path>
              <a:moveTo>
                <a:pt x="0" y="1271479"/>
              </a:moveTo>
              <a:lnTo>
                <a:pt x="333636" y="1271479"/>
              </a:lnTo>
              <a:lnTo>
                <a:pt x="333636" y="0"/>
              </a:lnTo>
              <a:lnTo>
                <a:pt x="667272" y="0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4566444" y="2136674"/>
        <a:ext cx="71796" cy="71796"/>
      </dsp:txXfrm>
    </dsp:sp>
    <dsp:sp modelId="{0F41E036-489F-44EC-84F0-E53CA691C4A7}">
      <dsp:nvSpPr>
        <dsp:cNvPr id="0" name=""/>
        <dsp:cNvSpPr/>
      </dsp:nvSpPr>
      <dsp:spPr>
        <a:xfrm rot="16200000">
          <a:off x="1273143" y="676016"/>
          <a:ext cx="1726534" cy="4264591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vert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ЗА СПОСОБОМ З'ЄДНАННЯ З ТРАКТОРОМ</a:t>
          </a:r>
          <a:endParaRPr lang="uk-UA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16200000">
        <a:off x="1273143" y="676016"/>
        <a:ext cx="1726534" cy="4264591"/>
      </dsp:txXfrm>
    </dsp:sp>
    <dsp:sp modelId="{69F095A5-4EE6-434B-94B1-999834B2A07F}">
      <dsp:nvSpPr>
        <dsp:cNvPr id="0" name=""/>
        <dsp:cNvSpPr/>
      </dsp:nvSpPr>
      <dsp:spPr>
        <a:xfrm>
          <a:off x="4935979" y="1028241"/>
          <a:ext cx="3336361" cy="1017183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Навісні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35979" y="1028241"/>
        <a:ext cx="3336361" cy="1017183"/>
      </dsp:txXfrm>
    </dsp:sp>
    <dsp:sp modelId="{9E822EFB-0B13-44BD-ACC4-F3CE3578DEC3}">
      <dsp:nvSpPr>
        <dsp:cNvPr id="0" name=""/>
        <dsp:cNvSpPr/>
      </dsp:nvSpPr>
      <dsp:spPr>
        <a:xfrm>
          <a:off x="4935979" y="2299720"/>
          <a:ext cx="3336361" cy="1017183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Напівпричіпні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35979" y="2299720"/>
        <a:ext cx="3336361" cy="1017183"/>
      </dsp:txXfrm>
    </dsp:sp>
    <dsp:sp modelId="{B61C3BEF-12EB-479C-A99C-53DF98846D38}">
      <dsp:nvSpPr>
        <dsp:cNvPr id="0" name=""/>
        <dsp:cNvSpPr/>
      </dsp:nvSpPr>
      <dsp:spPr>
        <a:xfrm>
          <a:off x="4935979" y="3571199"/>
          <a:ext cx="3336361" cy="1017183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Причіпні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35979" y="3571199"/>
        <a:ext cx="3336361" cy="101718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01E643A-AE4E-4F78-B475-5FA0E0C817B5}">
      <dsp:nvSpPr>
        <dsp:cNvPr id="0" name=""/>
        <dsp:cNvSpPr/>
      </dsp:nvSpPr>
      <dsp:spPr>
        <a:xfrm>
          <a:off x="4106614" y="996749"/>
          <a:ext cx="344939" cy="7975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72469" y="0"/>
              </a:lnTo>
              <a:lnTo>
                <a:pt x="172469" y="797545"/>
              </a:lnTo>
              <a:lnTo>
                <a:pt x="344939" y="797545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4257361" y="1373798"/>
        <a:ext cx="43447" cy="43447"/>
      </dsp:txXfrm>
    </dsp:sp>
    <dsp:sp modelId="{A5C3C7D1-CF14-4F16-AD77-F8930DDD18E3}">
      <dsp:nvSpPr>
        <dsp:cNvPr id="0" name=""/>
        <dsp:cNvSpPr/>
      </dsp:nvSpPr>
      <dsp:spPr>
        <a:xfrm>
          <a:off x="4106614" y="446247"/>
          <a:ext cx="494722" cy="550501"/>
        </a:xfrm>
        <a:custGeom>
          <a:avLst/>
          <a:gdLst/>
          <a:ahLst/>
          <a:cxnLst/>
          <a:rect l="0" t="0" r="0" b="0"/>
          <a:pathLst>
            <a:path>
              <a:moveTo>
                <a:pt x="0" y="550501"/>
              </a:moveTo>
              <a:lnTo>
                <a:pt x="247361" y="550501"/>
              </a:lnTo>
              <a:lnTo>
                <a:pt x="247361" y="0"/>
              </a:lnTo>
              <a:lnTo>
                <a:pt x="494722" y="0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4335472" y="702994"/>
        <a:ext cx="37006" cy="37006"/>
      </dsp:txXfrm>
    </dsp:sp>
    <dsp:sp modelId="{0F41E036-489F-44EC-84F0-E53CA691C4A7}">
      <dsp:nvSpPr>
        <dsp:cNvPr id="0" name=""/>
        <dsp:cNvSpPr/>
      </dsp:nvSpPr>
      <dsp:spPr>
        <a:xfrm rot="16200000">
          <a:off x="1732587" y="-777953"/>
          <a:ext cx="1198649" cy="3549405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vert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ЗА КІЛЬКІСТЮ КОРПУСІВ</a:t>
          </a:r>
          <a:endParaRPr lang="uk-UA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16200000">
        <a:off x="1732587" y="-777953"/>
        <a:ext cx="1198649" cy="3549405"/>
      </dsp:txXfrm>
    </dsp:sp>
    <dsp:sp modelId="{69F095A5-4EE6-434B-94B1-999834B2A07F}">
      <dsp:nvSpPr>
        <dsp:cNvPr id="0" name=""/>
        <dsp:cNvSpPr/>
      </dsp:nvSpPr>
      <dsp:spPr>
        <a:xfrm>
          <a:off x="4601337" y="22948"/>
          <a:ext cx="2776842" cy="846598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Однокорпусні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01337" y="22948"/>
        <a:ext cx="2776842" cy="846598"/>
      </dsp:txXfrm>
    </dsp:sp>
    <dsp:sp modelId="{9E822EFB-0B13-44BD-ACC4-F3CE3578DEC3}">
      <dsp:nvSpPr>
        <dsp:cNvPr id="0" name=""/>
        <dsp:cNvSpPr/>
      </dsp:nvSpPr>
      <dsp:spPr>
        <a:xfrm>
          <a:off x="4451554" y="1370995"/>
          <a:ext cx="2776842" cy="846598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Багатокорпусні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51554" y="1370995"/>
        <a:ext cx="2776842" cy="84659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01E643A-AE4E-4F78-B475-5FA0E0C817B5}">
      <dsp:nvSpPr>
        <dsp:cNvPr id="0" name=""/>
        <dsp:cNvSpPr/>
      </dsp:nvSpPr>
      <dsp:spPr>
        <a:xfrm>
          <a:off x="4336604" y="3816447"/>
          <a:ext cx="559939" cy="11566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9969" y="0"/>
              </a:lnTo>
              <a:lnTo>
                <a:pt x="279969" y="1156643"/>
              </a:lnTo>
              <a:lnTo>
                <a:pt x="559939" y="1156643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4584447" y="4362643"/>
        <a:ext cx="64252" cy="64252"/>
      </dsp:txXfrm>
    </dsp:sp>
    <dsp:sp modelId="{A5C3C7D1-CF14-4F16-AD77-F8930DDD18E3}">
      <dsp:nvSpPr>
        <dsp:cNvPr id="0" name=""/>
        <dsp:cNvSpPr/>
      </dsp:nvSpPr>
      <dsp:spPr>
        <a:xfrm>
          <a:off x="4336604" y="3676945"/>
          <a:ext cx="603490" cy="139501"/>
        </a:xfrm>
        <a:custGeom>
          <a:avLst/>
          <a:gdLst/>
          <a:ahLst/>
          <a:cxnLst/>
          <a:rect l="0" t="0" r="0" b="0"/>
          <a:pathLst>
            <a:path>
              <a:moveTo>
                <a:pt x="0" y="139501"/>
              </a:moveTo>
              <a:lnTo>
                <a:pt x="301745" y="139501"/>
              </a:lnTo>
              <a:lnTo>
                <a:pt x="301745" y="0"/>
              </a:lnTo>
              <a:lnTo>
                <a:pt x="603490" y="0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4622864" y="3731211"/>
        <a:ext cx="30970" cy="30970"/>
      </dsp:txXfrm>
    </dsp:sp>
    <dsp:sp modelId="{0F41E036-489F-44EC-84F0-E53CA691C4A7}">
      <dsp:nvSpPr>
        <dsp:cNvPr id="0" name=""/>
        <dsp:cNvSpPr/>
      </dsp:nvSpPr>
      <dsp:spPr>
        <a:xfrm rot="16200000">
          <a:off x="1700240" y="1684151"/>
          <a:ext cx="1008135" cy="4264591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vert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ЗА ШВИДКІСТЮ ОБРОБІТКУ ГРУНТУ</a:t>
          </a:r>
          <a:endParaRPr lang="uk-UA" sz="2000" b="1" kern="1200" dirty="0">
            <a:latin typeface="Times New Roman" pitchFamily="18" charset="0"/>
            <a:cs typeface="Times New Roman" pitchFamily="18" charset="0"/>
          </a:endParaRPr>
        </a:p>
      </dsp:txBody>
      <dsp:txXfrm rot="16200000">
        <a:off x="1700240" y="1684151"/>
        <a:ext cx="1008135" cy="4264591"/>
      </dsp:txXfrm>
    </dsp:sp>
    <dsp:sp modelId="{69F095A5-4EE6-434B-94B1-999834B2A07F}">
      <dsp:nvSpPr>
        <dsp:cNvPr id="0" name=""/>
        <dsp:cNvSpPr/>
      </dsp:nvSpPr>
      <dsp:spPr>
        <a:xfrm>
          <a:off x="4940094" y="3168354"/>
          <a:ext cx="3336361" cy="1017183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Звичайні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40094" y="3168354"/>
        <a:ext cx="3336361" cy="1017183"/>
      </dsp:txXfrm>
    </dsp:sp>
    <dsp:sp modelId="{9E822EFB-0B13-44BD-ACC4-F3CE3578DEC3}">
      <dsp:nvSpPr>
        <dsp:cNvPr id="0" name=""/>
        <dsp:cNvSpPr/>
      </dsp:nvSpPr>
      <dsp:spPr>
        <a:xfrm>
          <a:off x="4896543" y="4464500"/>
          <a:ext cx="3336361" cy="1017183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lt1">
              <a:hueOff val="0"/>
              <a:satOff val="0"/>
              <a:lumOff val="0"/>
              <a:alphaOff val="0"/>
              <a:tint val="10000"/>
              <a:satMod val="13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Швидкісні</a:t>
          </a:r>
          <a:endParaRPr lang="uk-UA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896543" y="4464500"/>
        <a:ext cx="3336361" cy="10171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8F1F-8691-4ED4-B19F-EDA86D2D18CC}" type="datetimeFigureOut">
              <a:rPr lang="uk-UA" smtClean="0"/>
              <a:pPr/>
              <a:t>20.10.2018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F33A6891-663C-44CD-8C28-055B5257F0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8F1F-8691-4ED4-B19F-EDA86D2D18CC}" type="datetimeFigureOut">
              <a:rPr lang="uk-UA" smtClean="0"/>
              <a:pPr/>
              <a:t>20.10.2018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6891-663C-44CD-8C28-055B5257F0E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8F1F-8691-4ED4-B19F-EDA86D2D18CC}" type="datetimeFigureOut">
              <a:rPr lang="uk-UA" smtClean="0"/>
              <a:pPr/>
              <a:t>20.10.2018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6891-663C-44CD-8C28-055B5257F0E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8F1F-8691-4ED4-B19F-EDA86D2D18CC}" type="datetimeFigureOut">
              <a:rPr lang="uk-UA" smtClean="0"/>
              <a:pPr/>
              <a:t>20.10.2018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6891-663C-44CD-8C28-055B5257F0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8F1F-8691-4ED4-B19F-EDA86D2D18CC}" type="datetimeFigureOut">
              <a:rPr lang="uk-UA" smtClean="0"/>
              <a:pPr/>
              <a:t>20.10.2018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33A6891-663C-44CD-8C28-055B5257F0E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8F1F-8691-4ED4-B19F-EDA86D2D18CC}" type="datetimeFigureOut">
              <a:rPr lang="uk-UA" smtClean="0"/>
              <a:pPr/>
              <a:t>20.10.2018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6891-663C-44CD-8C28-055B5257F0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8F1F-8691-4ED4-B19F-EDA86D2D18CC}" type="datetimeFigureOut">
              <a:rPr lang="uk-UA" smtClean="0"/>
              <a:pPr/>
              <a:t>20.10.2018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6891-663C-44CD-8C28-055B5257F0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8F1F-8691-4ED4-B19F-EDA86D2D18CC}" type="datetimeFigureOut">
              <a:rPr lang="uk-UA" smtClean="0"/>
              <a:pPr/>
              <a:t>20.10.2018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6891-663C-44CD-8C28-055B5257F0E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8F1F-8691-4ED4-B19F-EDA86D2D18CC}" type="datetimeFigureOut">
              <a:rPr lang="uk-UA" smtClean="0"/>
              <a:pPr/>
              <a:t>20.10.2018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6891-663C-44CD-8C28-055B5257F0E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8F1F-8691-4ED4-B19F-EDA86D2D18CC}" type="datetimeFigureOut">
              <a:rPr lang="uk-UA" smtClean="0"/>
              <a:pPr/>
              <a:t>20.10.2018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6891-663C-44CD-8C28-055B5257F0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C8F1F-8691-4ED4-B19F-EDA86D2D18CC}" type="datetimeFigureOut">
              <a:rPr lang="uk-UA" smtClean="0"/>
              <a:pPr/>
              <a:t>20.10.2018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F33A6891-663C-44CD-8C28-055B5257F0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F6C8F1F-8691-4ED4-B19F-EDA86D2D18CC}" type="datetimeFigureOut">
              <a:rPr lang="uk-UA" smtClean="0"/>
              <a:pPr/>
              <a:t>20.10.2018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F33A6891-663C-44CD-8C28-055B5257F0EE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http://lecture.in.ua/ekstremaleni-stani.html" TargetMode="Externa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505930"/>
            <a:ext cx="8784976" cy="1470025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Машини і знаряддя для обробітку ґрунту в лісовому господарстві та їх класифікація </a:t>
            </a:r>
            <a:endParaRPr lang="uk-UA" b="1" dirty="0"/>
          </a:p>
        </p:txBody>
      </p:sp>
    </p:spTree>
    <p:extLst>
      <p:ext uri="{BB962C8B-B14F-4D97-AF65-F5344CB8AC3E}">
        <p14:creationId xmlns="" xmlns:p14="http://schemas.microsoft.com/office/powerpoint/2010/main" val="406017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Види обробітку ґрунту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340768"/>
            <a:ext cx="8640960" cy="5112568"/>
          </a:xfrm>
        </p:spPr>
        <p:txBody>
          <a:bodyPr>
            <a:normAutofit/>
          </a:bodyPr>
          <a:lstStyle/>
          <a:p>
            <a:r>
              <a:rPr lang="uk-UA" sz="2800" b="1" dirty="0" smtClean="0"/>
              <a:t>Дискування </a:t>
            </a:r>
            <a:r>
              <a:rPr lang="uk-UA" sz="2800" dirty="0" smtClean="0"/>
              <a:t>забезпечує кришіння, розпушування, перемішування, часткове обертання ґрунту, розрізування дернини та знищення бур’янів. Його виконують дисковими знаряддями</a:t>
            </a:r>
            <a:r>
              <a:rPr lang="uk-UA" sz="2800" dirty="0" smtClean="0"/>
              <a:t>.</a:t>
            </a:r>
          </a:p>
          <a:p>
            <a:endParaRPr lang="uk-UA" sz="2800" dirty="0" smtClean="0"/>
          </a:p>
          <a:p>
            <a:r>
              <a:rPr lang="uk-UA" sz="2800" b="1" dirty="0" smtClean="0"/>
              <a:t>Лущення</a:t>
            </a:r>
            <a:r>
              <a:rPr lang="uk-UA" sz="2800" dirty="0" smtClean="0"/>
              <a:t> – це поверхневе розпушування ґрунту полицевими або дисковими знаряддями на глибину 6-14 см, яке проводять після збирання культур суцільного способу сівби</a:t>
            </a:r>
            <a:r>
              <a:rPr lang="uk-UA" sz="2800" dirty="0" smtClean="0"/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Види обробітку ґрунту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052736"/>
            <a:ext cx="8363272" cy="4967064"/>
          </a:xfrm>
        </p:spPr>
        <p:txBody>
          <a:bodyPr>
            <a:normAutofit/>
          </a:bodyPr>
          <a:lstStyle/>
          <a:p>
            <a:r>
              <a:rPr lang="uk-UA" sz="2800" b="1" dirty="0" smtClean="0"/>
              <a:t>Культивація</a:t>
            </a:r>
            <a:r>
              <a:rPr lang="uk-UA" sz="2800" dirty="0" smtClean="0"/>
              <a:t> забезпечує розпушування, перевертання ґрунту, знищення бур’янів, прорідження і підгортання рослин тощо</a:t>
            </a:r>
            <a:r>
              <a:rPr lang="uk-UA" sz="2800" dirty="0" smtClean="0"/>
              <a:t>.</a:t>
            </a:r>
          </a:p>
          <a:p>
            <a:pPr>
              <a:buNone/>
            </a:pPr>
            <a:endParaRPr lang="uk-UA" sz="1000" dirty="0" smtClean="0"/>
          </a:p>
          <a:p>
            <a:r>
              <a:rPr lang="uk-UA" sz="2800" b="1" dirty="0" smtClean="0"/>
              <a:t>Боронування</a:t>
            </a:r>
            <a:r>
              <a:rPr lang="uk-UA" sz="2800" dirty="0" smtClean="0"/>
              <a:t> застосовують для розпушування поверхневого шару ґрунту на глибину 2-7 см</a:t>
            </a:r>
            <a:r>
              <a:rPr lang="uk-UA" sz="2800" dirty="0" smtClean="0"/>
              <a:t>.</a:t>
            </a:r>
          </a:p>
          <a:p>
            <a:pPr>
              <a:buNone/>
            </a:pPr>
            <a:endParaRPr lang="uk-UA" sz="1000" dirty="0" smtClean="0"/>
          </a:p>
          <a:p>
            <a:r>
              <a:rPr lang="uk-UA" sz="2800" b="1" dirty="0" smtClean="0">
                <a:latin typeface="Times New Roman" pitchFamily="18" charset="0"/>
              </a:rPr>
              <a:t>Коткування</a:t>
            </a:r>
            <a:r>
              <a:rPr lang="uk-UA" sz="2800" dirty="0" smtClean="0">
                <a:latin typeface="Times New Roman" pitchFamily="18" charset="0"/>
              </a:rPr>
              <a:t> забезпечує ущільнення ґрунту, кришіння брил, великих грудок і часткове вирівнювання поверхні поля. Для коткування застосовують котки.</a:t>
            </a:r>
            <a:endParaRPr lang="uk-UA" sz="2800" dirty="0" smtClean="0"/>
          </a:p>
          <a:p>
            <a:endParaRPr lang="uk-UA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772400" cy="836712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Класифікація плугів</a:t>
            </a:r>
            <a:endParaRPr lang="uk-UA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395536" y="836712"/>
          <a:ext cx="8424936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Класифікація плугів</a:t>
            </a:r>
            <a:endParaRPr lang="uk-UA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395536" y="836712"/>
          <a:ext cx="8424936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>Класифікація </a:t>
            </a:r>
            <a:r>
              <a:rPr lang="uk-UA" dirty="0" smtClean="0">
                <a:solidFill>
                  <a:schemeClr val="tx1"/>
                </a:solidFill>
              </a:rPr>
              <a:t>плугів</a:t>
            </a:r>
            <a:endParaRPr lang="uk-UA" dirty="0"/>
          </a:p>
        </p:txBody>
      </p:sp>
      <p:graphicFrame>
        <p:nvGraphicFramePr>
          <p:cNvPr id="8" name="Объект 3"/>
          <p:cNvGraphicFramePr>
            <a:graphicFrameLocks noGrp="1"/>
          </p:cNvGraphicFramePr>
          <p:nvPr>
            <p:ph idx="1"/>
          </p:nvPr>
        </p:nvGraphicFramePr>
        <p:xfrm>
          <a:off x="395536" y="836712"/>
          <a:ext cx="8276456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Класифікація плугів</a:t>
            </a:r>
            <a:endParaRPr lang="uk-UA" dirty="0"/>
          </a:p>
        </p:txBody>
      </p:sp>
      <p:graphicFrame>
        <p:nvGraphicFramePr>
          <p:cNvPr id="9" name="Объект 3"/>
          <p:cNvGraphicFramePr>
            <a:graphicFrameLocks noGrp="1"/>
          </p:cNvGraphicFramePr>
          <p:nvPr>
            <p:ph idx="1"/>
          </p:nvPr>
        </p:nvGraphicFramePr>
        <p:xfrm>
          <a:off x="395536" y="908720"/>
          <a:ext cx="770485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Объект 3"/>
          <p:cNvGraphicFramePr>
            <a:graphicFrameLocks/>
          </p:cNvGraphicFramePr>
          <p:nvPr/>
        </p:nvGraphicFramePr>
        <p:xfrm>
          <a:off x="395536" y="836712"/>
          <a:ext cx="8276456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352928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Загальна будова однокорпусного навісного плуга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5580112" y="1628800"/>
            <a:ext cx="3384376" cy="43910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uk-UA" sz="2800" dirty="0" smtClean="0">
                <a:solidFill>
                  <a:srgbClr val="990000"/>
                </a:solidFill>
              </a:rPr>
              <a:t>1 – корпус плуга;</a:t>
            </a:r>
          </a:p>
          <a:p>
            <a:pPr>
              <a:buNone/>
            </a:pPr>
            <a:r>
              <a:rPr lang="uk-UA" sz="2800" dirty="0" smtClean="0">
                <a:solidFill>
                  <a:srgbClr val="990000"/>
                </a:solidFill>
              </a:rPr>
              <a:t>2 – гвинтовий механізм опорного колеса;</a:t>
            </a:r>
          </a:p>
          <a:p>
            <a:pPr>
              <a:buNone/>
            </a:pPr>
            <a:r>
              <a:rPr lang="uk-UA" sz="2800" dirty="0" smtClean="0">
                <a:solidFill>
                  <a:srgbClr val="990000"/>
                </a:solidFill>
              </a:rPr>
              <a:t>3 – передплужник;</a:t>
            </a:r>
          </a:p>
          <a:p>
            <a:pPr>
              <a:buNone/>
            </a:pPr>
            <a:r>
              <a:rPr lang="uk-UA" sz="2800" dirty="0" smtClean="0">
                <a:solidFill>
                  <a:srgbClr val="990000"/>
                </a:solidFill>
              </a:rPr>
              <a:t>4 – дисковий ніж;</a:t>
            </a:r>
          </a:p>
          <a:p>
            <a:pPr>
              <a:buNone/>
            </a:pPr>
            <a:r>
              <a:rPr lang="uk-UA" sz="2800" dirty="0" smtClean="0">
                <a:solidFill>
                  <a:srgbClr val="990000"/>
                </a:solidFill>
              </a:rPr>
              <a:t>5 – навісний пристрій;</a:t>
            </a:r>
          </a:p>
          <a:p>
            <a:pPr>
              <a:buNone/>
            </a:pPr>
            <a:r>
              <a:rPr lang="uk-UA" sz="2800" dirty="0" smtClean="0">
                <a:solidFill>
                  <a:srgbClr val="990000"/>
                </a:solidFill>
              </a:rPr>
              <a:t>6 – рама плуга;</a:t>
            </a:r>
          </a:p>
          <a:p>
            <a:pPr>
              <a:buNone/>
            </a:pPr>
            <a:r>
              <a:rPr lang="uk-UA" sz="2800" dirty="0" smtClean="0">
                <a:solidFill>
                  <a:srgbClr val="990000"/>
                </a:solidFill>
              </a:rPr>
              <a:t>7 – опорне колесо;</a:t>
            </a:r>
          </a:p>
          <a:p>
            <a:pPr>
              <a:buNone/>
            </a:pPr>
            <a:r>
              <a:rPr lang="uk-UA" sz="2800" dirty="0" smtClean="0">
                <a:solidFill>
                  <a:srgbClr val="990000"/>
                </a:solidFill>
              </a:rPr>
              <a:t>8– грунтозаглиблювач.</a:t>
            </a:r>
            <a:endParaRPr lang="ru-RU" sz="2800" dirty="0" smtClean="0">
              <a:solidFill>
                <a:srgbClr val="990000"/>
              </a:solidFill>
            </a:endParaRPr>
          </a:p>
          <a:p>
            <a:endParaRPr lang="uk-UA" dirty="0"/>
          </a:p>
        </p:txBody>
      </p:sp>
      <p:pic>
        <p:nvPicPr>
          <p:cNvPr id="6" name="Picture 4" descr="slide0065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" y="1453335"/>
            <a:ext cx="5396543" cy="4383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0066"/>
                </a:solidFill>
              </a:rPr>
              <a:t>Корпус лемішного плуга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5949280"/>
            <a:ext cx="8352928" cy="648072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uk-UA" sz="2800" dirty="0" smtClean="0">
                <a:solidFill>
                  <a:srgbClr val="9900FF"/>
                </a:solidFill>
              </a:rPr>
              <a:t>1 – леміш; 2 -  полиця; 3 – стояк; 4 – польова дошка.</a:t>
            </a:r>
            <a:endParaRPr lang="ru-RU" sz="2800" dirty="0" smtClean="0">
              <a:solidFill>
                <a:srgbClr val="9900FF"/>
              </a:solidFill>
            </a:endParaRPr>
          </a:p>
          <a:p>
            <a:endParaRPr lang="uk-UA" dirty="0"/>
          </a:p>
        </p:txBody>
      </p:sp>
      <p:pic>
        <p:nvPicPr>
          <p:cNvPr id="4" name="Picture 4" descr="slide0067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6698" y="1196751"/>
            <a:ext cx="6131646" cy="4760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Типи лемешів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5517232"/>
            <a:ext cx="8568952" cy="1152128"/>
          </a:xfrm>
        </p:spPr>
        <p:txBody>
          <a:bodyPr>
            <a:normAutofit fontScale="85000" lnSpcReduction="10000"/>
          </a:bodyPr>
          <a:lstStyle/>
          <a:p>
            <a:pPr algn="ctr">
              <a:lnSpc>
                <a:spcPct val="90000"/>
              </a:lnSpc>
              <a:buNone/>
            </a:pPr>
            <a:r>
              <a:rPr lang="uk-UA" sz="2800" dirty="0" smtClean="0">
                <a:solidFill>
                  <a:srgbClr val="C00000"/>
                </a:solidFill>
                <a:latin typeface="Arial" charset="0"/>
              </a:rPr>
              <a:t>а – трапецевидний; б – долотоподібний; (І – з привареним долотом; ІІ – з видвижним долотом); в – трикутний; </a:t>
            </a:r>
          </a:p>
          <a:p>
            <a:pPr algn="ctr">
              <a:lnSpc>
                <a:spcPct val="90000"/>
              </a:lnSpc>
              <a:buNone/>
            </a:pPr>
            <a:r>
              <a:rPr lang="uk-UA" sz="2800" dirty="0" smtClean="0">
                <a:solidFill>
                  <a:srgbClr val="C00000"/>
                </a:solidFill>
                <a:latin typeface="Arial" charset="0"/>
              </a:rPr>
              <a:t>1 – носок; 2 – магазин; 3 – лезо; 4 – крило.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4" name="Picture 4" descr="slide0068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08720"/>
            <a:ext cx="7885112" cy="462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41805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FF0066"/>
                </a:solidFill>
                <a:latin typeface="Times New Roman" pitchFamily="18" charset="0"/>
              </a:rPr>
              <a:t>Польова дошка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5589240"/>
            <a:ext cx="8075240" cy="108012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uk-UA" sz="2800" dirty="0" smtClean="0">
                <a:solidFill>
                  <a:srgbClr val="0000FF"/>
                </a:solidFill>
                <a:latin typeface="Times New Roman" pitchFamily="18" charset="0"/>
              </a:rPr>
              <a:t>а – прямокутна; б – заднього корпусу з п'ятою; </a:t>
            </a:r>
            <a:br>
              <a:rPr lang="uk-UA" sz="2800" dirty="0" smtClean="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uk-UA" sz="2800" dirty="0" smtClean="0">
                <a:solidFill>
                  <a:srgbClr val="0000FF"/>
                </a:solidFill>
                <a:latin typeface="Times New Roman" pitchFamily="18" charset="0"/>
              </a:rPr>
              <a:t>в – чагарниково – болотного плуга; 1 – </a:t>
            </a:r>
            <a:r>
              <a:rPr lang="uk-UA" sz="2800" dirty="0" smtClean="0">
                <a:solidFill>
                  <a:srgbClr val="0000FF"/>
                </a:solidFill>
                <a:latin typeface="Times New Roman" pitchFamily="18" charset="0"/>
              </a:rPr>
              <a:t>польова </a:t>
            </a:r>
            <a:r>
              <a:rPr lang="uk-UA" sz="2800" dirty="0" smtClean="0">
                <a:solidFill>
                  <a:srgbClr val="0000FF"/>
                </a:solidFill>
                <a:latin typeface="Times New Roman" pitchFamily="18" charset="0"/>
              </a:rPr>
              <a:t>дошка; </a:t>
            </a:r>
            <a:br>
              <a:rPr lang="uk-UA" sz="2800" dirty="0" smtClean="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uk-UA" sz="2800" dirty="0" smtClean="0">
                <a:solidFill>
                  <a:srgbClr val="0000FF"/>
                </a:solidFill>
                <a:latin typeface="Times New Roman" pitchFamily="18" charset="0"/>
              </a:rPr>
              <a:t>2 – розширювачі; 3 – розпірки.</a:t>
            </a:r>
            <a:endParaRPr lang="uk-UA" dirty="0"/>
          </a:p>
        </p:txBody>
      </p:sp>
      <p:pic>
        <p:nvPicPr>
          <p:cNvPr id="4" name="Picture 4" descr="Безымянный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7"/>
            <a:ext cx="7992888" cy="478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74638"/>
            <a:ext cx="4536504" cy="114300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556792"/>
            <a:ext cx="7402016" cy="4463008"/>
          </a:xfrm>
        </p:spPr>
        <p:txBody>
          <a:bodyPr/>
          <a:lstStyle/>
          <a:p>
            <a:r>
              <a:rPr lang="uk-UA" b="1" dirty="0" smtClean="0"/>
              <a:t>1. Класифікація машин і знарядь, види і способи обробітку ґрунту в лісовому господарстві. </a:t>
            </a:r>
            <a:endParaRPr lang="uk-UA" dirty="0" smtClean="0"/>
          </a:p>
          <a:p>
            <a:r>
              <a:rPr lang="uk-UA" b="1" dirty="0" smtClean="0"/>
              <a:t>2. Класифікація плугів. Огляд конструкцій плугів загального призначення та спеціальних.</a:t>
            </a:r>
            <a:endParaRPr lang="uk-UA" dirty="0" smtClean="0"/>
          </a:p>
          <a:p>
            <a:r>
              <a:rPr lang="uk-UA" b="1" dirty="0" smtClean="0"/>
              <a:t>3. Машини та знаряддя з активними робочими органами та розпушувачі. </a:t>
            </a:r>
            <a:endParaRPr lang="uk-UA" dirty="0" smtClean="0"/>
          </a:p>
          <a:p>
            <a:r>
              <a:rPr lang="uk-UA" b="1" dirty="0" smtClean="0"/>
              <a:t>4. Машини та знаряддя для додаткового та міжрядного обробітку ґрунту </a:t>
            </a:r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Передплужник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220072" y="1916832"/>
            <a:ext cx="3466728" cy="41029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800" b="1" dirty="0" smtClean="0">
                <a:solidFill>
                  <a:srgbClr val="FF0066"/>
                </a:solidFill>
              </a:rPr>
              <a:t>1 – стійка;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FF0066"/>
                </a:solidFill>
              </a:rPr>
              <a:t>2 – відвал;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FF0066"/>
                </a:solidFill>
              </a:rPr>
              <a:t>3 – леміш;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FF0066"/>
                </a:solidFill>
              </a:rPr>
              <a:t>4 – болт;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FF0066"/>
                </a:solidFill>
              </a:rPr>
              <a:t>5 - щока;</a:t>
            </a:r>
          </a:p>
          <a:p>
            <a:pPr>
              <a:buNone/>
            </a:pPr>
            <a:r>
              <a:rPr lang="uk-UA" sz="2800" b="1" dirty="0" smtClean="0">
                <a:solidFill>
                  <a:srgbClr val="FF0066"/>
                </a:solidFill>
              </a:rPr>
              <a:t>6 – хомут.</a:t>
            </a:r>
            <a:endParaRPr lang="ru-RU" sz="2800" b="1" dirty="0" smtClean="0">
              <a:solidFill>
                <a:srgbClr val="FF0066"/>
              </a:solidFill>
            </a:endParaRPr>
          </a:p>
          <a:p>
            <a:endParaRPr lang="uk-UA" sz="2800" dirty="0"/>
          </a:p>
        </p:txBody>
      </p:sp>
      <p:pic>
        <p:nvPicPr>
          <p:cNvPr id="4" name="Picture 4" descr="slide0072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052736"/>
            <a:ext cx="3600400" cy="5701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Дисковий та </a:t>
            </a:r>
            <a:r>
              <a:rPr lang="uk-UA" b="1" dirty="0" smtClean="0">
                <a:solidFill>
                  <a:srgbClr val="FF0000"/>
                </a:solidFill>
              </a:rPr>
              <a:t>чересковий </a:t>
            </a:r>
            <a:r>
              <a:rPr lang="uk-UA" b="1" dirty="0" smtClean="0">
                <a:solidFill>
                  <a:srgbClr val="FF0000"/>
                </a:solidFill>
              </a:rPr>
              <a:t>ножі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5085184"/>
            <a:ext cx="8219256" cy="1512168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uk-UA" sz="2800" dirty="0" smtClean="0">
                <a:solidFill>
                  <a:srgbClr val="C00000"/>
                </a:solidFill>
              </a:rPr>
              <a:t> 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</a:rPr>
              <a:t>а – дисковий ніж;</a:t>
            </a:r>
            <a:r>
              <a:rPr lang="uk-UA" sz="28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uk-UA" sz="2800" dirty="0" smtClean="0">
                <a:solidFill>
                  <a:srgbClr val="9900FF"/>
                </a:solidFill>
                <a:latin typeface="Times New Roman" pitchFamily="18" charset="0"/>
              </a:rPr>
              <a:t>1 – рама плуга; 2 – стійка; 3 – диск; </a:t>
            </a:r>
            <a:endParaRPr lang="uk-UA" sz="2800" dirty="0" smtClean="0">
              <a:solidFill>
                <a:srgbClr val="9900FF"/>
              </a:solidFill>
              <a:latin typeface="Times New Roman" pitchFamily="18" charset="0"/>
            </a:endParaRPr>
          </a:p>
          <a:p>
            <a:pPr algn="ctr">
              <a:buNone/>
            </a:pPr>
            <a:r>
              <a:rPr lang="uk-UA" sz="2800" dirty="0" smtClean="0">
                <a:solidFill>
                  <a:srgbClr val="9900FF"/>
                </a:solidFill>
                <a:latin typeface="Times New Roman" pitchFamily="18" charset="0"/>
              </a:rPr>
              <a:t>4 </a:t>
            </a:r>
            <a:r>
              <a:rPr lang="uk-UA" sz="2800" dirty="0" smtClean="0">
                <a:solidFill>
                  <a:srgbClr val="9900FF"/>
                </a:solidFill>
                <a:latin typeface="Times New Roman" pitchFamily="18" charset="0"/>
              </a:rPr>
              <a:t>– ступиця; </a:t>
            </a:r>
          </a:p>
          <a:p>
            <a:pPr algn="ctr">
              <a:buNone/>
            </a:pPr>
            <a:r>
              <a:rPr lang="uk-UA" sz="2800" dirty="0" smtClean="0">
                <a:solidFill>
                  <a:srgbClr val="9900FF"/>
                </a:solidFill>
                <a:latin typeface="Times New Roman" pitchFamily="18" charset="0"/>
              </a:rPr>
              <a:t>5 – вісь; 6 – скоба; 7 – вилка; 8 – гайка; 9 – кріплення.</a:t>
            </a:r>
          </a:p>
          <a:p>
            <a:pPr algn="ctr"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</a:rPr>
              <a:t>б – чересловий ніж;</a:t>
            </a:r>
            <a:r>
              <a:rPr lang="uk-UA" sz="28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uk-UA" sz="2800" dirty="0" smtClean="0">
                <a:solidFill>
                  <a:srgbClr val="9900FF"/>
                </a:solidFill>
                <a:latin typeface="Times New Roman" pitchFamily="18" charset="0"/>
              </a:rPr>
              <a:t>1 – черенок; 2 - обух; 3 – щоки; 4 – лезо.   </a:t>
            </a:r>
            <a:endParaRPr lang="ru-RU" sz="2800" dirty="0" smtClean="0">
              <a:solidFill>
                <a:srgbClr val="9900FF"/>
              </a:solidFill>
              <a:latin typeface="Times New Roman" pitchFamily="18" charset="0"/>
            </a:endParaRPr>
          </a:p>
          <a:p>
            <a:pPr algn="ctr"/>
            <a:endParaRPr lang="uk-UA" dirty="0"/>
          </a:p>
        </p:txBody>
      </p:sp>
      <p:pic>
        <p:nvPicPr>
          <p:cNvPr id="4" name="Picture 6" descr="1-б -Ножі тракторного плуг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681" y="1484784"/>
            <a:ext cx="882880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634082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00FF"/>
                </a:solidFill>
                <a:latin typeface="Times New Roman" pitchFamily="18" charset="0"/>
              </a:rPr>
              <a:t>Допоміжні частини лемішного плуга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5157192"/>
            <a:ext cx="8784976" cy="144016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uk-UA" sz="8000" b="1" dirty="0" smtClean="0">
                <a:solidFill>
                  <a:srgbClr val="C00000"/>
                </a:solidFill>
                <a:latin typeface="Times New Roman" pitchFamily="18" charset="0"/>
              </a:rPr>
              <a:t>а – навісний пристрій плуга;</a:t>
            </a:r>
            <a:r>
              <a:rPr lang="uk-UA" sz="80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uk-UA" sz="8000" dirty="0" smtClean="0">
                <a:solidFill>
                  <a:srgbClr val="0000FF"/>
                </a:solidFill>
                <a:latin typeface="Times New Roman" pitchFamily="18" charset="0"/>
              </a:rPr>
              <a:t>1,4 – болти; 3 – каркас; 5 – кронштейн; </a:t>
            </a:r>
            <a:endParaRPr lang="uk-UA" sz="8000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algn="ctr">
              <a:buNone/>
            </a:pPr>
            <a:r>
              <a:rPr lang="uk-UA" sz="8000" dirty="0" smtClean="0">
                <a:solidFill>
                  <a:srgbClr val="0000FF"/>
                </a:solidFill>
                <a:latin typeface="Times New Roman" pitchFamily="18" charset="0"/>
              </a:rPr>
              <a:t>6 </a:t>
            </a:r>
            <a:r>
              <a:rPr lang="uk-UA" sz="8000" dirty="0" smtClean="0">
                <a:solidFill>
                  <a:srgbClr val="0000FF"/>
                </a:solidFill>
                <a:latin typeface="Times New Roman" pitchFamily="18" charset="0"/>
              </a:rPr>
              <a:t>– палець; </a:t>
            </a:r>
            <a:r>
              <a:rPr lang="uk-UA" sz="8000" dirty="0" smtClean="0">
                <a:solidFill>
                  <a:srgbClr val="0000FF"/>
                </a:solidFill>
                <a:latin typeface="Times New Roman" pitchFamily="18" charset="0"/>
              </a:rPr>
              <a:t>7 </a:t>
            </a:r>
            <a:r>
              <a:rPr lang="uk-UA" sz="8000" dirty="0" smtClean="0">
                <a:solidFill>
                  <a:srgbClr val="0000FF"/>
                </a:solidFill>
                <a:latin typeface="Times New Roman" pitchFamily="18" charset="0"/>
              </a:rPr>
              <a:t>– понижувачі.</a:t>
            </a:r>
          </a:p>
          <a:p>
            <a:pPr algn="ctr">
              <a:buNone/>
            </a:pPr>
            <a:r>
              <a:rPr lang="uk-UA" sz="8000" b="1" dirty="0" smtClean="0">
                <a:solidFill>
                  <a:srgbClr val="C00000"/>
                </a:solidFill>
                <a:latin typeface="Times New Roman" pitchFamily="18" charset="0"/>
              </a:rPr>
              <a:t>б – опорне колесо з гвинтовим механізмом;</a:t>
            </a:r>
            <a:r>
              <a:rPr lang="uk-UA" sz="80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uk-UA" sz="8000" dirty="0" smtClean="0">
                <a:solidFill>
                  <a:srgbClr val="0000FF"/>
                </a:solidFill>
                <a:latin typeface="Times New Roman" pitchFamily="18" charset="0"/>
              </a:rPr>
              <a:t>1 – ручка; 2 – гвинт; 3 – гайка; </a:t>
            </a:r>
            <a:endParaRPr lang="uk-UA" sz="8000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algn="ctr">
              <a:buNone/>
            </a:pPr>
            <a:r>
              <a:rPr lang="uk-UA" sz="8000" dirty="0" smtClean="0">
                <a:solidFill>
                  <a:srgbClr val="0000FF"/>
                </a:solidFill>
                <a:latin typeface="Times New Roman" pitchFamily="18" charset="0"/>
              </a:rPr>
              <a:t>4 </a:t>
            </a:r>
            <a:r>
              <a:rPr lang="uk-UA" sz="8000" dirty="0" smtClean="0">
                <a:solidFill>
                  <a:srgbClr val="0000FF"/>
                </a:solidFill>
                <a:latin typeface="Times New Roman" pitchFamily="18" charset="0"/>
              </a:rPr>
              <a:t>– кріплення ручки; 5 – штопорна гайка; 6 – кріплення; 7 – колесо; 8 – рама; </a:t>
            </a:r>
          </a:p>
          <a:p>
            <a:pPr algn="ctr">
              <a:buNone/>
            </a:pPr>
            <a:r>
              <a:rPr lang="uk-UA" sz="8000" dirty="0" smtClean="0">
                <a:solidFill>
                  <a:srgbClr val="0000FF"/>
                </a:solidFill>
                <a:latin typeface="Times New Roman" pitchFamily="18" charset="0"/>
              </a:rPr>
              <a:t>9 – стійка колеса.</a:t>
            </a:r>
            <a:endParaRPr lang="ru-RU" sz="8000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endParaRPr lang="uk-UA" dirty="0"/>
          </a:p>
        </p:txBody>
      </p:sp>
      <p:pic>
        <p:nvPicPr>
          <p:cNvPr id="4" name="Picture 4" descr="1-в-Допоміжні частини плуг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08720"/>
            <a:ext cx="7632848" cy="4250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Плуги загального призначення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355976" y="4797152"/>
            <a:ext cx="4608512" cy="1872208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3300" b="1" dirty="0" smtClean="0"/>
              <a:t>Плуг двокорпусний </a:t>
            </a:r>
          </a:p>
          <a:p>
            <a:pPr algn="ctr">
              <a:buNone/>
            </a:pPr>
            <a:r>
              <a:rPr lang="ru-RU" sz="3300" b="1" dirty="0" smtClean="0"/>
              <a:t>Л-101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uk-UA" sz="2800" dirty="0" smtClean="0">
                <a:solidFill>
                  <a:srgbClr val="FF0066"/>
                </a:solidFill>
                <a:latin typeface="Times New Roman" pitchFamily="18" charset="0"/>
              </a:rPr>
              <a:t>Ширина захвату, м - 50+10% </a:t>
            </a:r>
            <a:br>
              <a:rPr lang="uk-UA" sz="2800" dirty="0" smtClean="0">
                <a:solidFill>
                  <a:srgbClr val="FF0066"/>
                </a:solidFill>
                <a:latin typeface="Times New Roman" pitchFamily="18" charset="0"/>
              </a:rPr>
            </a:br>
            <a:r>
              <a:rPr lang="uk-UA" sz="2800" dirty="0" smtClean="0">
                <a:solidFill>
                  <a:srgbClr val="FF0066"/>
                </a:solidFill>
                <a:latin typeface="Times New Roman" pitchFamily="18" charset="0"/>
              </a:rPr>
              <a:t>Продуктивність, га/</a:t>
            </a:r>
            <a:r>
              <a:rPr lang="uk-UA" sz="2800" dirty="0" err="1" smtClean="0">
                <a:solidFill>
                  <a:srgbClr val="FF0066"/>
                </a:solidFill>
                <a:latin typeface="Times New Roman" pitchFamily="18" charset="0"/>
              </a:rPr>
              <a:t>год</a:t>
            </a:r>
            <a:r>
              <a:rPr lang="uk-UA" sz="2800" dirty="0" smtClean="0">
                <a:solidFill>
                  <a:srgbClr val="FF0066"/>
                </a:solidFill>
                <a:latin typeface="Times New Roman" pitchFamily="18" charset="0"/>
              </a:rPr>
              <a:t> - 0,16 </a:t>
            </a:r>
            <a:br>
              <a:rPr lang="uk-UA" sz="2800" dirty="0" smtClean="0">
                <a:solidFill>
                  <a:srgbClr val="FF0066"/>
                </a:solidFill>
                <a:latin typeface="Times New Roman" pitchFamily="18" charset="0"/>
              </a:rPr>
            </a:br>
            <a:r>
              <a:rPr lang="uk-UA" sz="2800" dirty="0" smtClean="0">
                <a:solidFill>
                  <a:srgbClr val="FF0066"/>
                </a:solidFill>
                <a:latin typeface="Times New Roman" pitchFamily="18" charset="0"/>
              </a:rPr>
              <a:t>Глибина обробітку, см - до 20</a:t>
            </a:r>
            <a:endParaRPr lang="uk-UA" dirty="0"/>
          </a:p>
        </p:txBody>
      </p:sp>
      <p:pic>
        <p:nvPicPr>
          <p:cNvPr id="4" name="Рисунок 3" descr="95-г -doc - Плуг лемішний ПЛ-1"/>
          <p:cNvPicPr/>
          <p:nvPr/>
        </p:nvPicPr>
        <p:blipFill>
          <a:blip r:embed="rId2" cstate="print"/>
          <a:srcRect l="26619" r="32440"/>
          <a:stretch>
            <a:fillRect/>
          </a:stretch>
        </p:blipFill>
        <p:spPr bwMode="auto">
          <a:xfrm>
            <a:off x="251520" y="1340768"/>
            <a:ext cx="4104456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5420" y="1124744"/>
            <a:ext cx="4675077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3408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C00FF"/>
                </a:solidFill>
              </a:rPr>
              <a:t>Плуг лемішний навісний ПЛН – 4 - 35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052736"/>
            <a:ext cx="8568952" cy="5256584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uk-UA" altLang="uk-UA" sz="4400" dirty="0" smtClean="0"/>
              <a:t>Призначений для оранки ґрунту на глибину до 30 см. На раму плуга можна встановлювати змінні корпуси для безвідвальної оранки на глибину до 40 см, корпусу для швидкісної оранки, корпус з подвоєним відвалом для створення валків на схилах для затримання талих вод, грунтозаглиблювачі. Агрегатується з тракторами тягового класу 3 (ХТЗ–180, ХТЗ–150).</a:t>
            </a:r>
          </a:p>
          <a:p>
            <a:pPr>
              <a:lnSpc>
                <a:spcPct val="120000"/>
              </a:lnSpc>
            </a:pPr>
            <a:endParaRPr lang="uk-UA" altLang="uk-UA" sz="4400" dirty="0" smtClean="0"/>
          </a:p>
          <a:p>
            <a:pPr>
              <a:lnSpc>
                <a:spcPct val="120000"/>
              </a:lnSpc>
            </a:pPr>
            <a:r>
              <a:rPr lang="uk-UA" altLang="uk-UA" sz="4400" dirty="0" smtClean="0"/>
              <a:t>Аналогічний пристрій мають і інші плуги загального призначення: ПН-35 до трактора тягового класу 0,6 (Т-25А), ПН-2-30Р до тракторів тягового класу 0,9 (Т-40А, Т-40АМ), ПЛН-3 -35 до тракторів тягового класу 1,4 (МТЗ-80/82 «Білорусь»).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C00FF"/>
                </a:solidFill>
              </a:rPr>
              <a:t>Плуг лемішний навісний ПЛН – 4 - 35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5373216"/>
            <a:ext cx="8568952" cy="1296144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uk-UA" sz="2800" dirty="0" smtClean="0">
                <a:solidFill>
                  <a:srgbClr val="FF0066"/>
                </a:solidFill>
                <a:latin typeface="Times New Roman" pitchFamily="18" charset="0"/>
              </a:rPr>
              <a:t>1 – передплужник; 2 – леміш основного корпуса плуга; </a:t>
            </a:r>
            <a:endParaRPr lang="uk-UA" sz="2800" dirty="0" smtClean="0">
              <a:solidFill>
                <a:srgbClr val="FF0066"/>
              </a:solidFill>
              <a:latin typeface="Times New Roman" pitchFamily="18" charset="0"/>
            </a:endParaRPr>
          </a:p>
          <a:p>
            <a:pPr algn="ctr">
              <a:buNone/>
            </a:pPr>
            <a:r>
              <a:rPr lang="uk-UA" sz="2800" dirty="0" smtClean="0">
                <a:solidFill>
                  <a:srgbClr val="FF0066"/>
                </a:solidFill>
                <a:latin typeface="Times New Roman" pitchFamily="18" charset="0"/>
              </a:rPr>
              <a:t>3 </a:t>
            </a:r>
            <a:r>
              <a:rPr lang="uk-UA" sz="2800" dirty="0" smtClean="0">
                <a:solidFill>
                  <a:srgbClr val="FF0066"/>
                </a:solidFill>
                <a:latin typeface="Times New Roman" pitchFamily="18" charset="0"/>
              </a:rPr>
              <a:t>– стійка корпуса плуга; 4 – рама; 5 – гвинт; 6 -  розкіс; 7 – відкоси; </a:t>
            </a:r>
            <a:endParaRPr lang="uk-UA" sz="2800" dirty="0" smtClean="0">
              <a:solidFill>
                <a:srgbClr val="FF0066"/>
              </a:solidFill>
              <a:latin typeface="Times New Roman" pitchFamily="18" charset="0"/>
            </a:endParaRPr>
          </a:p>
          <a:p>
            <a:pPr algn="ctr">
              <a:buNone/>
            </a:pPr>
            <a:r>
              <a:rPr lang="uk-UA" sz="2800" dirty="0" smtClean="0">
                <a:solidFill>
                  <a:srgbClr val="FF0066"/>
                </a:solidFill>
                <a:latin typeface="Times New Roman" pitchFamily="18" charset="0"/>
              </a:rPr>
              <a:t>8 </a:t>
            </a:r>
            <a:r>
              <a:rPr lang="uk-UA" sz="2800" dirty="0" smtClean="0">
                <a:solidFill>
                  <a:srgbClr val="FF0066"/>
                </a:solidFill>
                <a:latin typeface="Times New Roman" pitchFamily="18" charset="0"/>
              </a:rPr>
              <a:t>– кронштейни з'єднувальних пальців; 9 – хомут; 10 – опорне колесо; </a:t>
            </a:r>
            <a:endParaRPr lang="uk-UA" sz="2800" dirty="0" smtClean="0">
              <a:solidFill>
                <a:srgbClr val="FF0066"/>
              </a:solidFill>
              <a:latin typeface="Times New Roman" pitchFamily="18" charset="0"/>
            </a:endParaRPr>
          </a:p>
          <a:p>
            <a:pPr algn="ctr">
              <a:buNone/>
            </a:pPr>
            <a:r>
              <a:rPr lang="uk-UA" sz="2800" dirty="0" smtClean="0">
                <a:solidFill>
                  <a:srgbClr val="FF0066"/>
                </a:solidFill>
                <a:latin typeface="Times New Roman" pitchFamily="18" charset="0"/>
              </a:rPr>
              <a:t>11 </a:t>
            </a:r>
            <a:r>
              <a:rPr lang="uk-UA" sz="2800" dirty="0" smtClean="0">
                <a:solidFill>
                  <a:srgbClr val="FF0066"/>
                </a:solidFill>
                <a:latin typeface="Times New Roman" pitchFamily="18" charset="0"/>
              </a:rPr>
              <a:t>– стійка передплужника.</a:t>
            </a:r>
            <a:r>
              <a:rPr lang="uk-UA" sz="2800" dirty="0" smtClean="0">
                <a:latin typeface="Times New Roman" pitchFamily="18" charset="0"/>
              </a:rPr>
              <a:t>  </a:t>
            </a:r>
            <a:endParaRPr lang="ru-RU" sz="2800" dirty="0" smtClean="0">
              <a:latin typeface="Times New Roman" pitchFamily="18" charset="0"/>
            </a:endParaRPr>
          </a:p>
          <a:p>
            <a:endParaRPr lang="uk-UA" dirty="0"/>
          </a:p>
        </p:txBody>
      </p:sp>
      <p:pic>
        <p:nvPicPr>
          <p:cNvPr id="4" name="Picture 4" descr="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980728"/>
            <a:ext cx="5787060" cy="4392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78098"/>
          </a:xfrm>
        </p:spPr>
        <p:txBody>
          <a:bodyPr/>
          <a:lstStyle/>
          <a:p>
            <a:r>
              <a:rPr lang="uk-UA" dirty="0" smtClean="0">
                <a:solidFill>
                  <a:schemeClr val="tx1"/>
                </a:solidFill>
              </a:rPr>
              <a:t>Класифікація спеціальних плугів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447800"/>
            <a:ext cx="8496944" cy="4572000"/>
          </a:xfrm>
        </p:spPr>
        <p:txBody>
          <a:bodyPr>
            <a:normAutofit lnSpcReduction="10000"/>
          </a:bodyPr>
          <a:lstStyle/>
          <a:p>
            <a:pPr lvl="0"/>
            <a:r>
              <a:rPr lang="uk-UA" dirty="0" smtClean="0"/>
              <a:t>За сферою застосування й призначенням:садові, плантажні, лісові</a:t>
            </a:r>
            <a:r>
              <a:rPr lang="uk-UA" dirty="0" smtClean="0"/>
              <a:t>.</a:t>
            </a:r>
          </a:p>
          <a:p>
            <a:pPr lvl="0"/>
            <a:endParaRPr lang="uk-UA" dirty="0" smtClean="0"/>
          </a:p>
          <a:p>
            <a:pPr lvl="0"/>
            <a:r>
              <a:rPr lang="uk-UA" dirty="0" smtClean="0"/>
              <a:t>За характером оброблюваних ґрунтів: для дренованих, для болотних, для кам’янистих ґрунтів</a:t>
            </a:r>
            <a:r>
              <a:rPr lang="uk-UA" dirty="0" smtClean="0"/>
              <a:t>.</a:t>
            </a:r>
          </a:p>
          <a:p>
            <a:pPr lvl="0"/>
            <a:endParaRPr lang="uk-UA" dirty="0" smtClean="0"/>
          </a:p>
          <a:p>
            <a:pPr lvl="0"/>
            <a:r>
              <a:rPr lang="uk-UA" dirty="0" smtClean="0"/>
              <a:t>За умовами застосування: для рівнинних, для гірських, для яружно-балкових. </a:t>
            </a:r>
            <a:endParaRPr lang="uk-UA" dirty="0" smtClean="0"/>
          </a:p>
          <a:p>
            <a:pPr lvl="0"/>
            <a:endParaRPr lang="uk-UA" dirty="0" smtClean="0"/>
          </a:p>
          <a:p>
            <a:pPr lvl="0"/>
            <a:r>
              <a:rPr lang="uk-UA" dirty="0" smtClean="0"/>
              <a:t>За характером робочих органів: лемішні, дискові, шнекові. 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uk-UA" altLang="uk-UA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Спеціальні лісові плуги діляться на плуги: </a:t>
            </a:r>
            <a:endParaRPr lang="uk-UA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447800"/>
            <a:ext cx="8640960" cy="5077544"/>
          </a:xfrm>
        </p:spPr>
        <p:txBody>
          <a:bodyPr>
            <a:normAutofit/>
          </a:bodyPr>
          <a:lstStyle/>
          <a:p>
            <a:pPr marL="457200" indent="-457200">
              <a:lnSpc>
                <a:spcPct val="80000"/>
              </a:lnSpc>
              <a:buFont typeface="Wingdings" pitchFamily="2" charset="2"/>
              <a:buAutoNum type="arabicParenR"/>
              <a:defRPr/>
            </a:pPr>
            <a:r>
              <a:rPr lang="uk-UA" altLang="uk-UA" sz="2800" dirty="0" smtClean="0"/>
              <a:t>для підготовки ґрунту окремими смугами під подальшу посадку або посів лісових культур в дно борозни на площах з легкими дренованими ґрунтами;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AutoNum type="arabicParenR"/>
              <a:defRPr/>
            </a:pPr>
            <a:r>
              <a:rPr lang="uk-UA" altLang="uk-UA" sz="2800" dirty="0" smtClean="0"/>
              <a:t>утворюють смуги або мікропідвищення у вигляді гряд на площах з тимчасово перезволоженими ґрунтами, що не вимагають осушувальної меліорації;</a:t>
            </a:r>
          </a:p>
          <a:p>
            <a:pPr marL="457200" indent="-457200">
              <a:lnSpc>
                <a:spcPct val="80000"/>
              </a:lnSpc>
              <a:buFont typeface="Wingdings" pitchFamily="2" charset="2"/>
              <a:buAutoNum type="arabicParenR"/>
              <a:defRPr/>
            </a:pPr>
            <a:r>
              <a:rPr lang="uk-UA" altLang="uk-UA" sz="2800" dirty="0" smtClean="0"/>
              <a:t>нарізують великі смуги і прокладають осушувальні канави на площах постійного надмірного зволоження; проводять «нульовий» обробку ґрунту шляхом її розпушування і перемішування.</a:t>
            </a:r>
            <a:endParaRPr lang="uk-UA" altLang="uk-UA" sz="2800" dirty="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П</a:t>
            </a:r>
            <a:r>
              <a:rPr lang="uk-UA" b="1" dirty="0" smtClean="0">
                <a:solidFill>
                  <a:schemeClr val="tx1"/>
                </a:solidFill>
              </a:rPr>
              <a:t>луги плантажний навісний ППН - 40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4293096"/>
            <a:ext cx="8784976" cy="2304256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80000"/>
              </a:lnSpc>
              <a:buNone/>
            </a:pPr>
            <a:r>
              <a:rPr lang="uk-UA" sz="2800" dirty="0" smtClean="0"/>
              <a:t>1 - відвал; 2- леміш; 3 – накладка; 4 – чересловий ніж; </a:t>
            </a:r>
          </a:p>
          <a:p>
            <a:pPr algn="ctr">
              <a:lnSpc>
                <a:spcPct val="80000"/>
              </a:lnSpc>
              <a:buNone/>
            </a:pPr>
            <a:r>
              <a:rPr lang="uk-UA" sz="2800" dirty="0" smtClean="0"/>
              <a:t>5 – передплужник; 6 – дисковий ніж; 7 – підпорки;</a:t>
            </a:r>
          </a:p>
          <a:p>
            <a:pPr algn="ctr">
              <a:lnSpc>
                <a:spcPct val="80000"/>
              </a:lnSpc>
              <a:buNone/>
            </a:pPr>
            <a:r>
              <a:rPr lang="uk-UA" sz="2800" dirty="0" smtClean="0"/>
              <a:t> 8 – опорне колесо; 9 – гвинтовий механізм; 10 – рама</a:t>
            </a:r>
          </a:p>
          <a:p>
            <a:pPr algn="ctr">
              <a:lnSpc>
                <a:spcPct val="60000"/>
              </a:lnSpc>
              <a:buNone/>
            </a:pPr>
            <a:endParaRPr lang="uk-UA" sz="2400" dirty="0" smtClean="0"/>
          </a:p>
          <a:p>
            <a:pPr algn="ctr">
              <a:lnSpc>
                <a:spcPct val="120000"/>
              </a:lnSpc>
              <a:buNone/>
            </a:pPr>
            <a:r>
              <a:rPr lang="uk-UA" sz="2400" dirty="0" smtClean="0">
                <a:solidFill>
                  <a:srgbClr val="C00000"/>
                </a:solidFill>
              </a:rPr>
              <a:t>Навісний плантажний плуг ППН-40 призначений для передпосадкового обробітку ґрунту на глибину 40 ... 45 см під плодові дерева, ягідники і лісові насадження. </a:t>
            </a:r>
            <a:r>
              <a:rPr lang="ru-RU" sz="2400" dirty="0" smtClean="0">
                <a:solidFill>
                  <a:srgbClr val="C00000"/>
                </a:solidFill>
              </a:rPr>
              <a:t>Ширина </a:t>
            </a:r>
            <a:r>
              <a:rPr lang="ru-RU" sz="2400" dirty="0" smtClean="0">
                <a:solidFill>
                  <a:srgbClr val="C00000"/>
                </a:solidFill>
              </a:rPr>
              <a:t>захвату </a:t>
            </a:r>
            <a:r>
              <a:rPr lang="ru-RU" sz="2400" dirty="0" smtClean="0">
                <a:solidFill>
                  <a:srgbClr val="C00000"/>
                </a:solidFill>
              </a:rPr>
              <a:t>плуга 0,4 м. Ширина </a:t>
            </a:r>
            <a:r>
              <a:rPr lang="ru-RU" sz="2400" dirty="0" smtClean="0">
                <a:solidFill>
                  <a:srgbClr val="C00000"/>
                </a:solidFill>
              </a:rPr>
              <a:t>захвату </a:t>
            </a:r>
            <a:r>
              <a:rPr lang="uk-UA" sz="2400" dirty="0" smtClean="0">
                <a:solidFill>
                  <a:srgbClr val="C00000"/>
                </a:solidFill>
              </a:rPr>
              <a:t>передплужника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27 </a:t>
            </a:r>
            <a:r>
              <a:rPr lang="ru-RU" sz="2400" dirty="0" smtClean="0">
                <a:solidFill>
                  <a:srgbClr val="C00000"/>
                </a:solidFill>
              </a:rPr>
              <a:t>см. </a:t>
            </a:r>
            <a:r>
              <a:rPr lang="ru-RU" sz="2400" dirty="0" smtClean="0">
                <a:solidFill>
                  <a:srgbClr val="C00000"/>
                </a:solidFill>
              </a:rPr>
              <a:t>Плуг </a:t>
            </a:r>
            <a:r>
              <a:rPr lang="ru-RU" sz="2400" dirty="0" smtClean="0">
                <a:solidFill>
                  <a:srgbClr val="C00000"/>
                </a:solidFill>
              </a:rPr>
              <a:t>агрегатується </a:t>
            </a:r>
            <a:r>
              <a:rPr lang="ru-RU" sz="2400" dirty="0" err="1" smtClean="0">
                <a:solidFill>
                  <a:srgbClr val="C00000"/>
                </a:solidFill>
              </a:rPr>
              <a:t>з</a:t>
            </a:r>
            <a:r>
              <a:rPr lang="ru-RU" sz="2400" dirty="0" smtClean="0">
                <a:solidFill>
                  <a:srgbClr val="C00000"/>
                </a:solidFill>
              </a:rPr>
              <a:t> тракторами класу тяги 30 </a:t>
            </a:r>
            <a:r>
              <a:rPr lang="ru-RU" sz="2400" dirty="0" err="1" smtClean="0">
                <a:solidFill>
                  <a:srgbClr val="C00000"/>
                </a:solidFill>
              </a:rPr>
              <a:t>і</a:t>
            </a:r>
            <a:r>
              <a:rPr lang="ru-RU" sz="2400" dirty="0" smtClean="0">
                <a:solidFill>
                  <a:srgbClr val="C00000"/>
                </a:solidFill>
              </a:rPr>
              <a:t> 40 кН.</a:t>
            </a:r>
            <a:endParaRPr lang="uk-UA" sz="2400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PC\Desktop\PPN 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836712"/>
            <a:ext cx="7069876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Чагарниково – болотні плуги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5229200"/>
            <a:ext cx="8856984" cy="1440160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120000"/>
              </a:lnSpc>
              <a:buNone/>
            </a:pPr>
            <a:r>
              <a:rPr lang="uk-UA" altLang="uk-UA" sz="2400" dirty="0" smtClean="0">
                <a:solidFill>
                  <a:srgbClr val="C00000"/>
                </a:solidFill>
              </a:rPr>
              <a:t>Призначений для обробки осушених торф'яно-болотних, мінеральних </a:t>
            </a:r>
            <a:r>
              <a:rPr lang="uk-UA" altLang="uk-UA" sz="2400" dirty="0" smtClean="0">
                <a:solidFill>
                  <a:srgbClr val="C00000"/>
                </a:solidFill>
              </a:rPr>
              <a:t>ґрунтів </a:t>
            </a:r>
            <a:r>
              <a:rPr lang="uk-UA" altLang="uk-UA" sz="2400" dirty="0" smtClean="0">
                <a:solidFill>
                  <a:srgbClr val="C00000"/>
                </a:solidFill>
              </a:rPr>
              <a:t>і суходільних земель, зарослих чагарником висотою до 2 м, без попереднього зрізання. Він може бути використаний для оранки лісових площ, розчищених </a:t>
            </a:r>
            <a:r>
              <a:rPr lang="uk-UA" altLang="uk-UA" sz="2400" dirty="0" smtClean="0">
                <a:solidFill>
                  <a:srgbClr val="C00000"/>
                </a:solidFill>
              </a:rPr>
              <a:t>кущорізом. Агрегатується </a:t>
            </a:r>
            <a:r>
              <a:rPr lang="uk-UA" altLang="uk-UA" sz="2400" dirty="0" smtClean="0">
                <a:solidFill>
                  <a:srgbClr val="C00000"/>
                </a:solidFill>
              </a:rPr>
              <a:t>з </a:t>
            </a:r>
            <a:r>
              <a:rPr lang="uk-UA" altLang="uk-UA" sz="2400" dirty="0" smtClean="0">
                <a:solidFill>
                  <a:srgbClr val="C00000"/>
                </a:solidFill>
              </a:rPr>
              <a:t>трактором класу тяги 3,0.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4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764705"/>
            <a:ext cx="6876554" cy="4469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Література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marL="180975" indent="-180975">
              <a:buSzPct val="100000"/>
              <a:buFont typeface="+mj-lt"/>
              <a:buAutoNum type="arabicPeriod"/>
              <a:defRPr/>
            </a:pPr>
            <a:r>
              <a:rPr lang="ru-RU" sz="28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Винокуров В.Н. Машины и механизмы лесного и садово-паркового хозяйства: учебник для студ. </a:t>
            </a:r>
            <a:r>
              <a:rPr lang="ru-RU" sz="2800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высш</a:t>
            </a:r>
            <a:r>
              <a:rPr lang="ru-RU" sz="28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учебн</a:t>
            </a:r>
            <a:r>
              <a:rPr lang="ru-RU" sz="28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. заведений / Винокуров В. Н., Г. В. Силаев, А. А. </a:t>
            </a:r>
            <a:r>
              <a:rPr lang="ru-RU" sz="2800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Золотаревский</a:t>
            </a:r>
            <a:r>
              <a:rPr lang="ru-RU" sz="28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. – М. : Издательский центр „Академия”, 2004. – 400 с.</a:t>
            </a:r>
            <a:endParaRPr lang="uk-UA" sz="2800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180975" indent="-180975">
              <a:buSzPct val="100000"/>
              <a:buFont typeface="+mj-lt"/>
              <a:buAutoNum type="arabicPeriod"/>
              <a:defRPr/>
            </a:pPr>
            <a:r>
              <a:rPr lang="uk-UA" sz="28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Зима І. М. Механізація лісогосподарських робіт : підручник для </a:t>
            </a:r>
            <a:r>
              <a:rPr lang="uk-UA" sz="2800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вищ</a:t>
            </a:r>
            <a:r>
              <a:rPr lang="uk-UA" sz="28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800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навч.закл</a:t>
            </a:r>
            <a:r>
              <a:rPr lang="uk-UA" sz="28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. / І. М. Зима, Т. Т. </a:t>
            </a:r>
            <a:r>
              <a:rPr lang="uk-UA" sz="2800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Малюгін</a:t>
            </a:r>
            <a:r>
              <a:rPr lang="uk-UA" sz="28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. − 4-е вид., перероб. і </a:t>
            </a:r>
            <a:r>
              <a:rPr lang="uk-UA" sz="2800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доп</a:t>
            </a:r>
            <a:r>
              <a:rPr lang="uk-UA" sz="28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. − К. : ІНКОС, 2006. − 488 с.</a:t>
            </a:r>
          </a:p>
          <a:p>
            <a:pPr marL="180975" indent="-180975">
              <a:buSzPct val="100000"/>
              <a:buFont typeface="+mj-lt"/>
              <a:buAutoNum type="arabicPeriod"/>
              <a:defRPr/>
            </a:pPr>
            <a:r>
              <a:rPr lang="ru-RU" sz="28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Зинин В.Ф. Технология и механизация лесохозяйственных работ: учебник для </a:t>
            </a:r>
            <a:r>
              <a:rPr lang="ru-RU" sz="2800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нач</a:t>
            </a:r>
            <a:r>
              <a:rPr lang="ru-RU" sz="28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. проф. образования / В. Ф. Зинин, В. И. Казаков, О. Г. Климов. – М. : Издательский центр „Академия”, 2004. – 320 с.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35280" cy="576064"/>
          </a:xfrm>
        </p:spPr>
        <p:txBody>
          <a:bodyPr>
            <a:noAutofit/>
          </a:bodyPr>
          <a:lstStyle/>
          <a:p>
            <a:pPr algn="ctr"/>
            <a:r>
              <a:rPr lang="uk-UA" sz="3200" b="1" dirty="0" smtClean="0">
                <a:solidFill>
                  <a:srgbClr val="000099"/>
                </a:solidFill>
                <a:latin typeface="Times New Roman" pitchFamily="18" charset="0"/>
              </a:rPr>
              <a:t>Плуг </a:t>
            </a:r>
            <a:r>
              <a:rPr lang="uk-UA" sz="3200" b="1" dirty="0" smtClean="0">
                <a:solidFill>
                  <a:srgbClr val="000099"/>
                </a:solidFill>
                <a:latin typeface="Times New Roman" pitchFamily="18" charset="0"/>
              </a:rPr>
              <a:t>триярусний начіпний </a:t>
            </a:r>
            <a:r>
              <a:rPr lang="uk-UA" sz="3200" b="1" dirty="0" smtClean="0">
                <a:solidFill>
                  <a:srgbClr val="000099"/>
                </a:solidFill>
                <a:latin typeface="Times New Roman" pitchFamily="18" charset="0"/>
              </a:rPr>
              <a:t>ПТН – 40</a:t>
            </a:r>
            <a:endParaRPr lang="uk-UA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179512" y="4653136"/>
            <a:ext cx="8784976" cy="2016224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endParaRPr lang="uk-UA" sz="1100" b="1" dirty="0" smtClean="0"/>
          </a:p>
          <a:p>
            <a:pPr algn="ctr">
              <a:lnSpc>
                <a:spcPct val="120000"/>
              </a:lnSpc>
              <a:buNone/>
            </a:pPr>
            <a:r>
              <a:rPr lang="uk-UA" sz="3200" b="1" dirty="0" smtClean="0">
                <a:solidFill>
                  <a:srgbClr val="C00000"/>
                </a:solidFill>
              </a:rPr>
              <a:t>Плуг </a:t>
            </a:r>
            <a:r>
              <a:rPr lang="uk-UA" sz="3200" b="1" dirty="0" smtClean="0">
                <a:solidFill>
                  <a:srgbClr val="C00000"/>
                </a:solidFill>
              </a:rPr>
              <a:t>триярусний начіпний ПТН-40</a:t>
            </a:r>
            <a:r>
              <a:rPr lang="uk-UA" sz="3200" dirty="0" smtClean="0">
                <a:solidFill>
                  <a:srgbClr val="C00000"/>
                </a:solidFill>
              </a:rPr>
              <a:t> </a:t>
            </a:r>
            <a:r>
              <a:rPr lang="uk-UA" sz="3200" dirty="0" smtClean="0">
                <a:solidFill>
                  <a:srgbClr val="C00000"/>
                </a:solidFill>
              </a:rPr>
              <a:t> </a:t>
            </a:r>
            <a:r>
              <a:rPr lang="uk-UA" sz="3200" dirty="0" smtClean="0">
                <a:solidFill>
                  <a:srgbClr val="C00000"/>
                </a:solidFill>
              </a:rPr>
              <a:t>(П - плуг, Т - триярусний; </a:t>
            </a:r>
            <a:endParaRPr lang="uk-UA" sz="3200" dirty="0" smtClean="0">
              <a:solidFill>
                <a:srgbClr val="C00000"/>
              </a:solidFill>
            </a:endParaRPr>
          </a:p>
          <a:p>
            <a:pPr algn="ctr">
              <a:lnSpc>
                <a:spcPct val="120000"/>
              </a:lnSpc>
              <a:buNone/>
            </a:pPr>
            <a:r>
              <a:rPr lang="uk-UA" sz="3200" dirty="0" smtClean="0">
                <a:solidFill>
                  <a:srgbClr val="C00000"/>
                </a:solidFill>
              </a:rPr>
              <a:t>Н </a:t>
            </a:r>
            <a:r>
              <a:rPr lang="uk-UA" sz="3200" dirty="0" smtClean="0">
                <a:solidFill>
                  <a:srgbClr val="C00000"/>
                </a:solidFill>
              </a:rPr>
              <a:t>- начіпний; 40 - ширина захвату, см) призначений для докорінного поліпшення малородючих солонцевих і підзолистих </a:t>
            </a:r>
            <a:r>
              <a:rPr lang="uk-UA" sz="3200" dirty="0" smtClean="0">
                <a:solidFill>
                  <a:srgbClr val="C00000"/>
                </a:solidFill>
              </a:rPr>
              <a:t>ґрунтів. </a:t>
            </a:r>
            <a:r>
              <a:rPr lang="uk-UA" sz="3200" dirty="0" smtClean="0">
                <a:solidFill>
                  <a:srgbClr val="C00000"/>
                </a:solidFill>
              </a:rPr>
              <a:t>Його можна застосовувати для три- і двох'ярусної оранки глибиною до 40 см. Агрегатують з тракторами класу 3.</a:t>
            </a:r>
            <a:endParaRPr lang="uk-UA" sz="3200" dirty="0">
              <a:solidFill>
                <a:srgbClr val="C00000"/>
              </a:solidFill>
            </a:endParaRPr>
          </a:p>
        </p:txBody>
      </p:sp>
      <p:pic>
        <p:nvPicPr>
          <p:cNvPr id="9" name="Рисунок 8" descr="9994"/>
          <p:cNvPicPr/>
          <p:nvPr/>
        </p:nvPicPr>
        <p:blipFill>
          <a:blip r:embed="rId2" cstate="print"/>
          <a:srcRect l="5754" r="35744" b="33093"/>
          <a:stretch>
            <a:fillRect/>
          </a:stretch>
        </p:blipFill>
        <p:spPr bwMode="auto">
          <a:xfrm>
            <a:off x="179512" y="764704"/>
            <a:ext cx="5544616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652120" y="764704"/>
            <a:ext cx="3491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2400" dirty="0" smtClean="0"/>
              <a:t>1 – рама; </a:t>
            </a:r>
            <a:endParaRPr lang="uk-UA" sz="2400" dirty="0" smtClean="0"/>
          </a:p>
          <a:p>
            <a:pPr>
              <a:buNone/>
            </a:pPr>
            <a:r>
              <a:rPr lang="uk-UA" sz="2400" dirty="0" smtClean="0"/>
              <a:t>2 </a:t>
            </a:r>
            <a:r>
              <a:rPr lang="uk-UA" sz="2400" dirty="0" smtClean="0"/>
              <a:t>– чересловий ніж</a:t>
            </a:r>
            <a:r>
              <a:rPr lang="uk-UA" sz="2400" dirty="0" smtClean="0"/>
              <a:t>;</a:t>
            </a:r>
          </a:p>
          <a:p>
            <a:pPr>
              <a:buNone/>
            </a:pPr>
            <a:r>
              <a:rPr lang="uk-UA" sz="2400" dirty="0" smtClean="0"/>
              <a:t>3 </a:t>
            </a:r>
            <a:r>
              <a:rPr lang="uk-UA" sz="2400" dirty="0" smtClean="0"/>
              <a:t>– передній корпус</a:t>
            </a:r>
            <a:r>
              <a:rPr lang="uk-UA" sz="2400" dirty="0" smtClean="0"/>
              <a:t>;</a:t>
            </a:r>
          </a:p>
          <a:p>
            <a:pPr>
              <a:buNone/>
            </a:pPr>
            <a:r>
              <a:rPr lang="uk-UA" sz="2400" dirty="0" smtClean="0"/>
              <a:t> </a:t>
            </a:r>
            <a:r>
              <a:rPr lang="uk-UA" sz="2400" dirty="0" smtClean="0"/>
              <a:t>4 – крюк для борін</a:t>
            </a:r>
            <a:r>
              <a:rPr lang="uk-UA" sz="2400" dirty="0" smtClean="0"/>
              <a:t>;</a:t>
            </a:r>
          </a:p>
          <a:p>
            <a:pPr>
              <a:buNone/>
            </a:pPr>
            <a:r>
              <a:rPr lang="uk-UA" sz="2400" dirty="0" smtClean="0"/>
              <a:t> </a:t>
            </a:r>
            <a:r>
              <a:rPr lang="uk-UA" sz="2400" dirty="0" smtClean="0"/>
              <a:t>5 – середній корпус; </a:t>
            </a:r>
            <a:endParaRPr lang="uk-UA" sz="2400" dirty="0" smtClean="0"/>
          </a:p>
          <a:p>
            <a:pPr>
              <a:buNone/>
            </a:pPr>
            <a:r>
              <a:rPr lang="uk-UA" sz="2400" dirty="0" smtClean="0"/>
              <a:t>6 </a:t>
            </a:r>
            <a:r>
              <a:rPr lang="uk-UA" sz="2400" dirty="0" smtClean="0"/>
              <a:t>– задній корпус</a:t>
            </a:r>
            <a:r>
              <a:rPr lang="uk-UA" sz="2400" dirty="0" smtClean="0"/>
              <a:t>;</a:t>
            </a:r>
          </a:p>
          <a:p>
            <a:pPr>
              <a:buNone/>
            </a:pPr>
            <a:r>
              <a:rPr lang="uk-UA" sz="2400" dirty="0" smtClean="0"/>
              <a:t> </a:t>
            </a:r>
            <a:r>
              <a:rPr lang="uk-UA" sz="2400" dirty="0" smtClean="0"/>
              <a:t>7 – гвинтовий механізм</a:t>
            </a:r>
            <a:r>
              <a:rPr lang="uk-UA" sz="2400" dirty="0" smtClean="0"/>
              <a:t>;</a:t>
            </a:r>
          </a:p>
          <a:p>
            <a:pPr>
              <a:buNone/>
            </a:pPr>
            <a:r>
              <a:rPr lang="uk-UA" sz="2400" dirty="0" smtClean="0"/>
              <a:t> </a:t>
            </a:r>
            <a:r>
              <a:rPr lang="uk-UA" sz="2400" dirty="0" smtClean="0"/>
              <a:t>8 – начіпний пристрій; </a:t>
            </a:r>
          </a:p>
          <a:p>
            <a:pPr>
              <a:buNone/>
            </a:pPr>
            <a:r>
              <a:rPr lang="uk-UA" sz="2400" dirty="0" smtClean="0"/>
              <a:t>9 – опорне колесо.</a:t>
            </a:r>
            <a:r>
              <a:rPr lang="uk-UA" sz="2400" b="1" dirty="0" smtClean="0"/>
              <a:t> </a:t>
            </a:r>
            <a:endParaRPr lang="uk-UA" sz="2400" b="1" dirty="0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Плуг лісовий для схилів ПЛС – 0,6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5076056" y="1447800"/>
            <a:ext cx="3888432" cy="38534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1- двовідвальний корпус; </a:t>
            </a:r>
          </a:p>
          <a:p>
            <a:pPr>
              <a:buNone/>
            </a:pPr>
            <a:r>
              <a:rPr lang="uk-UA" dirty="0" smtClean="0"/>
              <a:t>2 - дисковий ніж; </a:t>
            </a:r>
          </a:p>
          <a:p>
            <a:pPr>
              <a:buNone/>
            </a:pPr>
            <a:r>
              <a:rPr lang="uk-UA" dirty="0" smtClean="0"/>
              <a:t>3 – маятник-вага; </a:t>
            </a:r>
          </a:p>
          <a:p>
            <a:pPr>
              <a:buNone/>
            </a:pPr>
            <a:r>
              <a:rPr lang="uk-UA" dirty="0" smtClean="0"/>
              <a:t> 4 - два прикотуючих ролики; </a:t>
            </a:r>
          </a:p>
          <a:p>
            <a:pPr>
              <a:buNone/>
            </a:pPr>
            <a:r>
              <a:rPr lang="uk-UA" dirty="0" smtClean="0"/>
              <a:t>5 – розпушувальна лапа.  </a:t>
            </a:r>
            <a:endParaRPr lang="uk-UA" dirty="0"/>
          </a:p>
        </p:txBody>
      </p:sp>
      <p:pic>
        <p:nvPicPr>
          <p:cNvPr id="6" name="Picture 4" descr="000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4896544" cy="4590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23528" y="5445224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Плуг лісовий  ПЛС-0,6  </a:t>
            </a:r>
            <a:r>
              <a:rPr lang="uk-UA" sz="2400" dirty="0" smtClean="0">
                <a:solidFill>
                  <a:srgbClr val="C00000"/>
                </a:solidFill>
              </a:rPr>
              <a:t>призначений для нарізки борозен під лісові культури на яружно-балкових схилах крутизною до 20 °.</a:t>
            </a:r>
            <a:endParaRPr lang="uk-UA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60" cy="792088"/>
          </a:xfrm>
        </p:spPr>
        <p:txBody>
          <a:bodyPr>
            <a:no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</a:rPr>
              <a:t>Плуг двокорпусний оборотний </a:t>
            </a: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</a:rPr>
              <a:t>навісний </a:t>
            </a:r>
            <a:br>
              <a:rPr lang="uk-UA" sz="3200" dirty="0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uk-UA" sz="3200" dirty="0" err="1" smtClean="0">
                <a:solidFill>
                  <a:srgbClr val="FF0000"/>
                </a:solidFill>
                <a:latin typeface="Times New Roman" pitchFamily="18" charset="0"/>
              </a:rPr>
              <a:t>ПОН</a:t>
            </a: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</a:rPr>
              <a:t>- 2 – 30</a:t>
            </a:r>
            <a:endParaRPr lang="uk-UA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84168" y="836712"/>
            <a:ext cx="3059832" cy="36724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1 - правооборотний передплужник; </a:t>
            </a:r>
            <a:endParaRPr lang="uk-UA" sz="2000" dirty="0" smtClean="0">
              <a:solidFill>
                <a:srgbClr val="000099"/>
              </a:solidFill>
              <a:latin typeface="Times New Roman" pitchFamily="18" charset="0"/>
            </a:endParaRPr>
          </a:p>
          <a:p>
            <a:pPr>
              <a:buNone/>
            </a:pP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2 </a:t>
            </a: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- правооборотні корпуси; </a:t>
            </a:r>
            <a:endParaRPr lang="uk-UA" sz="2000" dirty="0" smtClean="0">
              <a:solidFill>
                <a:srgbClr val="000099"/>
              </a:solidFill>
              <a:latin typeface="Times New Roman" pitchFamily="18" charset="0"/>
            </a:endParaRPr>
          </a:p>
          <a:p>
            <a:pPr>
              <a:buNone/>
            </a:pP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3 </a:t>
            </a: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- лівооборотні корпуси; </a:t>
            </a:r>
            <a:endParaRPr lang="uk-UA" sz="2000" dirty="0" smtClean="0">
              <a:solidFill>
                <a:srgbClr val="000099"/>
              </a:solidFill>
              <a:latin typeface="Times New Roman" pitchFamily="18" charset="0"/>
            </a:endParaRPr>
          </a:p>
          <a:p>
            <a:pPr>
              <a:buNone/>
            </a:pP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4 </a:t>
            </a: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- дисковий ніж; </a:t>
            </a:r>
          </a:p>
          <a:p>
            <a:pPr>
              <a:buNone/>
            </a:pP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5 </a:t>
            </a: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- лівооборотний </a:t>
            </a: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передплужник</a:t>
            </a: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; </a:t>
            </a:r>
            <a:endParaRPr lang="uk-UA" sz="2000" dirty="0" smtClean="0">
              <a:solidFill>
                <a:srgbClr val="000099"/>
              </a:solidFill>
              <a:latin typeface="Times New Roman" pitchFamily="18" charset="0"/>
            </a:endParaRPr>
          </a:p>
          <a:p>
            <a:pPr>
              <a:buNone/>
            </a:pP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6 </a:t>
            </a: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- начіпний </a:t>
            </a: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пристрій </a:t>
            </a: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з </a:t>
            </a: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механізмом </a:t>
            </a: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повороту; </a:t>
            </a:r>
            <a:endParaRPr lang="uk-UA" sz="2000" dirty="0" smtClean="0">
              <a:solidFill>
                <a:srgbClr val="000099"/>
              </a:solidFill>
              <a:latin typeface="Times New Roman" pitchFamily="18" charset="0"/>
            </a:endParaRPr>
          </a:p>
          <a:p>
            <a:pPr>
              <a:buNone/>
            </a:pP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7 </a:t>
            </a:r>
            <a:r>
              <a:rPr lang="uk-UA" sz="2000" dirty="0" smtClean="0">
                <a:solidFill>
                  <a:srgbClr val="000099"/>
                </a:solidFill>
                <a:latin typeface="Times New Roman" pitchFamily="18" charset="0"/>
              </a:rPr>
              <a:t>– рама.</a:t>
            </a:r>
            <a:endParaRPr lang="uk-UA" sz="2000" dirty="0"/>
          </a:p>
        </p:txBody>
      </p:sp>
      <p:pic>
        <p:nvPicPr>
          <p:cNvPr id="4" name="Picture 8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80728"/>
            <a:ext cx="5904656" cy="3838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4869160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Навісний двокорпусний оборотний плуг ПОН-2-30 </a:t>
            </a:r>
            <a:r>
              <a:rPr lang="uk-UA" sz="2400" dirty="0" smtClean="0">
                <a:solidFill>
                  <a:srgbClr val="C00000"/>
                </a:solidFill>
              </a:rPr>
              <a:t>призначений для гладкої (без роз'ємних борозен і звальних гребенів) оранки ґрунтів з питомим опором до 6 Н/м² на глибину до 25 см, а також для оранки полів на схилах до 10º.</a:t>
            </a:r>
            <a:endParaRPr lang="uk-UA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77724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B0F0"/>
                </a:solidFill>
              </a:rPr>
              <a:t>Плуг лісовий ПЛ - 1</a:t>
            </a:r>
            <a:endParaRPr lang="uk-UA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5373216"/>
            <a:ext cx="8640960" cy="1484784"/>
          </a:xfrm>
        </p:spPr>
        <p:txBody>
          <a:bodyPr>
            <a:normAutofit fontScale="85000" lnSpcReduction="10000"/>
          </a:bodyPr>
          <a:lstStyle/>
          <a:p>
            <a:pPr algn="ctr">
              <a:lnSpc>
                <a:spcPct val="120000"/>
              </a:lnSpc>
              <a:buNone/>
            </a:pPr>
            <a:r>
              <a:rPr lang="uk-UA" altLang="uk-UA" sz="2400" b="1" dirty="0" smtClean="0">
                <a:solidFill>
                  <a:srgbClr val="C00000"/>
                </a:solidFill>
              </a:rPr>
              <a:t>Плуг лісовий ПЛ-1 </a:t>
            </a:r>
            <a:r>
              <a:rPr lang="uk-UA" altLang="uk-UA" sz="2400" dirty="0" smtClean="0">
                <a:solidFill>
                  <a:srgbClr val="C00000"/>
                </a:solidFill>
              </a:rPr>
              <a:t>призначений для нарізання борозен шириною 1 м на глибину 10 ... 15 см під посадку лісових культур на нерозкорчованих зрубах з кількістю пнів до 600 </a:t>
            </a:r>
            <a:r>
              <a:rPr lang="uk-UA" altLang="uk-UA" sz="2400" dirty="0" err="1" smtClean="0">
                <a:solidFill>
                  <a:srgbClr val="C00000"/>
                </a:solidFill>
              </a:rPr>
              <a:t>шт</a:t>
            </a:r>
            <a:r>
              <a:rPr lang="uk-UA" altLang="uk-UA" sz="2400" dirty="0" smtClean="0">
                <a:solidFill>
                  <a:srgbClr val="C00000"/>
                </a:solidFill>
              </a:rPr>
              <a:t>/га.  Агрегатується з тракторами ТДТ–55А, ЛХТ–55М, ЛХТ–100. Маса плуга 950 кг.</a:t>
            </a:r>
          </a:p>
          <a:p>
            <a:endParaRPr lang="uk-UA" dirty="0"/>
          </a:p>
        </p:txBody>
      </p:sp>
      <p:pic>
        <p:nvPicPr>
          <p:cNvPr id="4" name="Picture 5" descr="9-б ПЛ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7345363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rgbClr val="C00000"/>
                </a:solidFill>
              </a:rPr>
              <a:t>Дискові плуги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196752"/>
            <a:ext cx="8291264" cy="5256584"/>
          </a:xfrm>
        </p:spPr>
        <p:txBody>
          <a:bodyPr>
            <a:normAutofit fontScale="92500"/>
          </a:bodyPr>
          <a:lstStyle/>
          <a:p>
            <a:pPr>
              <a:lnSpc>
                <a:spcPct val="80000"/>
              </a:lnSpc>
            </a:pPr>
            <a:r>
              <a:rPr lang="uk-UA" altLang="uk-UA" sz="2800" dirty="0" smtClean="0"/>
              <a:t>Основними робочими органами дискових плугів є сферичні диски діаметром 600 ... 800 мм, встановлені під кутом нахилу 70 ° і з кутом атаки 40 ... 50 °.</a:t>
            </a:r>
          </a:p>
          <a:p>
            <a:pPr>
              <a:lnSpc>
                <a:spcPct val="80000"/>
              </a:lnSpc>
            </a:pPr>
            <a:endParaRPr lang="uk-UA" altLang="uk-UA" sz="900" dirty="0" smtClean="0"/>
          </a:p>
          <a:p>
            <a:pPr>
              <a:lnSpc>
                <a:spcPct val="80000"/>
              </a:lnSpc>
            </a:pPr>
            <a:r>
              <a:rPr lang="uk-UA" altLang="uk-UA" sz="2800" dirty="0" smtClean="0"/>
              <a:t>Особливістю дискових плугів є індивідуальна система кріплення дисків, які крім поступального руху разом з агрегатом здійснюють і обертальний рух навколо похилої осі.</a:t>
            </a:r>
          </a:p>
          <a:p>
            <a:pPr>
              <a:lnSpc>
                <a:spcPct val="80000"/>
              </a:lnSpc>
            </a:pPr>
            <a:endParaRPr lang="uk-UA" altLang="uk-UA" sz="900" dirty="0" smtClean="0"/>
          </a:p>
          <a:p>
            <a:pPr>
              <a:lnSpc>
                <a:spcPct val="80000"/>
              </a:lnSpc>
            </a:pPr>
            <a:r>
              <a:rPr lang="uk-UA" altLang="uk-UA" sz="2800" dirty="0" smtClean="0"/>
              <a:t>У лісовому господарстві дискові плуги мають широке застосування, так як вони легко долають перешкоди в ґрунті. Цьому сприяють встановлені на лісових дискових плугах додаткові робочі органи чересловий ніж з тупим кутом входження в </a:t>
            </a:r>
            <a:r>
              <a:rPr lang="uk-UA" altLang="uk-UA" sz="2800" dirty="0" err="1" smtClean="0"/>
              <a:t>грунт</a:t>
            </a:r>
            <a:r>
              <a:rPr lang="uk-UA" altLang="uk-UA" sz="2800" dirty="0" smtClean="0"/>
              <a:t> , дернознім, розпушувальна лапа.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dirty="0" smtClean="0">
                <a:solidFill>
                  <a:srgbClr val="FF3399"/>
                </a:solidFill>
                <a:latin typeface="Times New Roman" pitchFamily="18" charset="0"/>
              </a:rPr>
              <a:t>Плуг дводисковий протипожежний ПДП – 1.2</a:t>
            </a:r>
            <a:endParaRPr lang="uk-UA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3501008"/>
            <a:ext cx="8712968" cy="309634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sz="2800" dirty="0" smtClean="0">
                <a:solidFill>
                  <a:srgbClr val="008080"/>
                </a:solidFill>
                <a:latin typeface="Times New Roman" pitchFamily="18" charset="0"/>
              </a:rPr>
              <a:t>Призначений для локалізації лісових пожеж і проведення профілактичних робіт шляхом прокладання протипожежних мінералізованих смуг, а також для підготовки ґрунту смугами під лісові культури на свіжих та слабозадернілих нерозкорчованих </a:t>
            </a:r>
            <a:r>
              <a:rPr lang="uk-UA" sz="2800" dirty="0" smtClean="0">
                <a:solidFill>
                  <a:srgbClr val="008080"/>
                </a:solidFill>
                <a:latin typeface="Times New Roman" pitchFamily="18" charset="0"/>
              </a:rPr>
              <a:t>зрубах з </a:t>
            </a:r>
            <a:r>
              <a:rPr lang="uk-UA" sz="2800" dirty="0" smtClean="0">
                <a:solidFill>
                  <a:srgbClr val="008080"/>
                </a:solidFill>
                <a:latin typeface="Times New Roman" pitchFamily="18" charset="0"/>
              </a:rPr>
              <a:t>кількістю пнів до 600</a:t>
            </a:r>
            <a:r>
              <a:rPr lang="uk-UA" sz="2800" dirty="0" smtClean="0">
                <a:solidFill>
                  <a:srgbClr val="008080"/>
                </a:solidFill>
              </a:rPr>
              <a:t> </a:t>
            </a:r>
            <a:r>
              <a:rPr lang="uk-UA" sz="2800" dirty="0" err="1" smtClean="0">
                <a:solidFill>
                  <a:srgbClr val="008080"/>
                </a:solidFill>
                <a:latin typeface="Times New Roman" pitchFamily="18" charset="0"/>
              </a:rPr>
              <a:t>шт</a:t>
            </a:r>
            <a:r>
              <a:rPr lang="uk-UA" sz="2800" dirty="0" smtClean="0">
                <a:solidFill>
                  <a:srgbClr val="008080"/>
                </a:solidFill>
                <a:latin typeface="Times New Roman" pitchFamily="18" charset="0"/>
              </a:rPr>
              <a:t>/га. Агрегатується з тракторами класу тяги 1.4 </a:t>
            </a:r>
            <a:r>
              <a:rPr lang="uk-UA" sz="2800" dirty="0" err="1" smtClean="0">
                <a:solidFill>
                  <a:srgbClr val="008080"/>
                </a:solidFill>
                <a:latin typeface="Times New Roman" pitchFamily="18" charset="0"/>
              </a:rPr>
              <a:t>кН</a:t>
            </a:r>
            <a:r>
              <a:rPr lang="uk-UA" sz="2800" dirty="0" smtClean="0">
                <a:solidFill>
                  <a:srgbClr val="008080"/>
                </a:solidFill>
                <a:latin typeface="Times New Roman" pitchFamily="18" charset="0"/>
              </a:rPr>
              <a:t>. </a:t>
            </a:r>
          </a:p>
          <a:p>
            <a:pPr algn="ctr">
              <a:lnSpc>
                <a:spcPct val="70000"/>
              </a:lnSpc>
              <a:buNone/>
            </a:pPr>
            <a:r>
              <a:rPr lang="uk-UA" sz="2800" b="1" dirty="0" smtClean="0">
                <a:solidFill>
                  <a:srgbClr val="000066"/>
                </a:solidFill>
                <a:latin typeface="Times New Roman" pitchFamily="18" charset="0"/>
              </a:rPr>
              <a:t>Технічна характеристика</a:t>
            </a:r>
          </a:p>
          <a:p>
            <a:pPr>
              <a:lnSpc>
                <a:spcPct val="70000"/>
              </a:lnSpc>
              <a:buNone/>
            </a:pPr>
            <a:r>
              <a:rPr lang="uk-UA" sz="2800" dirty="0" smtClean="0">
                <a:solidFill>
                  <a:srgbClr val="000066"/>
                </a:solidFill>
                <a:latin typeface="Times New Roman" pitchFamily="18" charset="0"/>
              </a:rPr>
              <a:t>Продуктивність за годину чистої роботи км/год., при:</a:t>
            </a:r>
          </a:p>
          <a:p>
            <a:pPr>
              <a:lnSpc>
                <a:spcPct val="70000"/>
              </a:lnSpc>
              <a:buNone/>
            </a:pPr>
            <a:r>
              <a:rPr lang="uk-UA" sz="2800" dirty="0" smtClean="0">
                <a:solidFill>
                  <a:srgbClr val="000066"/>
                </a:solidFill>
                <a:latin typeface="Times New Roman" pitchFamily="18" charset="0"/>
              </a:rPr>
              <a:t>прокладанні мінералізованих смуг 				8</a:t>
            </a:r>
          </a:p>
          <a:p>
            <a:pPr>
              <a:lnSpc>
                <a:spcPct val="70000"/>
              </a:lnSpc>
              <a:buNone/>
            </a:pPr>
            <a:r>
              <a:rPr lang="uk-UA" sz="2800" dirty="0" smtClean="0">
                <a:solidFill>
                  <a:srgbClr val="000066"/>
                </a:solidFill>
                <a:latin typeface="Times New Roman" pitchFamily="18" charset="0"/>
              </a:rPr>
              <a:t>Підготовка ґрунту						5.6</a:t>
            </a:r>
          </a:p>
          <a:p>
            <a:pPr>
              <a:lnSpc>
                <a:spcPct val="70000"/>
              </a:lnSpc>
              <a:buNone/>
            </a:pPr>
            <a:r>
              <a:rPr lang="uk-UA" sz="2800" dirty="0" smtClean="0">
                <a:solidFill>
                  <a:srgbClr val="000066"/>
                </a:solidFill>
                <a:latin typeface="Times New Roman" pitchFamily="18" charset="0"/>
              </a:rPr>
              <a:t>Ширина захвату, м						1.2</a:t>
            </a:r>
          </a:p>
          <a:p>
            <a:pPr>
              <a:lnSpc>
                <a:spcPct val="70000"/>
              </a:lnSpc>
              <a:buNone/>
            </a:pPr>
            <a:r>
              <a:rPr lang="uk-UA" sz="2800" dirty="0" smtClean="0">
                <a:solidFill>
                  <a:srgbClr val="000066"/>
                </a:solidFill>
                <a:latin typeface="Times New Roman" pitchFamily="18" charset="0"/>
              </a:rPr>
              <a:t>Глибина обробітку, см						до 12</a:t>
            </a:r>
          </a:p>
          <a:p>
            <a:pPr>
              <a:lnSpc>
                <a:spcPct val="70000"/>
              </a:lnSpc>
              <a:buNone/>
            </a:pPr>
            <a:r>
              <a:rPr lang="uk-UA" sz="2800" dirty="0" smtClean="0">
                <a:solidFill>
                  <a:srgbClr val="000066"/>
                </a:solidFill>
                <a:latin typeface="Times New Roman" pitchFamily="18" charset="0"/>
              </a:rPr>
              <a:t>Робоча швидкість, км/год.					до 8 	</a:t>
            </a:r>
            <a:endParaRPr lang="ru-RU" sz="2800" dirty="0" smtClean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4" name="Picture 10" descr="pdp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9636" y="764705"/>
            <a:ext cx="2563067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 descr="10-ПДП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7" y="738991"/>
            <a:ext cx="2952328" cy="2640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490066"/>
          </a:xfrm>
        </p:spPr>
        <p:txBody>
          <a:bodyPr>
            <a:normAutofit fontScale="90000"/>
          </a:bodyPr>
          <a:lstStyle/>
          <a:p>
            <a:r>
              <a:rPr lang="uk-UA" altLang="uk-UA" dirty="0" smtClean="0">
                <a:solidFill>
                  <a:schemeClr val="tx1"/>
                </a:solidFill>
                <a:latin typeface="Algerian" pitchFamily="82" charset="0"/>
              </a:rPr>
              <a:t>Плуг лісовий дисковий ПЛД–1,2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504" y="4725144"/>
            <a:ext cx="8856984" cy="1870720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90000"/>
              </a:lnSpc>
              <a:buNone/>
            </a:pPr>
            <a:r>
              <a:rPr lang="uk-UA" b="1" dirty="0" smtClean="0">
                <a:solidFill>
                  <a:srgbClr val="C00000"/>
                </a:solidFill>
              </a:rPr>
              <a:t>Плуг лісовий дисковий ПЛД-1,2 </a:t>
            </a:r>
            <a:r>
              <a:rPr lang="uk-UA" dirty="0" smtClean="0">
                <a:solidFill>
                  <a:srgbClr val="C00000"/>
                </a:solidFill>
              </a:rPr>
              <a:t>призначений для обробітку ґрунту смугами з утворенням мікропідвищення під посадку лісових культур на нерозкорчьованих, тимчасово перезволожених вирубках при числі пнів до 600 </a:t>
            </a:r>
            <a:r>
              <a:rPr lang="uk-UA" dirty="0" err="1" smtClean="0">
                <a:solidFill>
                  <a:srgbClr val="C00000"/>
                </a:solidFill>
              </a:rPr>
              <a:t>шт</a:t>
            </a:r>
            <a:r>
              <a:rPr lang="uk-UA" dirty="0" smtClean="0">
                <a:solidFill>
                  <a:srgbClr val="C00000"/>
                </a:solidFill>
              </a:rPr>
              <a:t>/га. </a:t>
            </a:r>
            <a:r>
              <a:rPr lang="uk-UA" altLang="uk-UA" dirty="0" smtClean="0">
                <a:solidFill>
                  <a:srgbClr val="C00000"/>
                </a:solidFill>
              </a:rPr>
              <a:t>Ширина захвату плуга 1,2 м; маса 850 кг. Агрегатується з тракторами ЛХТ-55М, ЛХТ-100.</a:t>
            </a:r>
          </a:p>
          <a:p>
            <a:endParaRPr lang="uk-UA" dirty="0"/>
          </a:p>
        </p:txBody>
      </p:sp>
      <p:pic>
        <p:nvPicPr>
          <p:cNvPr id="4098" name="Picture 2" descr="C:\Users\PC\Desktop\00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904" y="692697"/>
            <a:ext cx="4353210" cy="399044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932040" y="1556792"/>
            <a:ext cx="39604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 </a:t>
            </a:r>
            <a:r>
              <a:rPr lang="uk-UA" sz="2400" dirty="0" smtClean="0"/>
              <a:t>1 - двовідвальний дернознім ;</a:t>
            </a:r>
          </a:p>
          <a:p>
            <a:pPr marL="342900" indent="-342900"/>
            <a:r>
              <a:rPr lang="uk-UA" sz="2400" dirty="0" smtClean="0"/>
              <a:t>2 - корпус лемішного типу; </a:t>
            </a:r>
          </a:p>
          <a:p>
            <a:pPr marL="342900" indent="-342900"/>
            <a:r>
              <a:rPr lang="uk-UA" sz="2400" dirty="0" smtClean="0"/>
              <a:t>3 - розпушуюча лапа ;</a:t>
            </a:r>
          </a:p>
          <a:p>
            <a:pPr marL="342900" indent="-342900"/>
            <a:r>
              <a:rPr lang="uk-UA" sz="2400" dirty="0" smtClean="0"/>
              <a:t>4 - передні сферичні диски; </a:t>
            </a:r>
          </a:p>
          <a:p>
            <a:pPr marL="342900" indent="-342900"/>
            <a:r>
              <a:rPr lang="uk-UA" sz="2400" dirty="0" smtClean="0"/>
              <a:t>5 - задні сферичні диски. </a:t>
            </a:r>
            <a:endParaRPr lang="uk-UA" sz="24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38138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Викопувальні машини та знаряддя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844824"/>
            <a:ext cx="8147248" cy="4174976"/>
          </a:xfrm>
        </p:spPr>
        <p:txBody>
          <a:bodyPr/>
          <a:lstStyle/>
          <a:p>
            <a:pPr algn="ctr">
              <a:buNone/>
            </a:pPr>
            <a:r>
              <a:rPr lang="uk-UA" dirty="0" smtClean="0">
                <a:solidFill>
                  <a:srgbClr val="00B0F0"/>
                </a:solidFill>
              </a:rPr>
              <a:t>Викопувальні знаряддя повинні відповідати вимогам:</a:t>
            </a:r>
          </a:p>
          <a:p>
            <a:r>
              <a:rPr lang="uk-UA" dirty="0" smtClean="0"/>
              <a:t>1. забезпечення обрізання корінь без обривання</a:t>
            </a:r>
            <a:r>
              <a:rPr lang="uk-UA" dirty="0" smtClean="0"/>
              <a:t>;</a:t>
            </a:r>
          </a:p>
          <a:p>
            <a:endParaRPr lang="uk-UA" sz="800" dirty="0" smtClean="0"/>
          </a:p>
          <a:p>
            <a:r>
              <a:rPr lang="uk-UA" dirty="0" smtClean="0"/>
              <a:t>2. зріз кореня повинен бути гладким і рівним</a:t>
            </a:r>
            <a:r>
              <a:rPr lang="uk-UA" dirty="0" smtClean="0"/>
              <a:t>;</a:t>
            </a:r>
          </a:p>
          <a:p>
            <a:endParaRPr lang="uk-UA" sz="800" dirty="0" smtClean="0"/>
          </a:p>
          <a:p>
            <a:r>
              <a:rPr lang="uk-UA" dirty="0" smtClean="0"/>
              <a:t>3. не допускається ушкодження надземної частини посадкового матеріалу, який підкопується.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640960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A50021"/>
                </a:solidFill>
              </a:rPr>
              <a:t>Технічна характеристика машин і знарядь для викопування посадкового матеріалу</a:t>
            </a:r>
            <a:endParaRPr lang="uk-UA" dirty="0"/>
          </a:p>
        </p:txBody>
      </p:sp>
      <p:graphicFrame>
        <p:nvGraphicFramePr>
          <p:cNvPr id="4" name="Group 1725"/>
          <p:cNvGraphicFramePr>
            <a:graphicFrameLocks/>
          </p:cNvGraphicFramePr>
          <p:nvPr/>
        </p:nvGraphicFramePr>
        <p:xfrm>
          <a:off x="323527" y="1196751"/>
          <a:ext cx="8496945" cy="5601876"/>
        </p:xfrm>
        <a:graphic>
          <a:graphicData uri="http://schemas.openxmlformats.org/drawingml/2006/table">
            <a:tbl>
              <a:tblPr/>
              <a:tblGrid>
                <a:gridCol w="3098052"/>
                <a:gridCol w="1100906"/>
                <a:gridCol w="1112459"/>
                <a:gridCol w="1858500"/>
                <a:gridCol w="1327028"/>
              </a:tblGrid>
              <a:tr h="40701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Показники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НВС-1.2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ВМ-1.25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ВПН-2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020948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 центральною скобою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 бічною скобою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131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Агрегатується із трактором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Т-40М,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МТЗ - 82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МТЗ</a:t>
                      </a:r>
                      <a:r>
                        <a:rPr kumimoji="0" lang="uk-UA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ХТЗ - 181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ХТЗ - 181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ХТЗ - 181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070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Ширина захвата, м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1,25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1,05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0,55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087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Глибина підкопування, см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30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30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30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40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070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Маса, кг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290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730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070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Довжина, м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0,95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1,33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070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Ширина, м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1,65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1,85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2,13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2,79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087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Висота, м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1,56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1,45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1,44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1,48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070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Дорожній просвіт, см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4070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Продуктивність, га·год</a:t>
                      </a:r>
                      <a:r>
                        <a:rPr kumimoji="0" lang="uk-UA" sz="18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0,4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0,4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0,3</a:t>
                      </a: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0,1</a:t>
                      </a:r>
                      <a:endParaRPr kumimoji="0" lang="uk-UA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00B0F0"/>
                </a:solidFill>
                <a:latin typeface="Times New Roman" pitchFamily="18" charset="0"/>
              </a:rPr>
              <a:t>Викопувальний плуг ВПН – 2</a:t>
            </a:r>
            <a:endParaRPr lang="uk-UA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5157192"/>
            <a:ext cx="8363272" cy="12961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Викопувальний плуг навісний ВПН-2 </a:t>
            </a:r>
            <a:r>
              <a:rPr lang="uk-UA" dirty="0" smtClean="0">
                <a:solidFill>
                  <a:srgbClr val="C00000"/>
                </a:solidFill>
              </a:rPr>
              <a:t>- призначений для викопування саджанців і сіянців плодових та лісових культур в розсадниках.</a:t>
            </a:r>
          </a:p>
          <a:p>
            <a:endParaRPr lang="uk-UA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9512" y="764704"/>
            <a:ext cx="5329210" cy="41764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580112" y="1268760"/>
            <a:ext cx="3384376" cy="3024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</a:rPr>
              <a:t>1 - боковий ніж; </a:t>
            </a:r>
            <a:endParaRPr lang="uk-UA" sz="2400" dirty="0" smtClean="0">
              <a:latin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</a:rPr>
              <a:t>2 </a:t>
            </a:r>
            <a:r>
              <a:rPr lang="uk-UA" sz="2400" dirty="0" smtClean="0">
                <a:latin typeface="Times New Roman" pitchFamily="18" charset="0"/>
              </a:rPr>
              <a:t>– стійка; </a:t>
            </a:r>
            <a:endParaRPr lang="uk-UA" sz="2400" dirty="0" smtClean="0">
              <a:latin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</a:rPr>
              <a:t>3 </a:t>
            </a:r>
            <a:r>
              <a:rPr lang="uk-UA" sz="2400" dirty="0" smtClean="0">
                <a:latin typeface="Times New Roman" pitchFamily="18" charset="0"/>
              </a:rPr>
              <a:t>– гвинтовий механізм; </a:t>
            </a:r>
            <a:endParaRPr lang="uk-UA" sz="2400" dirty="0" smtClean="0">
              <a:latin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</a:rPr>
              <a:t>4 </a:t>
            </a:r>
            <a:r>
              <a:rPr lang="uk-UA" sz="2400" dirty="0" smtClean="0">
                <a:latin typeface="Times New Roman" pitchFamily="18" charset="0"/>
              </a:rPr>
              <a:t>– кронштейн; </a:t>
            </a:r>
            <a:endParaRPr lang="uk-UA" sz="2400" dirty="0" smtClean="0">
              <a:latin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</a:rPr>
              <a:t>5 </a:t>
            </a:r>
            <a:r>
              <a:rPr lang="uk-UA" sz="2400" dirty="0" smtClean="0">
                <a:latin typeface="Times New Roman" pitchFamily="18" charset="0"/>
              </a:rPr>
              <a:t>– рама; </a:t>
            </a:r>
            <a:endParaRPr lang="uk-UA" sz="2400" dirty="0" smtClean="0">
              <a:latin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</a:rPr>
              <a:t>6 </a:t>
            </a:r>
            <a:r>
              <a:rPr lang="uk-UA" sz="2400" dirty="0" smtClean="0">
                <a:latin typeface="Times New Roman" pitchFamily="18" charset="0"/>
              </a:rPr>
              <a:t>– ніж стійкості; </a:t>
            </a:r>
            <a:br>
              <a:rPr lang="uk-UA" sz="2400" dirty="0" smtClean="0">
                <a:latin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</a:rPr>
              <a:t>7 – центральна скоба; </a:t>
            </a:r>
            <a:endParaRPr lang="uk-UA" sz="2400" dirty="0" smtClean="0">
              <a:latin typeface="Times New Roman" pitchFamily="18" charset="0"/>
            </a:endParaRPr>
          </a:p>
          <a:p>
            <a:r>
              <a:rPr lang="uk-UA" sz="2400" dirty="0" smtClean="0">
                <a:latin typeface="Times New Roman" pitchFamily="18" charset="0"/>
              </a:rPr>
              <a:t>8 </a:t>
            </a:r>
            <a:r>
              <a:rPr lang="uk-UA" sz="2400" dirty="0" smtClean="0">
                <a:latin typeface="Times New Roman" pitchFamily="18" charset="0"/>
              </a:rPr>
              <a:t>– опорне колесо.</a:t>
            </a:r>
            <a:endParaRPr lang="uk-UA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76456" cy="1143000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Класифікація лісогосподарських машин: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844824"/>
            <a:ext cx="8291264" cy="4139952"/>
          </a:xfrm>
        </p:spPr>
        <p:txBody>
          <a:bodyPr>
            <a:normAutofit fontScale="85000" lnSpcReduction="10000"/>
          </a:bodyPr>
          <a:lstStyle/>
          <a:p>
            <a:r>
              <a:rPr lang="uk-UA" dirty="0" smtClean="0"/>
              <a:t>Машини для збору та очищення лісового насіння;</a:t>
            </a:r>
          </a:p>
          <a:p>
            <a:r>
              <a:rPr lang="uk-UA" dirty="0" smtClean="0"/>
              <a:t>Машини для рубок догляду за лісом;</a:t>
            </a:r>
          </a:p>
          <a:p>
            <a:r>
              <a:rPr lang="uk-UA" dirty="0" smtClean="0"/>
              <a:t>Машини та знаряддя для обробітку ґрунту;</a:t>
            </a:r>
          </a:p>
          <a:p>
            <a:r>
              <a:rPr lang="uk-UA" dirty="0" smtClean="0"/>
              <a:t>Машини для посіву лісового насіння;</a:t>
            </a:r>
          </a:p>
          <a:p>
            <a:r>
              <a:rPr lang="uk-UA" dirty="0" smtClean="0"/>
              <a:t>Дощувальні машини;</a:t>
            </a:r>
          </a:p>
          <a:p>
            <a:r>
              <a:rPr lang="uk-UA" dirty="0" smtClean="0"/>
              <a:t>Машини для внесення органічних та мінеральних добрив;</a:t>
            </a:r>
          </a:p>
          <a:p>
            <a:r>
              <a:rPr lang="uk-UA" dirty="0" smtClean="0"/>
              <a:t>Машини та апарати для захисту лісу від шкідників, хвороб і </a:t>
            </a:r>
            <a:r>
              <a:rPr lang="uk-UA" dirty="0" err="1" smtClean="0"/>
              <a:t>бур’янної</a:t>
            </a:r>
            <a:r>
              <a:rPr lang="uk-UA" dirty="0" smtClean="0"/>
              <a:t> </a:t>
            </a:r>
            <a:r>
              <a:rPr lang="uk-UA" dirty="0" smtClean="0"/>
              <a:t>рослинності;</a:t>
            </a:r>
          </a:p>
          <a:p>
            <a:r>
              <a:rPr lang="uk-UA" dirty="0" smtClean="0"/>
              <a:t>Машини для розчищення лісокультурних ділянок, меліоративних і дорожніх робіт;</a:t>
            </a:r>
          </a:p>
          <a:p>
            <a:r>
              <a:rPr lang="uk-UA" dirty="0" smtClean="0"/>
              <a:t>Машини та апарати для боротьби з лісовими пожежами.</a:t>
            </a:r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57815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800000"/>
                </a:solidFill>
                <a:latin typeface="Times New Roman" pitchFamily="18" charset="0"/>
              </a:rPr>
              <a:t>Навісна викопувальна скоба НВС – </a:t>
            </a:r>
            <a:r>
              <a:rPr lang="uk-UA" dirty="0" smtClean="0">
                <a:solidFill>
                  <a:srgbClr val="800000"/>
                </a:solidFill>
                <a:latin typeface="Times New Roman" pitchFamily="18" charset="0"/>
              </a:rPr>
              <a:t>1.2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436096" y="5085184"/>
            <a:ext cx="3250704" cy="151216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dirty="0" smtClean="0">
                <a:solidFill>
                  <a:srgbClr val="0000CC"/>
                </a:solidFill>
              </a:rPr>
              <a:t>1 – рама;</a:t>
            </a:r>
          </a:p>
          <a:p>
            <a:pPr>
              <a:buNone/>
            </a:pPr>
            <a:r>
              <a:rPr lang="uk-UA" dirty="0" smtClean="0">
                <a:solidFill>
                  <a:srgbClr val="0000CC"/>
                </a:solidFill>
              </a:rPr>
              <a:t>2 – опорне колесо;</a:t>
            </a:r>
          </a:p>
          <a:p>
            <a:pPr>
              <a:buNone/>
            </a:pPr>
            <a:r>
              <a:rPr lang="uk-UA" dirty="0" smtClean="0">
                <a:solidFill>
                  <a:srgbClr val="0000CC"/>
                </a:solidFill>
              </a:rPr>
              <a:t>3 – робочий орган; </a:t>
            </a:r>
          </a:p>
          <a:p>
            <a:pPr>
              <a:buNone/>
            </a:pPr>
            <a:r>
              <a:rPr lang="uk-UA" dirty="0" smtClean="0">
                <a:solidFill>
                  <a:srgbClr val="0000CC"/>
                </a:solidFill>
              </a:rPr>
              <a:t>4 – подовжувач. </a:t>
            </a:r>
            <a:endParaRPr lang="ru-RU" dirty="0" smtClean="0">
              <a:solidFill>
                <a:srgbClr val="0000CC"/>
              </a:solidFill>
            </a:endParaRPr>
          </a:p>
          <a:p>
            <a:endParaRPr lang="uk-UA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764704"/>
            <a:ext cx="4331473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svn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12776"/>
            <a:ext cx="448274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490066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</a:rPr>
              <a:t>Викопувальна машина ВМ – 1.25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504" y="4653136"/>
            <a:ext cx="8856984" cy="2204864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90000"/>
              </a:lnSpc>
              <a:buNone/>
            </a:pPr>
            <a:r>
              <a:rPr lang="uk-UA" sz="2400" dirty="0" smtClean="0">
                <a:solidFill>
                  <a:srgbClr val="CC00FF"/>
                </a:solidFill>
                <a:latin typeface="Times New Roman" pitchFamily="18" charset="0"/>
              </a:rPr>
              <a:t>1 – рама; 2 – редуктор; 3 – ланцюгова передача; 4 - лопатевий розпушувач;</a:t>
            </a:r>
            <a:br>
              <a:rPr lang="uk-UA" sz="2400" dirty="0" smtClean="0">
                <a:solidFill>
                  <a:srgbClr val="CC00FF"/>
                </a:solidFill>
                <a:latin typeface="Times New Roman" pitchFamily="18" charset="0"/>
              </a:rPr>
            </a:br>
            <a:r>
              <a:rPr lang="uk-UA" sz="2400" dirty="0" smtClean="0">
                <a:solidFill>
                  <a:srgbClr val="CC00FF"/>
                </a:solidFill>
                <a:latin typeface="Times New Roman" pitchFamily="18" charset="0"/>
              </a:rPr>
              <a:t> 5 – прутковий елеватор; 6 – опорне колесо; </a:t>
            </a:r>
            <a:br>
              <a:rPr lang="uk-UA" sz="2400" dirty="0" smtClean="0">
                <a:solidFill>
                  <a:srgbClr val="CC00FF"/>
                </a:solidFill>
                <a:latin typeface="Times New Roman" pitchFamily="18" charset="0"/>
              </a:rPr>
            </a:br>
            <a:r>
              <a:rPr lang="uk-UA" sz="2400" dirty="0" smtClean="0">
                <a:solidFill>
                  <a:srgbClr val="CC00FF"/>
                </a:solidFill>
                <a:latin typeface="Times New Roman" pitchFamily="18" charset="0"/>
              </a:rPr>
              <a:t>7 – вертикальний ніж стійка; 8 – леміш</a:t>
            </a:r>
            <a:r>
              <a:rPr lang="uk-UA" sz="2400" dirty="0" smtClean="0">
                <a:solidFill>
                  <a:srgbClr val="CC00FF"/>
                </a:solidFill>
                <a:latin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uk-UA" sz="2400" dirty="0" smtClean="0"/>
              <a:t> </a:t>
            </a:r>
            <a:r>
              <a:rPr lang="uk-UA" sz="2400" dirty="0" smtClean="0"/>
              <a:t>Викопувальна машина ВМ-1,25 призначена для викопування сіянців всіх порід, а також саджанців чагарників і ягідників у лісових, плодових і декоративних розсадниках.</a:t>
            </a:r>
          </a:p>
          <a:p>
            <a:pPr algn="ctr">
              <a:buNone/>
            </a:pPr>
            <a:endParaRPr lang="uk-UA" sz="24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835696" y="692696"/>
            <a:ext cx="5651897" cy="40061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800000"/>
                </a:solidFill>
              </a:rPr>
              <a:t>Плуг шнековий </a:t>
            </a:r>
            <a:r>
              <a:rPr lang="uk-UA" dirty="0" err="1" smtClean="0">
                <a:solidFill>
                  <a:srgbClr val="800000"/>
                </a:solidFill>
              </a:rPr>
              <a:t>ПШ</a:t>
            </a:r>
            <a:r>
              <a:rPr lang="uk-UA" dirty="0" smtClean="0">
                <a:solidFill>
                  <a:srgbClr val="800000"/>
                </a:solidFill>
              </a:rPr>
              <a:t> - 1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5229200"/>
            <a:ext cx="8640960" cy="115212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2400" b="1" dirty="0" smtClean="0">
                <a:solidFill>
                  <a:srgbClr val="C00000"/>
                </a:solidFill>
              </a:rPr>
              <a:t>Плуг шнековий </a:t>
            </a:r>
            <a:r>
              <a:rPr lang="uk-UA" sz="2400" b="1" dirty="0" err="1" smtClean="0">
                <a:solidFill>
                  <a:srgbClr val="C00000"/>
                </a:solidFill>
              </a:rPr>
              <a:t>ПШ</a:t>
            </a:r>
            <a:r>
              <a:rPr lang="uk-UA" sz="2400" b="1" dirty="0" smtClean="0">
                <a:solidFill>
                  <a:srgbClr val="C00000"/>
                </a:solidFill>
              </a:rPr>
              <a:t>-1 </a:t>
            </a:r>
            <a:r>
              <a:rPr lang="uk-UA" sz="2400" dirty="0" smtClean="0">
                <a:solidFill>
                  <a:srgbClr val="C00000"/>
                </a:solidFill>
              </a:rPr>
              <a:t>призначений для </a:t>
            </a:r>
            <a:r>
              <a:rPr lang="uk-UA" sz="2400" dirty="0" smtClean="0">
                <a:solidFill>
                  <a:srgbClr val="C00000"/>
                </a:solidFill>
              </a:rPr>
              <a:t>нарізання борозен з </a:t>
            </a:r>
            <a:r>
              <a:rPr lang="uk-UA" sz="2400" dirty="0" smtClean="0">
                <a:solidFill>
                  <a:srgbClr val="C00000"/>
                </a:solidFill>
              </a:rPr>
              <a:t>утворенням двох </a:t>
            </a:r>
            <a:r>
              <a:rPr lang="uk-UA" sz="2400" dirty="0" smtClean="0">
                <a:solidFill>
                  <a:srgbClr val="C00000"/>
                </a:solidFill>
              </a:rPr>
              <a:t>мікропідвищень </a:t>
            </a:r>
            <a:r>
              <a:rPr lang="uk-UA" sz="2400" dirty="0" smtClean="0">
                <a:solidFill>
                  <a:srgbClr val="C00000"/>
                </a:solidFill>
              </a:rPr>
              <a:t>(гряд) під посадку лісових культур по попередньо </a:t>
            </a:r>
            <a:r>
              <a:rPr lang="uk-UA" sz="2400" dirty="0" smtClean="0">
                <a:solidFill>
                  <a:srgbClr val="C00000"/>
                </a:solidFill>
              </a:rPr>
              <a:t>розчищених </a:t>
            </a:r>
            <a:r>
              <a:rPr lang="uk-UA" sz="2400" dirty="0" smtClean="0">
                <a:solidFill>
                  <a:srgbClr val="C00000"/>
                </a:solidFill>
              </a:rPr>
              <a:t>смугах шириною 3.5 ... 4.0 м.</a:t>
            </a:r>
            <a:endParaRPr lang="uk-UA" sz="2400" dirty="0">
              <a:solidFill>
                <a:srgbClr val="C00000"/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1520" y="764704"/>
            <a:ext cx="5060135" cy="436361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92080" y="1052736"/>
            <a:ext cx="35283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6600CC"/>
                </a:solidFill>
                <a:latin typeface="Times New Roman" pitchFamily="18" charset="0"/>
              </a:rPr>
              <a:t>1 – шнековий барабан; </a:t>
            </a:r>
            <a:endParaRPr lang="uk-UA" sz="2400" dirty="0" smtClean="0">
              <a:solidFill>
                <a:srgbClr val="6600CC"/>
              </a:solidFill>
              <a:latin typeface="Times New Roman" pitchFamily="18" charset="0"/>
            </a:endParaRPr>
          </a:p>
          <a:p>
            <a:r>
              <a:rPr lang="uk-UA" sz="2400" dirty="0" smtClean="0">
                <a:solidFill>
                  <a:srgbClr val="6600CC"/>
                </a:solidFill>
                <a:latin typeface="Times New Roman" pitchFamily="18" charset="0"/>
              </a:rPr>
              <a:t>2 </a:t>
            </a:r>
            <a:r>
              <a:rPr lang="uk-UA" sz="2400" dirty="0" smtClean="0">
                <a:solidFill>
                  <a:srgbClr val="6600CC"/>
                </a:solidFill>
                <a:latin typeface="Times New Roman" pitchFamily="18" charset="0"/>
              </a:rPr>
              <a:t>– чересловий ніж</a:t>
            </a:r>
            <a:r>
              <a:rPr lang="uk-UA" sz="2400" dirty="0" smtClean="0">
                <a:solidFill>
                  <a:srgbClr val="6600CC"/>
                </a:solidFill>
                <a:latin typeface="Times New Roman" pitchFamily="18" charset="0"/>
              </a:rPr>
              <a:t>;</a:t>
            </a:r>
          </a:p>
          <a:p>
            <a:r>
              <a:rPr lang="uk-UA" sz="2400" dirty="0" smtClean="0">
                <a:solidFill>
                  <a:srgbClr val="6600CC"/>
                </a:solidFill>
                <a:latin typeface="Times New Roman" pitchFamily="18" charset="0"/>
              </a:rPr>
              <a:t> </a:t>
            </a:r>
            <a:r>
              <a:rPr lang="uk-UA" sz="2400" dirty="0" smtClean="0">
                <a:solidFill>
                  <a:srgbClr val="6600CC"/>
                </a:solidFill>
                <a:latin typeface="Times New Roman" pitchFamily="18" charset="0"/>
              </a:rPr>
              <a:t>3 – навіска;</a:t>
            </a:r>
            <a:br>
              <a:rPr lang="uk-UA" sz="2400" dirty="0" smtClean="0">
                <a:solidFill>
                  <a:srgbClr val="6600CC"/>
                </a:solidFill>
                <a:latin typeface="Times New Roman" pitchFamily="18" charset="0"/>
              </a:rPr>
            </a:br>
            <a:r>
              <a:rPr lang="uk-UA" sz="2400" dirty="0" smtClean="0">
                <a:solidFill>
                  <a:srgbClr val="6600CC"/>
                </a:solidFill>
                <a:latin typeface="Times New Roman" pitchFamily="18" charset="0"/>
              </a:rPr>
              <a:t> 4 – двовідвальний плужний корпус; </a:t>
            </a:r>
            <a:endParaRPr lang="uk-UA" sz="2400" dirty="0" smtClean="0">
              <a:solidFill>
                <a:srgbClr val="6600CC"/>
              </a:solidFill>
              <a:latin typeface="Times New Roman" pitchFamily="18" charset="0"/>
            </a:endParaRPr>
          </a:p>
          <a:p>
            <a:r>
              <a:rPr lang="uk-UA" sz="2400" dirty="0" smtClean="0">
                <a:solidFill>
                  <a:srgbClr val="6600CC"/>
                </a:solidFill>
                <a:latin typeface="Times New Roman" pitchFamily="18" charset="0"/>
              </a:rPr>
              <a:t>5 </a:t>
            </a:r>
            <a:r>
              <a:rPr lang="uk-UA" sz="2400" dirty="0" smtClean="0">
                <a:solidFill>
                  <a:srgbClr val="6600CC"/>
                </a:solidFill>
                <a:latin typeface="Times New Roman" pitchFamily="18" charset="0"/>
              </a:rPr>
              <a:t>– карданний вал приводу шнеків</a:t>
            </a:r>
            <a:r>
              <a:rPr lang="uk-UA" sz="2400" dirty="0" smtClean="0">
                <a:solidFill>
                  <a:srgbClr val="6600CC"/>
                </a:solidFill>
                <a:latin typeface="Times New Roman" pitchFamily="18" charset="0"/>
              </a:rPr>
              <a:t>;</a:t>
            </a:r>
          </a:p>
          <a:p>
            <a:r>
              <a:rPr lang="uk-UA" sz="2400" dirty="0" smtClean="0">
                <a:solidFill>
                  <a:srgbClr val="6600CC"/>
                </a:solidFill>
                <a:latin typeface="Times New Roman" pitchFamily="18" charset="0"/>
              </a:rPr>
              <a:t> </a:t>
            </a:r>
            <a:r>
              <a:rPr lang="uk-UA" sz="2400" dirty="0" smtClean="0">
                <a:solidFill>
                  <a:srgbClr val="6600CC"/>
                </a:solidFill>
                <a:latin typeface="Times New Roman" pitchFamily="18" charset="0"/>
              </a:rPr>
              <a:t>6 – кожух ланцюгової передачі; </a:t>
            </a:r>
            <a:endParaRPr lang="uk-UA" sz="2400" dirty="0" smtClean="0">
              <a:solidFill>
                <a:srgbClr val="6600CC"/>
              </a:solidFill>
              <a:latin typeface="Times New Roman" pitchFamily="18" charset="0"/>
            </a:endParaRPr>
          </a:p>
          <a:p>
            <a:r>
              <a:rPr lang="uk-UA" sz="2400" dirty="0" smtClean="0">
                <a:solidFill>
                  <a:srgbClr val="6600CC"/>
                </a:solidFill>
                <a:latin typeface="Times New Roman" pitchFamily="18" charset="0"/>
              </a:rPr>
              <a:t>7 </a:t>
            </a:r>
            <a:r>
              <a:rPr lang="uk-UA" sz="2400" dirty="0" smtClean="0">
                <a:solidFill>
                  <a:srgbClr val="6600CC"/>
                </a:solidFill>
                <a:latin typeface="Times New Roman" pitchFamily="18" charset="0"/>
              </a:rPr>
              <a:t>– стійка.</a:t>
            </a:r>
            <a:r>
              <a:rPr lang="uk-UA" sz="2400" dirty="0" smtClean="0">
                <a:solidFill>
                  <a:srgbClr val="6600CC"/>
                </a:solidFill>
              </a:rPr>
              <a:t> </a:t>
            </a:r>
            <a:endParaRPr lang="uk-UA" sz="24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424936" cy="99412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До ґрунтообробних фрез ставляться наступні вимоги</a:t>
            </a:r>
            <a:r>
              <a:rPr lang="uk-UA" dirty="0" smtClean="0">
                <a:solidFill>
                  <a:schemeClr val="tx1"/>
                </a:solidFill>
              </a:rPr>
              <a:t>: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447800"/>
            <a:ext cx="8568952" cy="5077544"/>
          </a:xfrm>
        </p:spPr>
        <p:txBody>
          <a:bodyPr>
            <a:normAutofit lnSpcReduction="10000"/>
          </a:bodyPr>
          <a:lstStyle/>
          <a:p>
            <a:pPr lvl="0"/>
            <a:r>
              <a:rPr lang="uk-UA" dirty="0" smtClean="0"/>
              <a:t>можливість </a:t>
            </a:r>
            <a:r>
              <a:rPr lang="uk-UA" dirty="0" smtClean="0"/>
              <a:t>змінювати режим роботи робочого </a:t>
            </a:r>
            <a:r>
              <a:rPr lang="uk-UA" dirty="0" smtClean="0"/>
              <a:t>органу </a:t>
            </a:r>
            <a:r>
              <a:rPr lang="uk-UA" dirty="0" smtClean="0"/>
              <a:t>(варіюванням співвідношення поступальної й </a:t>
            </a:r>
            <a:r>
              <a:rPr lang="uk-UA" dirty="0" smtClean="0"/>
              <a:t>кутової </a:t>
            </a:r>
            <a:r>
              <a:rPr lang="uk-UA" dirty="0" smtClean="0"/>
              <a:t>швидкостей), а отже товщину стружки (ступінь </a:t>
            </a:r>
            <a:r>
              <a:rPr lang="uk-UA" dirty="0" smtClean="0"/>
              <a:t>подрібнення </a:t>
            </a:r>
            <a:r>
              <a:rPr lang="uk-UA" dirty="0" smtClean="0"/>
              <a:t>ґрунту);</a:t>
            </a:r>
          </a:p>
          <a:p>
            <a:pPr lvl="0"/>
            <a:r>
              <a:rPr lang="uk-UA" dirty="0" smtClean="0"/>
              <a:t>відсутність на робочому органі рослинних залишків і ґрунту;</a:t>
            </a:r>
          </a:p>
          <a:p>
            <a:pPr lvl="0"/>
            <a:r>
              <a:rPr lang="uk-UA" dirty="0" smtClean="0"/>
              <a:t>забезпечення рівної (без борозен і валиків) поверхні ґрунту після проходу фрези;</a:t>
            </a:r>
          </a:p>
          <a:p>
            <a:pPr lvl="0"/>
            <a:r>
              <a:rPr lang="uk-UA" dirty="0" smtClean="0"/>
              <a:t>забезпечення мінімальної (допустима не більше 2 см) висоти гребенів дна борозни;</a:t>
            </a:r>
          </a:p>
          <a:p>
            <a:pPr lvl="0"/>
            <a:r>
              <a:rPr lang="uk-UA" dirty="0" smtClean="0"/>
              <a:t>наявність пристосування, захисту робочого органу від поломок при зіткненні з перешкодами.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50106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rgbClr val="00B0F0"/>
                </a:solidFill>
              </a:rPr>
              <a:t>Класифікація фрез</a:t>
            </a:r>
            <a:endParaRPr lang="uk-UA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484784"/>
            <a:ext cx="8147248" cy="4535016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/>
              <a:t>За </a:t>
            </a:r>
            <a:r>
              <a:rPr lang="uk-UA" b="1" i="1" u="sng" dirty="0" smtClean="0"/>
              <a:t>призначенням</a:t>
            </a:r>
            <a:r>
              <a:rPr lang="uk-UA" dirty="0" smtClean="0"/>
              <a:t> фрези поділяються на садові, лісові, болотні, польові, просапні</a:t>
            </a:r>
            <a:r>
              <a:rPr lang="uk-UA" dirty="0" smtClean="0"/>
              <a:t>.</a:t>
            </a:r>
          </a:p>
          <a:p>
            <a:endParaRPr lang="uk-UA" dirty="0" smtClean="0"/>
          </a:p>
          <a:p>
            <a:r>
              <a:rPr lang="uk-UA" dirty="0" smtClean="0"/>
              <a:t>За </a:t>
            </a:r>
            <a:r>
              <a:rPr lang="uk-UA" b="1" i="1" u="sng" dirty="0" smtClean="0"/>
              <a:t>принципом дії</a:t>
            </a:r>
            <a:r>
              <a:rPr lang="uk-UA" dirty="0" smtClean="0"/>
              <a:t> фрези є поздовжнього, поперечного й вертикального фрезерування</a:t>
            </a:r>
            <a:r>
              <a:rPr lang="uk-UA" dirty="0" smtClean="0"/>
              <a:t>.</a:t>
            </a:r>
          </a:p>
          <a:p>
            <a:endParaRPr lang="uk-UA" dirty="0" smtClean="0"/>
          </a:p>
          <a:p>
            <a:r>
              <a:rPr lang="uk-UA" dirty="0" smtClean="0"/>
              <a:t>За </a:t>
            </a:r>
            <a:r>
              <a:rPr lang="uk-UA" b="1" i="1" u="sng" dirty="0" smtClean="0"/>
              <a:t>типом</a:t>
            </a:r>
            <a:r>
              <a:rPr lang="uk-UA" dirty="0" smtClean="0"/>
              <a:t> робочих органів фрези поділяються на ножові й шнекові</a:t>
            </a:r>
            <a:r>
              <a:rPr lang="uk-UA" dirty="0" smtClean="0"/>
              <a:t>.</a:t>
            </a:r>
          </a:p>
          <a:p>
            <a:endParaRPr lang="uk-UA" dirty="0" smtClean="0"/>
          </a:p>
          <a:p>
            <a:r>
              <a:rPr lang="uk-UA" dirty="0" smtClean="0"/>
              <a:t>За </a:t>
            </a:r>
            <a:r>
              <a:rPr lang="uk-UA" b="1" i="1" u="sng" dirty="0" smtClean="0"/>
              <a:t>способом з’єднання</a:t>
            </a:r>
            <a:r>
              <a:rPr lang="uk-UA" dirty="0" smtClean="0"/>
              <a:t> з тяговим засобом фрези можуть бути навісними, причіпними, </a:t>
            </a:r>
            <a:r>
              <a:rPr lang="uk-UA" dirty="0" err="1" smtClean="0"/>
              <a:t>напівпричіпними</a:t>
            </a:r>
            <a:r>
              <a:rPr lang="uk-UA" dirty="0" smtClean="0"/>
              <a:t> й самохідними.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Фрезерний ґрунтовий плуг ФПП-1 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4005064"/>
            <a:ext cx="8784976" cy="244827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uk-UA" dirty="0" smtClean="0"/>
              <a:t>1 </a:t>
            </a:r>
            <a:r>
              <a:rPr lang="uk-UA" dirty="0" smtClean="0"/>
              <a:t>- ножовий диск; 2 - редуктор; 3 - </a:t>
            </a:r>
            <a:r>
              <a:rPr lang="uk-UA" dirty="0" smtClean="0"/>
              <a:t>гідроакумулятор; </a:t>
            </a:r>
          </a:p>
          <a:p>
            <a:pPr algn="ctr">
              <a:buNone/>
            </a:pPr>
            <a:r>
              <a:rPr lang="uk-UA" dirty="0" smtClean="0"/>
              <a:t>4 </a:t>
            </a:r>
            <a:r>
              <a:rPr lang="uk-UA" dirty="0" smtClean="0"/>
              <a:t>- гідромотор; 5 - рама; Н - посадка в насипну частину; </a:t>
            </a:r>
            <a:endParaRPr lang="uk-UA" dirty="0" smtClean="0"/>
          </a:p>
          <a:p>
            <a:pPr algn="ctr">
              <a:buNone/>
            </a:pPr>
            <a:r>
              <a:rPr lang="uk-UA" dirty="0" smtClean="0"/>
              <a:t>М </a:t>
            </a:r>
            <a:r>
              <a:rPr lang="uk-UA" dirty="0" smtClean="0"/>
              <a:t>- посадка в виїмкових </a:t>
            </a:r>
            <a:r>
              <a:rPr lang="uk-UA" dirty="0" smtClean="0"/>
              <a:t>частина.</a:t>
            </a:r>
          </a:p>
          <a:p>
            <a:pPr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Фрезерний ґрунтовий плуг ФПП-1 </a:t>
            </a:r>
            <a:r>
              <a:rPr lang="uk-UA" dirty="0" smtClean="0">
                <a:solidFill>
                  <a:srgbClr val="C00000"/>
                </a:solidFill>
              </a:rPr>
              <a:t>призначений </a:t>
            </a:r>
            <a:r>
              <a:rPr lang="uk-UA" dirty="0" smtClean="0">
                <a:solidFill>
                  <a:srgbClr val="C00000"/>
                </a:solidFill>
              </a:rPr>
              <a:t>для створення борозен під посадку лісових і плантацій культур на вирубках з кількістю пнів </a:t>
            </a:r>
            <a:r>
              <a:rPr lang="uk-UA" dirty="0" smtClean="0">
                <a:solidFill>
                  <a:srgbClr val="C00000"/>
                </a:solidFill>
              </a:rPr>
              <a:t>до 600 </a:t>
            </a:r>
            <a:r>
              <a:rPr lang="uk-UA" dirty="0" err="1" smtClean="0">
                <a:solidFill>
                  <a:srgbClr val="C00000"/>
                </a:solidFill>
              </a:rPr>
              <a:t>шт</a:t>
            </a:r>
            <a:r>
              <a:rPr lang="uk-UA" dirty="0" smtClean="0">
                <a:solidFill>
                  <a:srgbClr val="C00000"/>
                </a:solidFill>
              </a:rPr>
              <a:t>/га.</a:t>
            </a:r>
          </a:p>
          <a:p>
            <a:endParaRPr lang="uk-UA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14774" r="11664"/>
          <a:stretch>
            <a:fillRect/>
          </a:stretch>
        </p:blipFill>
        <p:spPr bwMode="auto">
          <a:xfrm>
            <a:off x="971600" y="836712"/>
            <a:ext cx="684076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Фреза лісова FC-045 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4653136"/>
            <a:ext cx="8424936" cy="18002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uk-UA" dirty="0" smtClean="0"/>
              <a:t>1 - редуктор; 2 - гідроциліндр; 3 – пасова передача; </a:t>
            </a:r>
          </a:p>
          <a:p>
            <a:pPr algn="ctr">
              <a:buNone/>
            </a:pPr>
            <a:r>
              <a:rPr lang="uk-UA" dirty="0" smtClean="0"/>
              <a:t>4 - регульований захисний кожух; 5 - ніж-різець.</a:t>
            </a:r>
          </a:p>
          <a:p>
            <a:pPr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Фреза </a:t>
            </a:r>
            <a:r>
              <a:rPr lang="uk-UA" b="1" dirty="0" smtClean="0">
                <a:solidFill>
                  <a:srgbClr val="C00000"/>
                </a:solidFill>
              </a:rPr>
              <a:t>лісова FC-045 </a:t>
            </a:r>
            <a:r>
              <a:rPr lang="uk-UA" dirty="0" smtClean="0">
                <a:solidFill>
                  <a:srgbClr val="C00000"/>
                </a:solidFill>
              </a:rPr>
              <a:t>служить для подрібнення коренів, порубкових залишків та обробки лісових ґрунтів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908720"/>
            <a:ext cx="631911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Фреза лісова (Ротатор) FC-060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3861048"/>
            <a:ext cx="8784976" cy="266429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uk-UA" dirty="0" smtClean="0"/>
              <a:t>Роторний робочий орган подрібнювача пнів FC-060: </a:t>
            </a:r>
          </a:p>
          <a:p>
            <a:pPr algn="ctr">
              <a:buNone/>
            </a:pPr>
            <a:r>
              <a:rPr lang="uk-UA" dirty="0" smtClean="0"/>
              <a:t>а – подрібнення мерзлого ґрунту; б - роторний робочий орган; в - пень після обробки; 1 - роторний барабан; 2 - ніж-різець; 3 - змінний наконечник.</a:t>
            </a:r>
          </a:p>
          <a:p>
            <a:pPr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Фреза лісова FC-060 </a:t>
            </a:r>
            <a:r>
              <a:rPr lang="uk-UA" dirty="0" smtClean="0">
                <a:solidFill>
                  <a:srgbClr val="C00000"/>
                </a:solidFill>
              </a:rPr>
              <a:t>служать для </a:t>
            </a:r>
            <a:r>
              <a:rPr lang="uk-UA" dirty="0" smtClean="0">
                <a:solidFill>
                  <a:srgbClr val="C00000"/>
                </a:solidFill>
              </a:rPr>
              <a:t>обробітку </a:t>
            </a:r>
            <a:r>
              <a:rPr lang="uk-UA" dirty="0" smtClean="0">
                <a:solidFill>
                  <a:srgbClr val="C00000"/>
                </a:solidFill>
              </a:rPr>
              <a:t>лісових ґрунтів, що містять в орному горизонті деревні включення, а також </a:t>
            </a:r>
            <a:r>
              <a:rPr lang="uk-UA" dirty="0" smtClean="0">
                <a:solidFill>
                  <a:srgbClr val="C00000"/>
                </a:solidFill>
              </a:rPr>
              <a:t>мерзлий ґрунт. </a:t>
            </a:r>
            <a:r>
              <a:rPr lang="uk-UA" dirty="0" smtClean="0">
                <a:solidFill>
                  <a:srgbClr val="C00000"/>
                </a:solidFill>
              </a:rPr>
              <a:t>Фреза лісова (Ротатор) FC-060 </a:t>
            </a:r>
            <a:r>
              <a:rPr lang="uk-UA" dirty="0" smtClean="0">
                <a:solidFill>
                  <a:srgbClr val="C00000"/>
                </a:solidFill>
              </a:rPr>
              <a:t>може подрібнювати </a:t>
            </a:r>
            <a:r>
              <a:rPr lang="uk-UA" dirty="0" smtClean="0">
                <a:solidFill>
                  <a:srgbClr val="C00000"/>
                </a:solidFill>
              </a:rPr>
              <a:t>пні і коріння і одночасно розпушувати ґрунт</a:t>
            </a:r>
            <a:r>
              <a:rPr lang="uk-UA" dirty="0" smtClean="0"/>
              <a:t>. </a:t>
            </a:r>
            <a:endParaRPr lang="uk-U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8801489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Плуг-фреза PL </a:t>
            </a:r>
            <a:r>
              <a:rPr lang="uk-UA" dirty="0" smtClean="0">
                <a:solidFill>
                  <a:schemeClr val="tx1"/>
                </a:solidFill>
              </a:rPr>
              <a:t>U049 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4221088"/>
            <a:ext cx="8435280" cy="22322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Плуг-фреза PL U049 </a:t>
            </a:r>
            <a:r>
              <a:rPr lang="uk-UA" dirty="0" smtClean="0">
                <a:solidFill>
                  <a:srgbClr val="C00000"/>
                </a:solidFill>
              </a:rPr>
              <a:t>призначений </a:t>
            </a:r>
            <a:r>
              <a:rPr lang="uk-UA" dirty="0" smtClean="0">
                <a:solidFill>
                  <a:srgbClr val="C00000"/>
                </a:solidFill>
              </a:rPr>
              <a:t>для створення мікропідвищення під посадку лісових культур в сирих і вологих типах умов місцезростання, а також для прокладки загороджувальних протипожежних смуг шириною 6-10 м.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828727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Розпушувачі «</a:t>
            </a:r>
            <a:r>
              <a:rPr lang="uk-UA" dirty="0" err="1" smtClean="0">
                <a:solidFill>
                  <a:schemeClr val="tx1"/>
                </a:solidFill>
              </a:rPr>
              <a:t>Agroklet</a:t>
            </a:r>
            <a:r>
              <a:rPr lang="uk-UA" dirty="0" smtClean="0">
                <a:solidFill>
                  <a:schemeClr val="tx1"/>
                </a:solidFill>
              </a:rPr>
              <a:t>» 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4653136"/>
            <a:ext cx="8435280" cy="201622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uk-UA" dirty="0" smtClean="0">
                <a:solidFill>
                  <a:srgbClr val="C00000"/>
                </a:solidFill>
              </a:rPr>
              <a:t> </a:t>
            </a:r>
            <a:r>
              <a:rPr lang="uk-UA" b="1" dirty="0" smtClean="0">
                <a:solidFill>
                  <a:srgbClr val="C00000"/>
                </a:solidFill>
              </a:rPr>
              <a:t>Розпушувачі «</a:t>
            </a:r>
            <a:r>
              <a:rPr lang="uk-UA" b="1" dirty="0" err="1" smtClean="0">
                <a:solidFill>
                  <a:srgbClr val="C00000"/>
                </a:solidFill>
              </a:rPr>
              <a:t>Agroklet</a:t>
            </a:r>
            <a:r>
              <a:rPr lang="uk-UA" b="1" dirty="0" smtClean="0">
                <a:solidFill>
                  <a:srgbClr val="C00000"/>
                </a:solidFill>
              </a:rPr>
              <a:t>» </a:t>
            </a:r>
            <a:r>
              <a:rPr lang="uk-UA" dirty="0" smtClean="0">
                <a:solidFill>
                  <a:srgbClr val="C00000"/>
                </a:solidFill>
              </a:rPr>
              <a:t>п</a:t>
            </a:r>
            <a:r>
              <a:rPr lang="uk-UA" dirty="0" smtClean="0">
                <a:solidFill>
                  <a:srgbClr val="C00000"/>
                </a:solidFill>
              </a:rPr>
              <a:t>ризначені для спеціального розпушування нижнього шару орного горизонту в агрегаті з тракторами класу 9...14 </a:t>
            </a:r>
            <a:r>
              <a:rPr lang="uk-UA" dirty="0" err="1" smtClean="0">
                <a:solidFill>
                  <a:srgbClr val="C00000"/>
                </a:solidFill>
              </a:rPr>
              <a:t>кН</a:t>
            </a:r>
            <a:r>
              <a:rPr lang="uk-UA" dirty="0" smtClean="0">
                <a:solidFill>
                  <a:srgbClr val="C00000"/>
                </a:solidFill>
              </a:rPr>
              <a:t>. Основними елементами знарядь є розпушувальні лапи з запобіжниками. Глибина розпушування до 50 см, ширина захвату - 90 ... 120 см, маса - 90 і 105 кг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375574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96752"/>
            <a:ext cx="404310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260648"/>
            <a:ext cx="7772400" cy="792088"/>
          </a:xfrm>
        </p:spPr>
        <p:txBody>
          <a:bodyPr/>
          <a:lstStyle/>
          <a:p>
            <a:pPr algn="ctr">
              <a:buNone/>
            </a:pPr>
            <a:r>
              <a:rPr lang="uk-UA" b="1" dirty="0" smtClean="0"/>
              <a:t>Способи обробітку </a:t>
            </a:r>
            <a:r>
              <a:rPr lang="uk-UA" b="1" dirty="0" smtClean="0"/>
              <a:t>ґрунту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045" y="1045801"/>
            <a:ext cx="8068411" cy="5335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Плуг-розпушувач ПРН-40 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4221088"/>
            <a:ext cx="8640960" cy="2448272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uk-UA" dirty="0" smtClean="0"/>
              <a:t>1 - гвинт регулювання глибокорозпушувача; 2 - рама; 3 </a:t>
            </a:r>
            <a:r>
              <a:rPr lang="uk-UA" dirty="0" smtClean="0"/>
              <a:t>– розпушувальна лапа</a:t>
            </a:r>
            <a:r>
              <a:rPr lang="uk-UA" dirty="0" smtClean="0"/>
              <a:t>; 4 - розпушувач ротаційний; 5 - механізм регулювання розпушувача; 6 - корпус </a:t>
            </a:r>
            <a:r>
              <a:rPr lang="uk-UA" dirty="0" smtClean="0"/>
              <a:t>лемішний; </a:t>
            </a:r>
            <a:r>
              <a:rPr lang="uk-UA" dirty="0" smtClean="0"/>
              <a:t>7 - дисковий </a:t>
            </a:r>
            <a:r>
              <a:rPr lang="uk-UA" dirty="0" smtClean="0"/>
              <a:t>підрізний </a:t>
            </a:r>
            <a:r>
              <a:rPr lang="uk-UA" dirty="0" smtClean="0"/>
              <a:t>ніж; </a:t>
            </a:r>
            <a:endParaRPr lang="uk-UA" dirty="0" smtClean="0"/>
          </a:p>
          <a:p>
            <a:pPr algn="ctr">
              <a:buNone/>
            </a:pPr>
            <a:r>
              <a:rPr lang="uk-UA" dirty="0" smtClean="0"/>
              <a:t>8 </a:t>
            </a:r>
            <a:r>
              <a:rPr lang="uk-UA" dirty="0" smtClean="0"/>
              <a:t>- стійка; 9 - гвинт регулювання ножа; 10 - гвинт опорного </a:t>
            </a:r>
            <a:r>
              <a:rPr lang="uk-UA" dirty="0" smtClean="0"/>
              <a:t>колеса.</a:t>
            </a:r>
          </a:p>
          <a:p>
            <a:pPr algn="ctr">
              <a:buNone/>
            </a:pPr>
            <a:endParaRPr lang="uk-UA" sz="1100" dirty="0" smtClean="0"/>
          </a:p>
          <a:p>
            <a:pPr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Плуг-розпушувач </a:t>
            </a:r>
            <a:r>
              <a:rPr lang="uk-UA" b="1" dirty="0" smtClean="0">
                <a:solidFill>
                  <a:srgbClr val="C00000"/>
                </a:solidFill>
              </a:rPr>
              <a:t>ПРН-40 </a:t>
            </a:r>
            <a:r>
              <a:rPr lang="uk-UA" dirty="0" smtClean="0">
                <a:solidFill>
                  <a:srgbClr val="C00000"/>
                </a:solidFill>
              </a:rPr>
              <a:t>застосовується для пошарового обробітку ґрунту як уздовж, так і поперек схилів c крутизною до 12 градусів шляхом нарізки борозни на глибину до 30 см і розпушування її дна на глибину до 70 см.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908720"/>
            <a:ext cx="5355210" cy="3171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Розпушувач РН-60 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5013176"/>
            <a:ext cx="8435280" cy="158417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Розпушувач РН-60 </a:t>
            </a:r>
            <a:r>
              <a:rPr lang="uk-UA" dirty="0" smtClean="0">
                <a:solidFill>
                  <a:srgbClr val="C00000"/>
                </a:solidFill>
              </a:rPr>
              <a:t>призначений для глибокого розпушування піщаних ґрунтів з одночасним внесенням отрутохімікатів або добрив. Найбільша глибина розпушування 60 см, ширина розпушування </a:t>
            </a:r>
            <a:r>
              <a:rPr lang="uk-UA" dirty="0" smtClean="0">
                <a:solidFill>
                  <a:srgbClr val="C00000"/>
                </a:solidFill>
              </a:rPr>
              <a:t>- </a:t>
            </a:r>
            <a:r>
              <a:rPr lang="uk-UA" dirty="0" smtClean="0">
                <a:solidFill>
                  <a:srgbClr val="C00000"/>
                </a:solidFill>
              </a:rPr>
              <a:t>0,9 м, продуктивність - 3 ... 4 км за 1 </a:t>
            </a:r>
            <a:r>
              <a:rPr lang="uk-UA" dirty="0" smtClean="0">
                <a:solidFill>
                  <a:srgbClr val="C00000"/>
                </a:solidFill>
              </a:rPr>
              <a:t>год.</a:t>
            </a:r>
            <a:endParaRPr lang="uk-UA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uk-UA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052736"/>
            <a:ext cx="3384376" cy="3862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499992" y="2204864"/>
            <a:ext cx="36724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B0F0"/>
                </a:solidFill>
              </a:rPr>
              <a:t>1 </a:t>
            </a:r>
            <a:r>
              <a:rPr lang="uk-UA" sz="2400" dirty="0" smtClean="0">
                <a:solidFill>
                  <a:srgbClr val="00B0F0"/>
                </a:solidFill>
              </a:rPr>
              <a:t>- рама навішування; </a:t>
            </a:r>
          </a:p>
          <a:p>
            <a:r>
              <a:rPr lang="uk-UA" sz="2400" dirty="0" smtClean="0">
                <a:solidFill>
                  <a:srgbClr val="00B0F0"/>
                </a:solidFill>
              </a:rPr>
              <a:t>2 - опорні колеса; </a:t>
            </a:r>
          </a:p>
          <a:p>
            <a:r>
              <a:rPr lang="uk-UA" sz="2400" dirty="0" smtClean="0">
                <a:solidFill>
                  <a:srgbClr val="00B0F0"/>
                </a:solidFill>
              </a:rPr>
              <a:t>3 - лапа; </a:t>
            </a:r>
          </a:p>
          <a:p>
            <a:r>
              <a:rPr lang="uk-UA" sz="2400" dirty="0" smtClean="0">
                <a:solidFill>
                  <a:srgbClr val="00B0F0"/>
                </a:solidFill>
              </a:rPr>
              <a:t>4 - кронштейн лапи</a:t>
            </a:r>
            <a:endParaRPr lang="uk-UA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CC00CC"/>
                </a:solidFill>
                <a:latin typeface="Times New Roman" pitchFamily="18" charset="0"/>
              </a:rPr>
              <a:t>Ямокопач КЯУ-100</a:t>
            </a:r>
            <a:r>
              <a:rPr lang="ru-RU" dirty="0" smtClean="0"/>
              <a:t> 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4941168"/>
            <a:ext cx="8363272" cy="1656184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uk-UA" b="1" i="1" dirty="0" smtClean="0">
                <a:solidFill>
                  <a:srgbClr val="C00000"/>
                </a:solidFill>
              </a:rPr>
              <a:t>Ямокопач КЯУ-100</a:t>
            </a:r>
            <a:r>
              <a:rPr lang="uk-UA" dirty="0" smtClean="0">
                <a:solidFill>
                  <a:srgbClr val="C00000"/>
                </a:solidFill>
              </a:rPr>
              <a:t> служить для підготовки посадкових ям під посадку великомірних саджанців плодових, горіхоплідних і лісових культур, а також на терасах, схилах, по дну ярів, при освоєнні рідколісся.</a:t>
            </a:r>
          </a:p>
          <a:p>
            <a:endParaRPr lang="uk-UA" dirty="0"/>
          </a:p>
        </p:txBody>
      </p:sp>
      <p:pic>
        <p:nvPicPr>
          <p:cNvPr id="4" name="Рисунок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247" y="692696"/>
            <a:ext cx="469382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76056" y="908720"/>
            <a:ext cx="3456384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1</a:t>
            </a:r>
            <a:r>
              <a:rPr lang="uk-UA" sz="2400" b="1" i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– бур; </a:t>
            </a:r>
          </a:p>
          <a:p>
            <a:pPr>
              <a:lnSpc>
                <a:spcPct val="80000"/>
              </a:lnSpc>
            </a:pP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lang="uk-UA" sz="2400" b="1" i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– редуктор; </a:t>
            </a:r>
          </a:p>
          <a:p>
            <a:pPr>
              <a:lnSpc>
                <a:spcPct val="80000"/>
              </a:lnSpc>
            </a:pP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3</a:t>
            </a:r>
            <a:r>
              <a:rPr lang="uk-UA" sz="2400" b="1" i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– рама; </a:t>
            </a:r>
          </a:p>
          <a:p>
            <a:pPr>
              <a:lnSpc>
                <a:spcPct val="80000"/>
              </a:lnSpc>
            </a:pP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4 – захисний кожух; </a:t>
            </a:r>
          </a:p>
          <a:p>
            <a:pPr>
              <a:lnSpc>
                <a:spcPct val="80000"/>
              </a:lnSpc>
            </a:pP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5 – карданна передача; </a:t>
            </a:r>
          </a:p>
          <a:p>
            <a:pPr>
              <a:lnSpc>
                <a:spcPct val="80000"/>
              </a:lnSpc>
            </a:pP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6</a:t>
            </a:r>
            <a:r>
              <a:rPr lang="uk-UA" sz="2400" b="1" i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— запобіжна муфта; </a:t>
            </a:r>
          </a:p>
          <a:p>
            <a:pPr>
              <a:lnSpc>
                <a:spcPct val="80000"/>
              </a:lnSpc>
            </a:pP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7 – регулювальна тяга; </a:t>
            </a:r>
          </a:p>
          <a:p>
            <a:pPr>
              <a:lnSpc>
                <a:spcPct val="80000"/>
              </a:lnSpc>
            </a:pP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8</a:t>
            </a:r>
            <a:r>
              <a:rPr lang="uk-UA" sz="2400" b="1" i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– поздовжня тяга навішування; </a:t>
            </a:r>
          </a:p>
          <a:p>
            <a:pPr>
              <a:lnSpc>
                <a:spcPct val="80000"/>
              </a:lnSpc>
            </a:pP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9</a:t>
            </a:r>
            <a:r>
              <a:rPr lang="uk-UA" sz="2400" b="1" i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– поперечна планка; </a:t>
            </a:r>
          </a:p>
          <a:p>
            <a:pPr>
              <a:lnSpc>
                <a:spcPct val="80000"/>
              </a:lnSpc>
            </a:pP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10</a:t>
            </a:r>
            <a:r>
              <a:rPr lang="uk-UA" sz="2400" b="1" i="1" dirty="0" smtClean="0">
                <a:solidFill>
                  <a:srgbClr val="0000FF"/>
                </a:solidFill>
                <a:latin typeface="Times New Roman" pitchFamily="18" charset="0"/>
              </a:rPr>
              <a:t> –</a:t>
            </a: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 наконечник</a:t>
            </a:r>
            <a:r>
              <a:rPr lang="uk-UA" sz="2400" b="1" i="1" dirty="0" smtClean="0">
                <a:solidFill>
                  <a:srgbClr val="0000FF"/>
                </a:solidFill>
                <a:latin typeface="Times New Roman" pitchFamily="18" charset="0"/>
              </a:rPr>
              <a:t>;</a:t>
            </a:r>
          </a:p>
          <a:p>
            <a:pPr>
              <a:lnSpc>
                <a:spcPct val="80000"/>
              </a:lnSpc>
            </a:pP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11</a:t>
            </a:r>
            <a:r>
              <a:rPr lang="uk-UA" sz="2400" b="1" i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– леміш</a:t>
            </a:r>
            <a:r>
              <a:rPr lang="uk-UA" sz="2400" b="1" i="1" dirty="0" smtClean="0">
                <a:solidFill>
                  <a:srgbClr val="0000FF"/>
                </a:solidFill>
                <a:latin typeface="Times New Roman" pitchFamily="18" charset="0"/>
              </a:rPr>
              <a:t>; </a:t>
            </a:r>
          </a:p>
          <a:p>
            <a:pPr>
              <a:lnSpc>
                <a:spcPct val="80000"/>
              </a:lnSpc>
            </a:pPr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</a:rPr>
              <a:t>12 – опорна п’ята.</a:t>
            </a:r>
            <a:endParaRPr lang="ru-RU" sz="2400" b="1" dirty="0" smtClean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706090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solidFill>
                  <a:srgbClr val="FF3399"/>
                </a:solidFill>
              </a:rPr>
              <a:t>Технічна характеристика площадкоутворювачів</a:t>
            </a:r>
            <a:endParaRPr lang="uk-UA" sz="3200" b="1" dirty="0"/>
          </a:p>
        </p:txBody>
      </p:sp>
      <p:graphicFrame>
        <p:nvGraphicFramePr>
          <p:cNvPr id="4" name="Group 288"/>
          <p:cNvGraphicFramePr>
            <a:graphicFrameLocks noGrp="1"/>
          </p:cNvGraphicFramePr>
          <p:nvPr>
            <p:ph idx="1"/>
          </p:nvPr>
        </p:nvGraphicFramePr>
        <p:xfrm>
          <a:off x="251520" y="1268760"/>
          <a:ext cx="8640960" cy="5256584"/>
        </p:xfrm>
        <a:graphic>
          <a:graphicData uri="http://schemas.openxmlformats.org/drawingml/2006/table">
            <a:tbl>
              <a:tblPr/>
              <a:tblGrid>
                <a:gridCol w="3277264"/>
                <a:gridCol w="1853873"/>
                <a:gridCol w="1855522"/>
                <a:gridCol w="1654301"/>
              </a:tblGrid>
              <a:tr h="395325"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Показники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Площадкоутворювачі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9532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ПН-2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ПНД-1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ОПГН-1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91818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Продуктивність за 1 </a:t>
                      </a:r>
                      <a:r>
                        <a:rPr kumimoji="0" lang="uk-UA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год</a:t>
                      </a: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змінного часу, площадок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380-460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220-270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9532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Ширина захвату, 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1-2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0,9-1,1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–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03968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Довжина площадок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0,7...0,8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00537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Розміри посадкової ямки, 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0,5x0,3x0,2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1,0х0,3х0,3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91818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Глибина розпушування полотна, см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18...22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–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–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9532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Габарити, мм: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–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–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–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691818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 транспортному положенні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1910×2000×1370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2500×1840×1600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1330×1100×1500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9532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 робочому положенні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2840×2000×1370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–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–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333300"/>
                </a:solidFill>
                <a:latin typeface="Times New Roman" pitchFamily="18" charset="0"/>
              </a:rPr>
              <a:t>Площадкоутворювач ПНД-1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504" y="4149080"/>
            <a:ext cx="8856984" cy="252028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uk-UA" sz="2800" dirty="0" smtClean="0">
                <a:latin typeface="Times New Roman" pitchFamily="18" charset="0"/>
              </a:rPr>
              <a:t>1 – трактор; 2</a:t>
            </a:r>
            <a:r>
              <a:rPr lang="uk-UA" sz="2800" i="1" dirty="0" smtClean="0">
                <a:latin typeface="Times New Roman" pitchFamily="18" charset="0"/>
              </a:rPr>
              <a:t> </a:t>
            </a:r>
            <a:r>
              <a:rPr lang="uk-UA" sz="2800" dirty="0" smtClean="0">
                <a:latin typeface="Times New Roman" pitchFamily="18" charset="0"/>
              </a:rPr>
              <a:t>– карданна передача; </a:t>
            </a:r>
            <a:r>
              <a:rPr lang="uk-UA" sz="2800" dirty="0" smtClean="0">
                <a:latin typeface="Times New Roman" pitchFamily="18" charset="0"/>
              </a:rPr>
              <a:t>3</a:t>
            </a:r>
            <a:r>
              <a:rPr lang="uk-UA" sz="2800" i="1" dirty="0" smtClean="0">
                <a:latin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</a:rPr>
              <a:t>– </a:t>
            </a:r>
            <a:r>
              <a:rPr lang="uk-UA" sz="2800" dirty="0" smtClean="0">
                <a:latin typeface="Times New Roman" pitchFamily="18" charset="0"/>
              </a:rPr>
              <a:t>кулачкове колесо; </a:t>
            </a:r>
            <a:endParaRPr lang="uk-UA" sz="2800" dirty="0" smtClean="0">
              <a:latin typeface="Times New Roman" pitchFamily="18" charset="0"/>
            </a:endParaRPr>
          </a:p>
          <a:p>
            <a:pPr algn="ctr">
              <a:buNone/>
            </a:pPr>
            <a:r>
              <a:rPr lang="uk-UA" sz="2800" dirty="0" smtClean="0">
                <a:latin typeface="Times New Roman" pitchFamily="18" charset="0"/>
              </a:rPr>
              <a:t>4</a:t>
            </a:r>
            <a:r>
              <a:rPr lang="uk-UA" sz="2800" i="1" dirty="0" smtClean="0">
                <a:latin typeface="Times New Roman" pitchFamily="18" charset="0"/>
              </a:rPr>
              <a:t> </a:t>
            </a:r>
            <a:r>
              <a:rPr lang="uk-UA" sz="2800" i="1" dirty="0" smtClean="0">
                <a:latin typeface="Times New Roman" pitchFamily="18" charset="0"/>
              </a:rPr>
              <a:t>– </a:t>
            </a:r>
            <a:r>
              <a:rPr lang="uk-UA" sz="2800" dirty="0" smtClean="0">
                <a:latin typeface="Times New Roman" pitchFamily="18" charset="0"/>
              </a:rPr>
              <a:t>редуктор; </a:t>
            </a:r>
            <a:r>
              <a:rPr lang="uk-UA" sz="2800" dirty="0" smtClean="0">
                <a:latin typeface="Times New Roman" pitchFamily="18" charset="0"/>
              </a:rPr>
              <a:t>5 </a:t>
            </a:r>
            <a:r>
              <a:rPr lang="uk-UA" sz="2800" dirty="0" smtClean="0">
                <a:latin typeface="Times New Roman" pitchFamily="18" charset="0"/>
              </a:rPr>
              <a:t>– відвал; 6</a:t>
            </a:r>
            <a:r>
              <a:rPr lang="uk-UA" sz="2800" i="1" dirty="0" smtClean="0">
                <a:latin typeface="Times New Roman" pitchFamily="18" charset="0"/>
              </a:rPr>
              <a:t> – </a:t>
            </a:r>
            <a:r>
              <a:rPr lang="uk-UA" sz="2800" dirty="0" smtClean="0">
                <a:latin typeface="Times New Roman" pitchFamily="18" charset="0"/>
              </a:rPr>
              <a:t>фреза; 7 – ніж-лункоутворювач</a:t>
            </a:r>
            <a:r>
              <a:rPr lang="uk-UA" sz="2800" dirty="0" smtClean="0">
                <a:latin typeface="Times New Roman" pitchFamily="18" charset="0"/>
              </a:rPr>
              <a:t>.</a:t>
            </a:r>
          </a:p>
          <a:p>
            <a:pPr algn="ctr">
              <a:buNone/>
            </a:pPr>
            <a:endParaRPr lang="uk-UA" sz="900" dirty="0" smtClean="0">
              <a:latin typeface="Times New Roman" pitchFamily="18" charset="0"/>
            </a:endParaRPr>
          </a:p>
          <a:p>
            <a:pPr algn="ctr">
              <a:buNone/>
            </a:pPr>
            <a:r>
              <a:rPr lang="uk-UA" sz="2800" b="1" dirty="0" smtClean="0">
                <a:solidFill>
                  <a:srgbClr val="C00000"/>
                </a:solidFill>
              </a:rPr>
              <a:t>Площадкоутворювач ПНД-1</a:t>
            </a:r>
            <a:r>
              <a:rPr lang="uk-UA" sz="2800" dirty="0" smtClean="0">
                <a:solidFill>
                  <a:srgbClr val="C00000"/>
                </a:solidFill>
              </a:rPr>
              <a:t> безперервної дії служить для обробітку ґрунту у вигляді ступінчастих площадок на яружно-балкових і гірських схилах крутизною до 20°.</a:t>
            </a:r>
            <a:r>
              <a:rPr lang="uk-UA" sz="2800" b="1" dirty="0" smtClean="0">
                <a:solidFill>
                  <a:srgbClr val="C00000"/>
                </a:solidFill>
                <a:latin typeface="Times New Roman" pitchFamily="18" charset="0"/>
              </a:rPr>
              <a:t/>
            </a:r>
            <a:br>
              <a:rPr lang="uk-UA" sz="2800" b="1" dirty="0" smtClean="0">
                <a:solidFill>
                  <a:srgbClr val="C00000"/>
                </a:solidFill>
                <a:latin typeface="Times New Roman" pitchFamily="18" charset="0"/>
              </a:rPr>
            </a:b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4" name="Рисунок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9552" y="764704"/>
            <a:ext cx="8172400" cy="33186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err="1" smtClean="0">
                <a:solidFill>
                  <a:srgbClr val="FF0066"/>
                </a:solidFill>
                <a:latin typeface="Times New Roman" pitchFamily="18" charset="0"/>
              </a:rPr>
              <a:t>Ділянкоутворювач</a:t>
            </a:r>
            <a:r>
              <a:rPr lang="uk-UA" b="1" dirty="0" smtClean="0">
                <a:solidFill>
                  <a:srgbClr val="FF0066"/>
                </a:solidFill>
                <a:latin typeface="Times New Roman" pitchFamily="18" charset="0"/>
              </a:rPr>
              <a:t> ОПГН-1</a:t>
            </a:r>
            <a:r>
              <a:rPr lang="ru-RU" dirty="0" smtClean="0"/>
              <a:t> 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5445224"/>
            <a:ext cx="8363272" cy="122413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Площадкоутворювач ОПГН-1</a:t>
            </a:r>
            <a:r>
              <a:rPr lang="uk-UA" dirty="0" smtClean="0">
                <a:solidFill>
                  <a:srgbClr val="C00000"/>
                </a:solidFill>
              </a:rPr>
              <a:t> служить для будівництва ступінчастих площадок з одночасним утворенням посадкових лунок на гірських і яружно-балкових схилах крутизною до 25°.</a:t>
            </a:r>
          </a:p>
          <a:p>
            <a:endParaRPr lang="uk-UA" dirty="0"/>
          </a:p>
        </p:txBody>
      </p:sp>
      <p:pic>
        <p:nvPicPr>
          <p:cNvPr id="4" name="Picture 5" descr="11-а-площа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682" y="692695"/>
            <a:ext cx="6979694" cy="4755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352928" cy="99412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C00000"/>
                </a:solidFill>
              </a:rPr>
              <a:t>Додатковий обробіток включає наступні види робіт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447800"/>
            <a:ext cx="8568952" cy="4717504"/>
          </a:xfrm>
        </p:spPr>
        <p:txBody>
          <a:bodyPr>
            <a:normAutofit fontScale="92500" lnSpcReduction="10000"/>
          </a:bodyPr>
          <a:lstStyle/>
          <a:p>
            <a:r>
              <a:rPr lang="uk-UA" sz="2800" dirty="0" smtClean="0"/>
              <a:t>розпушування орного шару після оранки і ґрунтової кірки;</a:t>
            </a:r>
          </a:p>
          <a:p>
            <a:r>
              <a:rPr lang="uk-UA" sz="2800" dirty="0" smtClean="0"/>
              <a:t>очищення площі від бур'янів і деревно-чагарникової порослі шляхом їх підрізання, вирівнювання або вичісування;</a:t>
            </a:r>
          </a:p>
          <a:p>
            <a:r>
              <a:rPr lang="uk-UA" sz="2800" dirty="0" smtClean="0"/>
              <a:t>перемішування верхніх шарів ґрунту для загортання насіння;</a:t>
            </a:r>
          </a:p>
          <a:p>
            <a:r>
              <a:rPr lang="uk-UA" sz="2800" dirty="0" smtClean="0"/>
              <a:t>ущільнення ґрунту для зміцнення сходів і підйому вологи із нижніх шарів ґрунту;</a:t>
            </a:r>
          </a:p>
          <a:p>
            <a:r>
              <a:rPr lang="uk-UA" sz="2800" dirty="0" smtClean="0"/>
              <a:t> вирівнювання поверхні ґрунту для полегшення посівів насіння.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70609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Знаряддя для додаткового обробітку ґрунту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447800"/>
            <a:ext cx="8496944" cy="4789512"/>
          </a:xfrm>
        </p:spPr>
        <p:txBody>
          <a:bodyPr>
            <a:normAutofit fontScale="92500"/>
          </a:bodyPr>
          <a:lstStyle/>
          <a:p>
            <a:pPr fontAlgn="base"/>
            <a:r>
              <a:rPr lang="uk-UA" dirty="0" smtClean="0"/>
              <a:t>Борони - це знаряддя, призначені для поверхневого розпушування ґрунту після оранки. Вони мають зубні, дискові, ножові і зірчасті робочі органи</a:t>
            </a:r>
            <a:r>
              <a:rPr lang="uk-UA" dirty="0" smtClean="0"/>
              <a:t>.</a:t>
            </a:r>
          </a:p>
          <a:p>
            <a:pPr fontAlgn="base"/>
            <a:endParaRPr lang="uk-UA" sz="900" dirty="0" smtClean="0"/>
          </a:p>
          <a:p>
            <a:pPr fontAlgn="base"/>
            <a:r>
              <a:rPr lang="uk-UA" dirty="0" smtClean="0"/>
              <a:t>Культиватори - це знаряддя, призначені для </a:t>
            </a:r>
            <a:r>
              <a:rPr lang="uk-UA" dirty="0" smtClean="0"/>
              <a:t>поверхневого і глибокого обробітку </a:t>
            </a:r>
            <a:r>
              <a:rPr lang="uk-UA" dirty="0" smtClean="0"/>
              <a:t>ґрунту після оранки, а також для знищення бур'янів. Вони мають робочі органи лемішного (лапи) типу, дискові та фрезерні</a:t>
            </a:r>
            <a:r>
              <a:rPr lang="uk-UA" dirty="0" smtClean="0"/>
              <a:t>.</a:t>
            </a:r>
          </a:p>
          <a:p>
            <a:pPr fontAlgn="base"/>
            <a:endParaRPr lang="uk-UA" sz="900" dirty="0" smtClean="0"/>
          </a:p>
          <a:p>
            <a:pPr fontAlgn="base"/>
            <a:r>
              <a:rPr lang="uk-UA" dirty="0" smtClean="0"/>
              <a:t>Котки служать тільки для ущільнення і вирівнювання ґрунту. Котки бувають гладкі - пустотілі і водоналивні, кільчасто-шпорові, кільчасто-зубчасті, гладко-рубчасті, кільчасті.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99412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C00000"/>
                </a:solidFill>
              </a:rPr>
              <a:t>Машини та знаряддя повинні відповідати наступним вимогам</a:t>
            </a:r>
            <a:r>
              <a:rPr lang="uk-UA" dirty="0" smtClean="0">
                <a:solidFill>
                  <a:srgbClr val="C00000"/>
                </a:solidFill>
              </a:rPr>
              <a:t>:</a:t>
            </a:r>
            <a:endParaRPr lang="uk-UA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447800"/>
            <a:ext cx="8424936" cy="5005536"/>
          </a:xfrm>
        </p:spPr>
        <p:txBody>
          <a:bodyPr>
            <a:normAutofit/>
          </a:bodyPr>
          <a:lstStyle/>
          <a:p>
            <a:r>
              <a:rPr lang="uk-UA" dirty="0" smtClean="0"/>
              <a:t>1</a:t>
            </a:r>
            <a:r>
              <a:rPr lang="uk-UA" dirty="0" smtClean="0"/>
              <a:t>. Робочі органи не повинні розпорошувати ґрунт і перемішувати ґрунтові шари.</a:t>
            </a:r>
          </a:p>
          <a:p>
            <a:r>
              <a:rPr lang="uk-UA" dirty="0" smtClean="0"/>
              <a:t>2</a:t>
            </a:r>
            <a:r>
              <a:rPr lang="uk-UA" dirty="0" smtClean="0"/>
              <a:t>. Машини і знаряддя повинні добре пристосовуватися до рельєфу місцевості, копіювати мікрорельєф, забезпечувати рівномірну глибину обробки, та не забиватися ґрунтом і бур'янами.</a:t>
            </a:r>
          </a:p>
          <a:p>
            <a:r>
              <a:rPr lang="uk-UA" dirty="0" smtClean="0"/>
              <a:t>3</a:t>
            </a:r>
            <a:r>
              <a:rPr lang="uk-UA" dirty="0" smtClean="0"/>
              <a:t>. Робочий захват машин і </a:t>
            </a:r>
            <a:r>
              <a:rPr lang="uk-UA" dirty="0" smtClean="0"/>
              <a:t>знарядь повинен узгоджуватися </a:t>
            </a:r>
            <a:r>
              <a:rPr lang="uk-UA" dirty="0" smtClean="0"/>
              <a:t>зі </a:t>
            </a:r>
            <a:r>
              <a:rPr lang="uk-UA" dirty="0" smtClean="0"/>
              <a:t>схемами посіву </a:t>
            </a:r>
            <a:r>
              <a:rPr lang="uk-UA" dirty="0" smtClean="0"/>
              <a:t>або </a:t>
            </a:r>
            <a:r>
              <a:rPr lang="uk-UA" dirty="0" smtClean="0"/>
              <a:t>посадки.</a:t>
            </a:r>
            <a:endParaRPr lang="uk-UA" dirty="0" smtClean="0"/>
          </a:p>
          <a:p>
            <a:r>
              <a:rPr lang="uk-UA" dirty="0" smtClean="0"/>
              <a:t>4</a:t>
            </a:r>
            <a:r>
              <a:rPr lang="uk-UA" dirty="0" smtClean="0"/>
              <a:t>. Підрізування бур'янів і деревно-чагарникової порослі повинні проводитися без пошкодження і засипання культур.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138138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C00000"/>
                </a:solidFill>
              </a:rPr>
              <a:t>Класифікація культиваторів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72816"/>
            <a:ext cx="881082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Ґрунтообробні машини та знаряддя поділяються:</a:t>
            </a:r>
            <a:endParaRPr lang="uk-UA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447800"/>
            <a:ext cx="8291264" cy="514955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uk-UA" sz="2800" b="1" i="1" dirty="0" smtClean="0">
                <a:solidFill>
                  <a:srgbClr val="0070C0"/>
                </a:solidFill>
              </a:rPr>
              <a:t>За конструктивними ознаками: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Плуги;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Плуги-розпушувачі;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Фрези;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Борозни зубові;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Борозни дискові;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Лущильники;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Культиватори;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Котки;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Машини для планування поверхні ґрунту;</a:t>
            </a:r>
          </a:p>
          <a:p>
            <a:pPr>
              <a:buFont typeface="Arial" pitchFamily="34" charset="0"/>
              <a:buChar char="•"/>
            </a:pPr>
            <a:r>
              <a:rPr lang="uk-UA" dirty="0" smtClean="0"/>
              <a:t>Машини, які виконують спеціальні операції.</a:t>
            </a:r>
          </a:p>
        </p:txBody>
      </p:sp>
    </p:spTree>
    <p:extLst>
      <p:ext uri="{BB962C8B-B14F-4D97-AF65-F5344CB8AC3E}">
        <p14:creationId xmlns="" xmlns:p14="http://schemas.microsoft.com/office/powerpoint/2010/main" val="401141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C00000"/>
                </a:solidFill>
              </a:rPr>
              <a:t>Класифікація культиваторів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124744"/>
            <a:ext cx="7992888" cy="547260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uk-UA" sz="2800" i="1" u="sng" dirty="0" smtClean="0">
                <a:solidFill>
                  <a:srgbClr val="00B0F0"/>
                </a:solidFill>
              </a:rPr>
              <a:t>За призначенням культиватори поділяють: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uk-UA" sz="2800" dirty="0" smtClean="0"/>
              <a:t>     для суцільного обробітку ґрунту ;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uk-UA" sz="2800" dirty="0" smtClean="0"/>
              <a:t>     для обробітку ґрунту в рядах;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uk-UA" sz="2800" dirty="0" smtClean="0"/>
              <a:t>     для обробітку ґрунту в рядах в міжряддях;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uk-UA" sz="2800" dirty="0" smtClean="0"/>
              <a:t>     Універсальні.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endParaRPr lang="uk-UA" sz="900" dirty="0" smtClean="0"/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uk-UA" sz="2800" i="1" u="sng" dirty="0" smtClean="0">
                <a:solidFill>
                  <a:srgbClr val="00B0F0"/>
                </a:solidFill>
              </a:rPr>
              <a:t>За способом приєднання до </a:t>
            </a:r>
            <a:r>
              <a:rPr lang="uk-UA" sz="2800" i="1" u="sng" dirty="0" smtClean="0">
                <a:solidFill>
                  <a:srgbClr val="00B0F0"/>
                </a:solidFill>
              </a:rPr>
              <a:t>трактора: </a:t>
            </a:r>
            <a:r>
              <a:rPr lang="uk-UA" sz="2800" dirty="0" smtClean="0"/>
              <a:t>причіпні; начіпні; напівначіпні</a:t>
            </a:r>
            <a:r>
              <a:rPr lang="uk-UA" sz="2800" dirty="0" smtClean="0"/>
              <a:t>.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endParaRPr lang="ru-RU" sz="900" i="1" u="sng" dirty="0" smtClean="0"/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ru-RU" sz="2800" i="1" u="sng" dirty="0" smtClean="0">
                <a:solidFill>
                  <a:srgbClr val="00B0F0"/>
                </a:solidFill>
              </a:rPr>
              <a:t>За </a:t>
            </a:r>
            <a:r>
              <a:rPr lang="ru-RU" sz="2800" i="1" u="sng" dirty="0" smtClean="0">
                <a:solidFill>
                  <a:srgbClr val="00B0F0"/>
                </a:solidFill>
              </a:rPr>
              <a:t>типом </a:t>
            </a:r>
            <a:r>
              <a:rPr lang="ru-RU" sz="2800" i="1" u="sng" dirty="0" err="1" smtClean="0">
                <a:solidFill>
                  <a:srgbClr val="00B0F0"/>
                </a:solidFill>
              </a:rPr>
              <a:t>робочих</a:t>
            </a:r>
            <a:r>
              <a:rPr lang="ru-RU" sz="2800" i="1" u="sng" dirty="0" smtClean="0">
                <a:solidFill>
                  <a:srgbClr val="00B0F0"/>
                </a:solidFill>
              </a:rPr>
              <a:t> </a:t>
            </a:r>
            <a:r>
              <a:rPr lang="ru-RU" sz="2800" i="1" u="sng" dirty="0" err="1" smtClean="0">
                <a:solidFill>
                  <a:srgbClr val="00B0F0"/>
                </a:solidFill>
              </a:rPr>
              <a:t>органів</a:t>
            </a:r>
            <a:r>
              <a:rPr lang="ru-RU" sz="2800" i="1" u="sng" dirty="0" smtClean="0">
                <a:solidFill>
                  <a:srgbClr val="00B0F0"/>
                </a:solidFill>
              </a:rPr>
              <a:t>: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uk-UA" sz="2800" dirty="0" smtClean="0"/>
              <a:t>     з робочими органами лемішного типу;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uk-UA" sz="2800" dirty="0" smtClean="0"/>
              <a:t>     з дисковими робочими органами (сферичні диски);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uk-UA" sz="2800" dirty="0" smtClean="0"/>
              <a:t>     фрезерні робочі органи;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uk-UA" sz="2800" dirty="0" smtClean="0"/>
              <a:t>     ротаційні робочі органи;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uk-UA" sz="2800" dirty="0" smtClean="0"/>
              <a:t>     пружні робочі органи.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424936" cy="922114"/>
          </a:xfrm>
        </p:spPr>
        <p:txBody>
          <a:bodyPr>
            <a:normAutofit fontScale="90000"/>
          </a:bodyPr>
          <a:lstStyle/>
          <a:p>
            <a:pPr algn="ctr">
              <a:lnSpc>
                <a:spcPct val="80000"/>
              </a:lnSpc>
            </a:pPr>
            <a:r>
              <a:rPr lang="uk-UA" dirty="0" smtClean="0">
                <a:solidFill>
                  <a:srgbClr val="C00000"/>
                </a:solidFill>
              </a:rPr>
              <a:t>Робочі органи культиваторів для міжрядного обробітку ґрунту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4" name="Picture 4" descr="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4" y="1196753"/>
            <a:ext cx="8746205" cy="5529486"/>
          </a:xfr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92211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8000"/>
                </a:solidFill>
                <a:latin typeface="Times New Roman" pitchFamily="18" charset="0"/>
              </a:rPr>
              <a:t>Робочі органи культиваторів для суцільного обробітку </a:t>
            </a:r>
            <a:r>
              <a:rPr lang="uk-UA" b="1" dirty="0" smtClean="0">
                <a:solidFill>
                  <a:srgbClr val="008000"/>
                </a:solidFill>
                <a:latin typeface="Times New Roman" pitchFamily="18" charset="0"/>
              </a:rPr>
              <a:t>ґрунту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4869160"/>
            <a:ext cx="8712968" cy="1800200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90000"/>
              </a:lnSpc>
              <a:buNone/>
            </a:pPr>
            <a:r>
              <a:rPr lang="uk-UA" sz="2800" dirty="0" smtClean="0">
                <a:solidFill>
                  <a:srgbClr val="C00000"/>
                </a:solidFill>
                <a:latin typeface="Times New Roman" pitchFamily="18" charset="0"/>
              </a:rPr>
              <a:t>а – полільна плоскоріжуча лапа; б – універсальна полільна </a:t>
            </a:r>
            <a:r>
              <a:rPr lang="uk-UA" sz="2800" dirty="0" smtClean="0">
                <a:solidFill>
                  <a:srgbClr val="C00000"/>
                </a:solidFill>
                <a:latin typeface="Times New Roman" pitchFamily="18" charset="0"/>
              </a:rPr>
              <a:t>стрілчаста </a:t>
            </a:r>
            <a:r>
              <a:rPr lang="uk-UA" sz="2800" dirty="0" smtClean="0">
                <a:solidFill>
                  <a:srgbClr val="C00000"/>
                </a:solidFill>
                <a:latin typeface="Times New Roman" pitchFamily="18" charset="0"/>
              </a:rPr>
              <a:t>лапа; в – розпушувальна списоподібна лапа; </a:t>
            </a:r>
          </a:p>
          <a:p>
            <a:pPr algn="ctr">
              <a:lnSpc>
                <a:spcPct val="90000"/>
              </a:lnSpc>
              <a:buNone/>
            </a:pPr>
            <a:r>
              <a:rPr lang="uk-UA" sz="2800" dirty="0" smtClean="0">
                <a:solidFill>
                  <a:srgbClr val="C00000"/>
                </a:solidFill>
                <a:latin typeface="Times New Roman" pitchFamily="18" charset="0"/>
              </a:rPr>
              <a:t>	г – розпушувальна долотоподібна лапа; </a:t>
            </a:r>
            <a:endParaRPr lang="uk-UA" sz="2800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algn="ctr">
              <a:lnSpc>
                <a:spcPct val="90000"/>
              </a:lnSpc>
              <a:buNone/>
            </a:pPr>
            <a:r>
              <a:rPr lang="uk-UA" sz="2800" dirty="0" smtClean="0">
                <a:solidFill>
                  <a:srgbClr val="C00000"/>
                </a:solidFill>
                <a:latin typeface="Times New Roman" pitchFamily="18" charset="0"/>
              </a:rPr>
              <a:t>д </a:t>
            </a:r>
            <a:r>
              <a:rPr lang="uk-UA" sz="2800" dirty="0" smtClean="0">
                <a:solidFill>
                  <a:srgbClr val="C00000"/>
                </a:solidFill>
                <a:latin typeface="Times New Roman" pitchFamily="18" charset="0"/>
              </a:rPr>
              <a:t>– розпушувальна оборотна лапа; е – розпушувальна лапа на пружинній стійці</a:t>
            </a:r>
            <a:r>
              <a:rPr lang="uk-UA" sz="32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endParaRPr lang="ru-RU" sz="3200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endParaRPr lang="uk-UA" dirty="0"/>
          </a:p>
        </p:txBody>
      </p:sp>
      <p:pic>
        <p:nvPicPr>
          <p:cNvPr id="4" name="Picture 6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96752"/>
            <a:ext cx="8820472" cy="3724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994122"/>
          </a:xfrm>
        </p:spPr>
        <p:txBody>
          <a:bodyPr>
            <a:normAutofit fontScale="90000"/>
          </a:bodyPr>
          <a:lstStyle/>
          <a:p>
            <a:pPr algn="ctr">
              <a:lnSpc>
                <a:spcPct val="80000"/>
              </a:lnSpc>
            </a:pPr>
            <a:r>
              <a:rPr lang="uk-UA" dirty="0" smtClean="0">
                <a:solidFill>
                  <a:schemeClr val="tx1"/>
                </a:solidFill>
              </a:rPr>
              <a:t>Ґрунтообробний культиватори для роботи в розсадниках (SAU-1,3) 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5157192"/>
            <a:ext cx="8712968" cy="144016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uk-UA" dirty="0" smtClean="0">
                <a:solidFill>
                  <a:srgbClr val="C00000"/>
                </a:solidFill>
              </a:rPr>
              <a:t>Ґрунтообробний </a:t>
            </a:r>
            <a:r>
              <a:rPr lang="uk-UA" dirty="0" smtClean="0">
                <a:solidFill>
                  <a:srgbClr val="C00000"/>
                </a:solidFill>
              </a:rPr>
              <a:t>культиватори для роботи в розсадниках (SAU-1,3) забезпечують поверхневе розпушування, вирівнювання поверхні ґрунту, вичісування бур'янів і кінцевий передпосівний або передпосадковий обробіток ґрунту.</a:t>
            </a:r>
          </a:p>
          <a:p>
            <a:endParaRPr lang="uk-UA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5025015" cy="378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292080" y="1412776"/>
            <a:ext cx="3600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1 - рама; </a:t>
            </a:r>
          </a:p>
          <a:p>
            <a:r>
              <a:rPr lang="uk-UA" dirty="0" smtClean="0"/>
              <a:t>2 - навісний пристрій; </a:t>
            </a:r>
          </a:p>
          <a:p>
            <a:r>
              <a:rPr lang="uk-UA" dirty="0" smtClean="0"/>
              <a:t>3 - сполучна тяга;</a:t>
            </a:r>
          </a:p>
          <a:p>
            <a:r>
              <a:rPr lang="uk-UA" dirty="0" smtClean="0"/>
              <a:t> 4 - палець; </a:t>
            </a:r>
          </a:p>
          <a:p>
            <a:r>
              <a:rPr lang="uk-UA" dirty="0" smtClean="0"/>
              <a:t>5 - струнний вал;</a:t>
            </a:r>
          </a:p>
          <a:p>
            <a:r>
              <a:rPr lang="uk-UA" dirty="0" smtClean="0"/>
              <a:t> 6 - рама струнного вала; </a:t>
            </a:r>
          </a:p>
          <a:p>
            <a:r>
              <a:rPr lang="uk-UA" dirty="0" smtClean="0"/>
              <a:t>7 – розпушуюча лапа; </a:t>
            </a:r>
          </a:p>
          <a:p>
            <a:r>
              <a:rPr lang="uk-UA" dirty="0" smtClean="0"/>
              <a:t>8- опорна колесо; </a:t>
            </a:r>
          </a:p>
          <a:p>
            <a:r>
              <a:rPr lang="uk-UA" dirty="0" smtClean="0"/>
              <a:t>9 - відвал; </a:t>
            </a:r>
          </a:p>
          <a:p>
            <a:r>
              <a:rPr lang="uk-UA" dirty="0" smtClean="0"/>
              <a:t>10 - підвіска відвалу; </a:t>
            </a:r>
          </a:p>
          <a:p>
            <a:r>
              <a:rPr lang="uk-UA" dirty="0" smtClean="0"/>
              <a:t>11 - рукоятка підйому струнного валу</a:t>
            </a:r>
            <a:endParaRPr lang="uk-UA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7772400" cy="57606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tx1"/>
                </a:solidFill>
              </a:rPr>
              <a:t>Комбінований культиватор </a:t>
            </a:r>
            <a:r>
              <a:rPr lang="uk-UA" dirty="0" smtClean="0">
                <a:solidFill>
                  <a:schemeClr val="tx1"/>
                </a:solidFill>
              </a:rPr>
              <a:t>«Егедаль</a:t>
            </a:r>
            <a:r>
              <a:rPr lang="uk-UA" dirty="0" smtClean="0">
                <a:solidFill>
                  <a:schemeClr val="tx1"/>
                </a:solidFill>
              </a:rPr>
              <a:t>»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4365104"/>
            <a:ext cx="8784976" cy="2304256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uk-UA" dirty="0" smtClean="0">
                <a:solidFill>
                  <a:srgbClr val="00B0F0"/>
                </a:solidFill>
              </a:rPr>
              <a:t>а - загальний вид культиватора зі схемою обробки міжрядь; </a:t>
            </a:r>
            <a:endParaRPr lang="uk-UA" dirty="0" smtClean="0">
              <a:solidFill>
                <a:srgbClr val="00B0F0"/>
              </a:solidFill>
            </a:endParaRPr>
          </a:p>
          <a:p>
            <a:pPr algn="ctr">
              <a:buNone/>
            </a:pPr>
            <a:r>
              <a:rPr lang="uk-UA" dirty="0" smtClean="0">
                <a:solidFill>
                  <a:srgbClr val="00B0F0"/>
                </a:solidFill>
              </a:rPr>
              <a:t>б </a:t>
            </a:r>
            <a:r>
              <a:rPr lang="uk-UA" dirty="0" smtClean="0">
                <a:solidFill>
                  <a:srgbClr val="00B0F0"/>
                </a:solidFill>
              </a:rPr>
              <a:t>- установка робочих органів; </a:t>
            </a:r>
            <a:endParaRPr lang="uk-UA" dirty="0" smtClean="0">
              <a:solidFill>
                <a:srgbClr val="00B0F0"/>
              </a:solidFill>
            </a:endParaRPr>
          </a:p>
          <a:p>
            <a:pPr algn="ctr">
              <a:buNone/>
            </a:pPr>
            <a:r>
              <a:rPr lang="uk-UA" dirty="0" smtClean="0">
                <a:solidFill>
                  <a:srgbClr val="C00000"/>
                </a:solidFill>
              </a:rPr>
              <a:t>1 </a:t>
            </a:r>
            <a:r>
              <a:rPr lang="uk-UA" dirty="0" smtClean="0">
                <a:solidFill>
                  <a:srgbClr val="C00000"/>
                </a:solidFill>
              </a:rPr>
              <a:t>- верхній кронштейн навіски; </a:t>
            </a:r>
            <a:r>
              <a:rPr lang="uk-UA" dirty="0" smtClean="0">
                <a:solidFill>
                  <a:srgbClr val="C00000"/>
                </a:solidFill>
              </a:rPr>
              <a:t>2 </a:t>
            </a:r>
            <a:r>
              <a:rPr lang="uk-UA" dirty="0" smtClean="0">
                <a:solidFill>
                  <a:srgbClr val="C00000"/>
                </a:solidFill>
              </a:rPr>
              <a:t>- нижній кронштейн навіски; </a:t>
            </a:r>
            <a:endParaRPr lang="uk-UA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uk-UA" dirty="0" smtClean="0">
                <a:solidFill>
                  <a:srgbClr val="C00000"/>
                </a:solidFill>
              </a:rPr>
              <a:t>3 </a:t>
            </a:r>
            <a:r>
              <a:rPr lang="uk-UA" dirty="0" smtClean="0">
                <a:solidFill>
                  <a:srgbClr val="C00000"/>
                </a:solidFill>
              </a:rPr>
              <a:t>- поперечна балка; 4 - з'єднання балки з робочою секцією; </a:t>
            </a:r>
            <a:endParaRPr lang="uk-UA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uk-UA" dirty="0" smtClean="0">
                <a:solidFill>
                  <a:srgbClr val="C00000"/>
                </a:solidFill>
              </a:rPr>
              <a:t>5 </a:t>
            </a:r>
            <a:r>
              <a:rPr lang="uk-UA" dirty="0" smtClean="0">
                <a:solidFill>
                  <a:srgbClr val="C00000"/>
                </a:solidFill>
              </a:rPr>
              <a:t>- </a:t>
            </a:r>
            <a:r>
              <a:rPr lang="uk-UA" dirty="0" smtClean="0">
                <a:solidFill>
                  <a:srgbClr val="C00000"/>
                </a:solidFill>
              </a:rPr>
              <a:t>робоча </a:t>
            </a:r>
            <a:r>
              <a:rPr lang="uk-UA" dirty="0" smtClean="0">
                <a:solidFill>
                  <a:srgbClr val="C00000"/>
                </a:solidFill>
              </a:rPr>
              <a:t>секція; 6 - блокувальний штифт; 7 - </a:t>
            </a:r>
            <a:r>
              <a:rPr lang="uk-UA" dirty="0" smtClean="0">
                <a:solidFill>
                  <a:srgbClr val="C00000"/>
                </a:solidFill>
              </a:rPr>
              <a:t>колесо </a:t>
            </a:r>
            <a:r>
              <a:rPr lang="uk-UA" dirty="0" smtClean="0">
                <a:solidFill>
                  <a:srgbClr val="C00000"/>
                </a:solidFill>
              </a:rPr>
              <a:t>робочої секції; 8 - місце кріплення робочих органів; 9 - універсальна лапа; 10 - подвійна </a:t>
            </a:r>
            <a:r>
              <a:rPr lang="uk-UA" dirty="0" smtClean="0">
                <a:solidFill>
                  <a:srgbClr val="C00000"/>
                </a:solidFill>
              </a:rPr>
              <a:t>розпушувальна лапа</a:t>
            </a:r>
            <a:r>
              <a:rPr lang="uk-UA" dirty="0" smtClean="0">
                <a:solidFill>
                  <a:srgbClr val="C00000"/>
                </a:solidFill>
              </a:rPr>
              <a:t>; 11, 12 - лапи для закладення добрив і дрібного розпушування; </a:t>
            </a:r>
            <a:endParaRPr lang="uk-UA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uk-UA" dirty="0" smtClean="0">
                <a:solidFill>
                  <a:srgbClr val="C00000"/>
                </a:solidFill>
              </a:rPr>
              <a:t>13 </a:t>
            </a:r>
            <a:r>
              <a:rPr lang="uk-UA" dirty="0" smtClean="0">
                <a:solidFill>
                  <a:srgbClr val="C00000"/>
                </a:solidFill>
              </a:rPr>
              <a:t>- </a:t>
            </a:r>
            <a:r>
              <a:rPr lang="uk-UA" dirty="0" smtClean="0">
                <a:solidFill>
                  <a:srgbClr val="C00000"/>
                </a:solidFill>
              </a:rPr>
              <a:t>трьохзубова </a:t>
            </a:r>
            <a:r>
              <a:rPr lang="uk-UA" dirty="0" smtClean="0">
                <a:solidFill>
                  <a:srgbClr val="C00000"/>
                </a:solidFill>
              </a:rPr>
              <a:t>лапа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7418515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964488" cy="634082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</a:rPr>
              <a:t>Схеми використання культиватора «Егедаль</a:t>
            </a:r>
            <a:r>
              <a:rPr lang="uk-UA" sz="3200" b="1" dirty="0" smtClean="0">
                <a:solidFill>
                  <a:schemeClr val="tx1"/>
                </a:solidFill>
              </a:rPr>
              <a:t>»</a:t>
            </a:r>
            <a:endParaRPr lang="uk-UA" sz="32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5157192"/>
            <a:ext cx="8784976" cy="144016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uk-UA" dirty="0" smtClean="0">
                <a:solidFill>
                  <a:srgbClr val="C00000"/>
                </a:solidFill>
              </a:rPr>
              <a:t>Для </a:t>
            </a:r>
            <a:r>
              <a:rPr lang="uk-UA" dirty="0" smtClean="0">
                <a:solidFill>
                  <a:srgbClr val="C00000"/>
                </a:solidFill>
              </a:rPr>
              <a:t>проведення агротехнічного догляду в посівному та шкільному відділеннях розсадника в </a:t>
            </a:r>
            <a:r>
              <a:rPr lang="uk-UA" dirty="0" smtClean="0">
                <a:solidFill>
                  <a:srgbClr val="C00000"/>
                </a:solidFill>
              </a:rPr>
              <a:t>використовується комбінований культиватор датської </a:t>
            </a:r>
            <a:r>
              <a:rPr lang="uk-UA" dirty="0" smtClean="0">
                <a:solidFill>
                  <a:srgbClr val="C00000"/>
                </a:solidFill>
              </a:rPr>
              <a:t>фірми «Егедаль».</a:t>
            </a:r>
          </a:p>
          <a:p>
            <a:endParaRPr lang="uk-UA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368799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124744"/>
            <a:ext cx="5084873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712968" cy="634082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tx1"/>
                </a:solidFill>
              </a:rPr>
              <a:t>Культиватор </a:t>
            </a:r>
            <a:r>
              <a:rPr lang="uk-UA" b="1" dirty="0" smtClean="0">
                <a:solidFill>
                  <a:schemeClr val="tx1"/>
                </a:solidFill>
              </a:rPr>
              <a:t>лісовий борозенний КЛБ – 1,7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5229200"/>
            <a:ext cx="8640960" cy="144016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7030A0"/>
                </a:solidFill>
              </a:rPr>
              <a:t>Культиватор </a:t>
            </a:r>
            <a:r>
              <a:rPr lang="uk-UA" dirty="0" smtClean="0">
                <a:solidFill>
                  <a:srgbClr val="7030A0"/>
                </a:solidFill>
              </a:rPr>
              <a:t>лісовий борозенний </a:t>
            </a:r>
            <a:r>
              <a:rPr lang="uk-UA" b="1" dirty="0" smtClean="0">
                <a:solidFill>
                  <a:srgbClr val="7030A0"/>
                </a:solidFill>
              </a:rPr>
              <a:t>КЛБ-1,7</a:t>
            </a:r>
            <a:r>
              <a:rPr lang="uk-UA" dirty="0" smtClean="0">
                <a:solidFill>
                  <a:srgbClr val="7030A0"/>
                </a:solidFill>
              </a:rPr>
              <a:t> приз­начений для догляду за лісовими культурами, створеними висі­ванням або садінням у дно борозен лісовим плугом, </a:t>
            </a:r>
            <a:r>
              <a:rPr lang="uk-UA" dirty="0" smtClean="0">
                <a:solidFill>
                  <a:srgbClr val="7030A0"/>
                </a:solidFill>
                <a:hlinkClick r:id="rId2"/>
              </a:rPr>
              <a:t>або на смугах</a:t>
            </a:r>
            <a:r>
              <a:rPr lang="uk-UA" dirty="0" smtClean="0">
                <a:solidFill>
                  <a:srgbClr val="7030A0"/>
                </a:solidFill>
              </a:rPr>
              <a:t>, оброблених іншими знаряддями і машинами. </a:t>
            </a:r>
            <a:endParaRPr lang="uk-UA" dirty="0">
              <a:solidFill>
                <a:srgbClr val="7030A0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3"/>
            <a:ext cx="511256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292080" y="1052736"/>
            <a:ext cx="36724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>1 - навісний пристрій</a:t>
            </a:r>
            <a:r>
              <a:rPr lang="uk-UA" dirty="0" smtClean="0">
                <a:solidFill>
                  <a:srgbClr val="C00000"/>
                </a:solidFill>
              </a:rPr>
              <a:t>;</a:t>
            </a:r>
          </a:p>
          <a:p>
            <a:r>
              <a:rPr lang="uk-UA" dirty="0" smtClean="0">
                <a:solidFill>
                  <a:srgbClr val="C00000"/>
                </a:solidFill>
              </a:rPr>
              <a:t> </a:t>
            </a:r>
            <a:r>
              <a:rPr lang="uk-UA" dirty="0" smtClean="0">
                <a:solidFill>
                  <a:srgbClr val="C00000"/>
                </a:solidFill>
              </a:rPr>
              <a:t>2 - рамка;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3 - пружина;</a:t>
            </a:r>
          </a:p>
          <a:p>
            <a:r>
              <a:rPr lang="uk-UA" dirty="0" smtClean="0">
                <a:solidFill>
                  <a:srgbClr val="C00000"/>
                </a:solidFill>
              </a:rPr>
              <a:t> </a:t>
            </a:r>
            <a:r>
              <a:rPr lang="uk-UA" dirty="0" smtClean="0">
                <a:solidFill>
                  <a:srgbClr val="C00000"/>
                </a:solidFill>
              </a:rPr>
              <a:t>4 - баластний ящик;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5 </a:t>
            </a:r>
            <a:r>
              <a:rPr lang="uk-UA" dirty="0" smtClean="0">
                <a:solidFill>
                  <a:srgbClr val="C00000"/>
                </a:solidFill>
              </a:rPr>
              <a:t>- батареї дисків;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6 </a:t>
            </a:r>
            <a:r>
              <a:rPr lang="uk-UA" dirty="0" smtClean="0">
                <a:solidFill>
                  <a:srgbClr val="C00000"/>
                </a:solidFill>
              </a:rPr>
              <a:t>- передня плита,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7 </a:t>
            </a:r>
            <a:r>
              <a:rPr lang="uk-UA" dirty="0" smtClean="0">
                <a:solidFill>
                  <a:srgbClr val="C00000"/>
                </a:solidFill>
              </a:rPr>
              <a:t>- задня </a:t>
            </a:r>
            <a:r>
              <a:rPr lang="uk-UA" dirty="0" smtClean="0">
                <a:solidFill>
                  <a:srgbClr val="C00000"/>
                </a:solidFill>
              </a:rPr>
              <a:t>плита; </a:t>
            </a:r>
          </a:p>
          <a:p>
            <a:r>
              <a:rPr lang="uk-UA" dirty="0" smtClean="0">
                <a:solidFill>
                  <a:srgbClr val="C00000"/>
                </a:solidFill>
              </a:rPr>
              <a:t>8 </a:t>
            </a:r>
            <a:r>
              <a:rPr lang="uk-UA" dirty="0" smtClean="0">
                <a:solidFill>
                  <a:srgbClr val="C00000"/>
                </a:solidFill>
              </a:rPr>
              <a:t>- поперечний брус рами;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9 </a:t>
            </a:r>
            <a:r>
              <a:rPr lang="uk-UA" dirty="0" smtClean="0">
                <a:solidFill>
                  <a:srgbClr val="C00000"/>
                </a:solidFill>
              </a:rPr>
              <a:t>- вісь батареї;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10 </a:t>
            </a:r>
            <a:r>
              <a:rPr lang="uk-UA" dirty="0" smtClean="0">
                <a:solidFill>
                  <a:srgbClr val="C00000"/>
                </a:solidFill>
              </a:rPr>
              <a:t>- стяжний гвинт;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11 </a:t>
            </a:r>
            <a:r>
              <a:rPr lang="uk-UA" dirty="0" smtClean="0">
                <a:solidFill>
                  <a:srgbClr val="C00000"/>
                </a:solidFill>
              </a:rPr>
              <a:t>- болт-фіксатор;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12 </a:t>
            </a:r>
            <a:r>
              <a:rPr lang="uk-UA" dirty="0" smtClean="0">
                <a:solidFill>
                  <a:srgbClr val="C00000"/>
                </a:solidFill>
              </a:rPr>
              <a:t>- верхня плита;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13 </a:t>
            </a:r>
            <a:r>
              <a:rPr lang="uk-UA" dirty="0" smtClean="0">
                <a:solidFill>
                  <a:srgbClr val="C00000"/>
                </a:solidFill>
              </a:rPr>
              <a:t>- нижня горизонтальна плита</a:t>
            </a:r>
            <a:r>
              <a:rPr lang="uk-UA" dirty="0" smtClean="0">
                <a:solidFill>
                  <a:srgbClr val="C00000"/>
                </a:solidFill>
              </a:rPr>
              <a:t>;</a:t>
            </a:r>
          </a:p>
          <a:p>
            <a:r>
              <a:rPr lang="uk-UA" dirty="0" smtClean="0">
                <a:solidFill>
                  <a:srgbClr val="C00000"/>
                </a:solidFill>
              </a:rPr>
              <a:t> </a:t>
            </a:r>
            <a:r>
              <a:rPr lang="uk-UA" dirty="0" smtClean="0">
                <a:solidFill>
                  <a:srgbClr val="C00000"/>
                </a:solidFill>
              </a:rPr>
              <a:t>14 - кронштейни</a:t>
            </a:r>
            <a:endParaRPr lang="uk-UA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Культиватор </a:t>
            </a:r>
            <a:r>
              <a:rPr lang="uk-UA" dirty="0" smtClean="0">
                <a:solidFill>
                  <a:schemeClr val="tx1"/>
                </a:solidFill>
              </a:rPr>
              <a:t>дисковий для схилів </a:t>
            </a:r>
            <a:r>
              <a:rPr lang="uk-UA" dirty="0" err="1" smtClean="0">
                <a:solidFill>
                  <a:schemeClr val="tx1"/>
                </a:solidFill>
              </a:rPr>
              <a:t>КДС</a:t>
            </a:r>
            <a:r>
              <a:rPr lang="uk-UA" dirty="0" smtClean="0">
                <a:solidFill>
                  <a:schemeClr val="tx1"/>
                </a:solidFill>
              </a:rPr>
              <a:t>-1,8 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5085184"/>
            <a:ext cx="8435280" cy="1584176"/>
          </a:xfrm>
        </p:spPr>
        <p:txBody>
          <a:bodyPr/>
          <a:lstStyle/>
          <a:p>
            <a:pPr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Культиватор дисковий </a:t>
            </a:r>
            <a:r>
              <a:rPr lang="uk-UA" b="1" dirty="0" err="1" smtClean="0">
                <a:solidFill>
                  <a:srgbClr val="C00000"/>
                </a:solidFill>
              </a:rPr>
              <a:t>КДС</a:t>
            </a:r>
            <a:r>
              <a:rPr lang="uk-UA" b="1" dirty="0" smtClean="0">
                <a:solidFill>
                  <a:srgbClr val="C00000"/>
                </a:solidFill>
              </a:rPr>
              <a:t>-1,8 </a:t>
            </a:r>
            <a:r>
              <a:rPr lang="uk-UA" dirty="0" smtClean="0">
                <a:solidFill>
                  <a:srgbClr val="C00000"/>
                </a:solidFill>
              </a:rPr>
              <a:t>(ширина захвату 1,8 м) служить для догляду за лісовими культурами на схилах вирубок з крутизною до 12°. 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4608512" cy="410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932040" y="980728"/>
            <a:ext cx="40324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/>
              <a:t>1 - рама; </a:t>
            </a:r>
          </a:p>
          <a:p>
            <a:r>
              <a:rPr lang="uk-UA" sz="2400" dirty="0" smtClean="0"/>
              <a:t>2 - передня батарея; </a:t>
            </a:r>
          </a:p>
          <a:p>
            <a:r>
              <a:rPr lang="uk-UA" sz="2400" dirty="0" smtClean="0"/>
              <a:t>3 - регулювальна тяга; </a:t>
            </a:r>
          </a:p>
          <a:p>
            <a:r>
              <a:rPr lang="uk-UA" sz="2400" dirty="0" smtClean="0"/>
              <a:t>4 - ланцюги; </a:t>
            </a:r>
          </a:p>
          <a:p>
            <a:r>
              <a:rPr lang="uk-UA" sz="2400" dirty="0" smtClean="0"/>
              <a:t>5 - тяга; </a:t>
            </a:r>
          </a:p>
          <a:p>
            <a:r>
              <a:rPr lang="uk-UA" sz="2400" dirty="0" smtClean="0"/>
              <a:t>6 - важіль;</a:t>
            </a:r>
          </a:p>
          <a:p>
            <a:r>
              <a:rPr lang="uk-UA" sz="2400" dirty="0" smtClean="0"/>
              <a:t> 7 - задня батарея; </a:t>
            </a:r>
          </a:p>
          <a:p>
            <a:r>
              <a:rPr lang="uk-UA" sz="2400" dirty="0" smtClean="0"/>
              <a:t>8 - платформа; </a:t>
            </a:r>
          </a:p>
          <a:p>
            <a:r>
              <a:rPr lang="uk-UA" sz="2400" dirty="0" smtClean="0"/>
              <a:t>9 - механізм повороту задніх батарей</a:t>
            </a:r>
            <a:endParaRPr lang="uk-UA" sz="2400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77809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CC3300"/>
                </a:solidFill>
              </a:rPr>
              <a:t>Культиватор лісовий для пісків </a:t>
            </a:r>
            <a:r>
              <a:rPr lang="uk-UA" dirty="0" smtClean="0">
                <a:solidFill>
                  <a:srgbClr val="CC3300"/>
                </a:solidFill>
              </a:rPr>
              <a:t>КЛП-2.5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268760"/>
            <a:ext cx="8291264" cy="5400600"/>
          </a:xfrm>
        </p:spPr>
        <p:txBody>
          <a:bodyPr>
            <a:normAutofit fontScale="85000" lnSpcReduction="10000"/>
          </a:bodyPr>
          <a:lstStyle/>
          <a:p>
            <a:pPr algn="ctr">
              <a:lnSpc>
                <a:spcPct val="90000"/>
              </a:lnSpc>
              <a:buNone/>
            </a:pPr>
            <a:r>
              <a:rPr lang="uk-UA" sz="3200" b="1" dirty="0" smtClean="0">
                <a:solidFill>
                  <a:srgbClr val="CC3300"/>
                </a:solidFill>
              </a:rPr>
              <a:t>Технічна </a:t>
            </a:r>
            <a:r>
              <a:rPr lang="uk-UA" sz="3200" b="1" dirty="0" smtClean="0">
                <a:solidFill>
                  <a:srgbClr val="CC3300"/>
                </a:solidFill>
              </a:rPr>
              <a:t>характеристика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Тип	</a:t>
            </a:r>
            <a:r>
              <a:rPr lang="uk-UA" sz="2800" dirty="0" smtClean="0"/>
              <a:t>					</a:t>
            </a:r>
            <a:r>
              <a:rPr lang="uk-UA" sz="2800" dirty="0" smtClean="0"/>
              <a:t>	</a:t>
            </a:r>
            <a:r>
              <a:rPr lang="ru-RU" sz="2800" dirty="0" smtClean="0"/>
              <a:t>навісний</a:t>
            </a:r>
            <a:endParaRPr lang="ru-RU" sz="2800" dirty="0" smtClean="0"/>
          </a:p>
          <a:p>
            <a:pPr>
              <a:lnSpc>
                <a:spcPct val="90000"/>
              </a:lnSpc>
            </a:pPr>
            <a:r>
              <a:rPr lang="ru-RU" sz="2800" dirty="0" smtClean="0"/>
              <a:t>Агрегатується </a:t>
            </a:r>
            <a:r>
              <a:rPr lang="ru-RU" sz="2800" dirty="0" err="1" smtClean="0"/>
              <a:t>з</a:t>
            </a:r>
            <a:r>
              <a:rPr lang="ru-RU" sz="2800" dirty="0" smtClean="0"/>
              <a:t> тракторами класу тяги       </a:t>
            </a:r>
            <a:r>
              <a:rPr lang="uk-UA" sz="2800" dirty="0" smtClean="0"/>
              <a:t>	</a:t>
            </a:r>
            <a:r>
              <a:rPr lang="ru-RU" sz="2800" dirty="0" smtClean="0"/>
              <a:t>1,4 - 3</a:t>
            </a:r>
          </a:p>
          <a:p>
            <a:pPr>
              <a:lnSpc>
                <a:spcPct val="90000"/>
              </a:lnSpc>
            </a:pPr>
            <a:r>
              <a:rPr lang="uk-UA" sz="2800" dirty="0" smtClean="0"/>
              <a:t>Ширина захвату, м				</a:t>
            </a:r>
            <a:r>
              <a:rPr lang="uk-UA" sz="2800" dirty="0" smtClean="0"/>
              <a:t>3.0</a:t>
            </a:r>
            <a:endParaRPr lang="ru-RU" sz="2800" dirty="0" smtClean="0"/>
          </a:p>
          <a:p>
            <a:pPr>
              <a:lnSpc>
                <a:spcPct val="90000"/>
              </a:lnSpc>
            </a:pPr>
            <a:r>
              <a:rPr lang="uk-UA" sz="2800" dirty="0" smtClean="0"/>
              <a:t>Глибина обробітку дисками, см		</a:t>
            </a:r>
            <a:r>
              <a:rPr lang="uk-UA" sz="2800" dirty="0" smtClean="0"/>
              <a:t>до </a:t>
            </a:r>
            <a:r>
              <a:rPr lang="uk-UA" sz="2800" dirty="0" smtClean="0"/>
              <a:t>15</a:t>
            </a:r>
          </a:p>
          <a:p>
            <a:pPr>
              <a:lnSpc>
                <a:spcPct val="90000"/>
              </a:lnSpc>
            </a:pPr>
            <a:r>
              <a:rPr lang="uk-UA" sz="2800" dirty="0" smtClean="0"/>
              <a:t>Глибина обробітку зубами, см			до 10</a:t>
            </a:r>
          </a:p>
          <a:p>
            <a:pPr>
              <a:lnSpc>
                <a:spcPct val="90000"/>
              </a:lnSpc>
            </a:pPr>
            <a:r>
              <a:rPr lang="uk-UA" sz="2800" dirty="0" smtClean="0"/>
              <a:t>Пошкодження культур, %			</a:t>
            </a:r>
            <a:r>
              <a:rPr lang="uk-UA" sz="2800" dirty="0" smtClean="0"/>
              <a:t>до </a:t>
            </a:r>
            <a:r>
              <a:rPr lang="uk-UA" sz="2800" dirty="0" smtClean="0"/>
              <a:t>2</a:t>
            </a:r>
          </a:p>
          <a:p>
            <a:pPr>
              <a:lnSpc>
                <a:spcPct val="90000"/>
              </a:lnSpc>
            </a:pPr>
            <a:r>
              <a:rPr lang="uk-UA" sz="2800" dirty="0" smtClean="0"/>
              <a:t>Ступінь знищення бур</a:t>
            </a:r>
            <a:r>
              <a:rPr lang="en-US" sz="2800" dirty="0" smtClean="0"/>
              <a:t>’</a:t>
            </a:r>
            <a:r>
              <a:rPr lang="uk-UA" sz="2800" dirty="0" err="1" smtClean="0"/>
              <a:t>янів</a:t>
            </a:r>
            <a:r>
              <a:rPr lang="uk-UA" sz="2800" dirty="0" smtClean="0"/>
              <a:t> дисками, %          </a:t>
            </a:r>
            <a:r>
              <a:rPr lang="uk-UA" sz="2800" dirty="0" smtClean="0"/>
              <a:t>95-97</a:t>
            </a:r>
            <a:endParaRPr lang="uk-UA" sz="2800" dirty="0" smtClean="0"/>
          </a:p>
          <a:p>
            <a:pPr>
              <a:lnSpc>
                <a:spcPct val="90000"/>
              </a:lnSpc>
            </a:pPr>
            <a:r>
              <a:rPr lang="uk-UA" sz="2800" dirty="0" smtClean="0"/>
              <a:t>Ступінь знищення бур</a:t>
            </a:r>
            <a:r>
              <a:rPr lang="en-US" sz="2800" dirty="0" smtClean="0"/>
              <a:t>’</a:t>
            </a:r>
            <a:r>
              <a:rPr lang="uk-UA" sz="2800" dirty="0" err="1" smtClean="0"/>
              <a:t>янів</a:t>
            </a:r>
            <a:r>
              <a:rPr lang="uk-UA" sz="2800" dirty="0" smtClean="0"/>
              <a:t> зубами, %            </a:t>
            </a:r>
            <a:r>
              <a:rPr lang="uk-UA" sz="2800" dirty="0" smtClean="0"/>
              <a:t> 95-96</a:t>
            </a:r>
            <a:endParaRPr lang="uk-UA" sz="2800" dirty="0" smtClean="0"/>
          </a:p>
          <a:p>
            <a:pPr>
              <a:lnSpc>
                <a:spcPct val="90000"/>
              </a:lnSpc>
            </a:pPr>
            <a:r>
              <a:rPr lang="uk-UA" sz="2800" dirty="0" smtClean="0"/>
              <a:t>Продуктивність, км/</a:t>
            </a:r>
            <a:r>
              <a:rPr lang="uk-UA" sz="2800" dirty="0" err="1" smtClean="0"/>
              <a:t>год</a:t>
            </a:r>
            <a:r>
              <a:rPr lang="uk-UA" sz="2800" dirty="0" smtClean="0"/>
              <a:t>			</a:t>
            </a:r>
            <a:r>
              <a:rPr lang="uk-UA" sz="2800" dirty="0" smtClean="0"/>
              <a:t>              3-4</a:t>
            </a:r>
          </a:p>
          <a:p>
            <a:pPr algn="ctr">
              <a:lnSpc>
                <a:spcPct val="90000"/>
              </a:lnSpc>
              <a:buNone/>
            </a:pPr>
            <a:endParaRPr lang="uk-UA" sz="900" b="1" dirty="0" smtClean="0">
              <a:solidFill>
                <a:srgbClr val="7030A0"/>
              </a:solidFill>
            </a:endParaRPr>
          </a:p>
          <a:p>
            <a:pPr algn="ctr">
              <a:lnSpc>
                <a:spcPct val="90000"/>
              </a:lnSpc>
              <a:buNone/>
            </a:pPr>
            <a:r>
              <a:rPr lang="uk-UA" sz="2800" b="1" dirty="0" smtClean="0">
                <a:solidFill>
                  <a:srgbClr val="7030A0"/>
                </a:solidFill>
              </a:rPr>
              <a:t>Культиватор </a:t>
            </a:r>
            <a:r>
              <a:rPr lang="uk-UA" sz="2800" b="1" dirty="0" smtClean="0">
                <a:solidFill>
                  <a:srgbClr val="7030A0"/>
                </a:solidFill>
              </a:rPr>
              <a:t>лісовий для пісків </a:t>
            </a:r>
            <a:r>
              <a:rPr lang="uk-UA" sz="2800" b="1" dirty="0" smtClean="0">
                <a:solidFill>
                  <a:srgbClr val="7030A0"/>
                </a:solidFill>
              </a:rPr>
              <a:t>КЛП-2.5 </a:t>
            </a:r>
            <a:r>
              <a:rPr lang="uk-UA" sz="2800" dirty="0" smtClean="0">
                <a:solidFill>
                  <a:srgbClr val="7030A0"/>
                </a:solidFill>
              </a:rPr>
              <a:t>призначений </a:t>
            </a:r>
            <a:r>
              <a:rPr lang="uk-UA" sz="2800" dirty="0" smtClean="0">
                <a:solidFill>
                  <a:srgbClr val="7030A0"/>
                </a:solidFill>
              </a:rPr>
              <a:t>для розпушування </a:t>
            </a:r>
            <a:r>
              <a:rPr lang="uk-UA" sz="2800" dirty="0" smtClean="0">
                <a:solidFill>
                  <a:srgbClr val="7030A0"/>
                </a:solidFill>
              </a:rPr>
              <a:t>ґрунту </a:t>
            </a:r>
            <a:r>
              <a:rPr lang="uk-UA" sz="2800" dirty="0" smtClean="0">
                <a:solidFill>
                  <a:srgbClr val="7030A0"/>
                </a:solidFill>
              </a:rPr>
              <a:t>та знищення </a:t>
            </a:r>
            <a:r>
              <a:rPr lang="uk-UA" sz="2800" dirty="0" smtClean="0">
                <a:solidFill>
                  <a:srgbClr val="7030A0"/>
                </a:solidFill>
              </a:rPr>
              <a:t>бур’янів </a:t>
            </a:r>
            <a:r>
              <a:rPr lang="uk-UA" sz="2800" dirty="0" smtClean="0">
                <a:solidFill>
                  <a:srgbClr val="7030A0"/>
                </a:solidFill>
              </a:rPr>
              <a:t>у рядах та міжряддях лісових культур </a:t>
            </a:r>
            <a:r>
              <a:rPr lang="uk-UA" sz="2800" dirty="0" smtClean="0">
                <a:solidFill>
                  <a:srgbClr val="7030A0"/>
                </a:solidFill>
              </a:rPr>
              <a:t>висаджених </a:t>
            </a:r>
            <a:r>
              <a:rPr lang="uk-UA" sz="2800" dirty="0" smtClean="0">
                <a:solidFill>
                  <a:srgbClr val="7030A0"/>
                </a:solidFill>
              </a:rPr>
              <a:t>у </a:t>
            </a:r>
            <a:r>
              <a:rPr lang="uk-UA" sz="2800" dirty="0" smtClean="0">
                <a:solidFill>
                  <a:srgbClr val="7030A0"/>
                </a:solidFill>
              </a:rPr>
              <a:t>борозни.</a:t>
            </a:r>
            <a:endParaRPr lang="uk-UA" sz="2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CC3300"/>
                </a:solidFill>
              </a:rPr>
              <a:t>Культиватор лісовий для пісків КЛП-2.5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5589240"/>
            <a:ext cx="8568952" cy="108012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uk-UA" sz="2800" dirty="0" smtClean="0">
                <a:latin typeface="Times New Roman" pitchFamily="18" charset="0"/>
              </a:rPr>
              <a:t>1,11 – батареї дисків задні; 2,10 – траверса; 3,9 – опірні колеса</a:t>
            </a:r>
            <a:r>
              <a:rPr lang="uk-UA" sz="2800" dirty="0" smtClean="0">
                <a:latin typeface="Times New Roman" pitchFamily="18" charset="0"/>
              </a:rPr>
              <a:t>,</a:t>
            </a:r>
          </a:p>
          <a:p>
            <a:pPr algn="ctr">
              <a:buNone/>
            </a:pPr>
            <a:r>
              <a:rPr lang="uk-UA" sz="2800" dirty="0" smtClean="0">
                <a:latin typeface="Times New Roman" pitchFamily="18" charset="0"/>
              </a:rPr>
              <a:t> </a:t>
            </a:r>
            <a:r>
              <a:rPr lang="uk-UA" sz="2800" dirty="0" smtClean="0">
                <a:latin typeface="Times New Roman" pitchFamily="18" charset="0"/>
              </a:rPr>
              <a:t>4 – рама; 5,8 – механізм заглиблення; 6,7 – батареї дисків передні; 12,13- зубові робочі органи.</a:t>
            </a:r>
            <a:endParaRPr lang="uk-UA" dirty="0"/>
          </a:p>
        </p:txBody>
      </p:sp>
      <p:pic>
        <p:nvPicPr>
          <p:cNvPr id="4" name="Picture 5" descr="Культиватор КЛП-2,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36712"/>
            <a:ext cx="7056016" cy="4762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332656"/>
            <a:ext cx="8640960" cy="626469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uk-UA" sz="2800" b="1" i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uk-UA" sz="3900" b="1" i="1" dirty="0" smtClean="0">
                <a:solidFill>
                  <a:srgbClr val="0070C0"/>
                </a:solidFill>
              </a:rPr>
              <a:t>За </a:t>
            </a:r>
            <a:r>
              <a:rPr lang="uk-UA" sz="3900" b="1" i="1" dirty="0" smtClean="0">
                <a:solidFill>
                  <a:srgbClr val="0070C0"/>
                </a:solidFill>
              </a:rPr>
              <a:t>технологічними </a:t>
            </a:r>
            <a:r>
              <a:rPr lang="uk-UA" sz="3900" b="1" i="1" dirty="0">
                <a:solidFill>
                  <a:srgbClr val="0070C0"/>
                </a:solidFill>
              </a:rPr>
              <a:t>ознаками</a:t>
            </a:r>
            <a:r>
              <a:rPr lang="uk-UA" sz="3900" b="1" i="1" dirty="0" smtClean="0">
                <a:solidFill>
                  <a:srgbClr val="0070C0"/>
                </a:solidFill>
              </a:rPr>
              <a:t>:</a:t>
            </a:r>
          </a:p>
          <a:p>
            <a:pPr marL="0" indent="0" algn="ctr">
              <a:buNone/>
            </a:pPr>
            <a:endParaRPr lang="uk-UA" sz="2800" i="1" dirty="0" smtClean="0">
              <a:solidFill>
                <a:srgbClr val="0070C0"/>
              </a:solidFill>
            </a:endParaRPr>
          </a:p>
          <a:p>
            <a:pPr algn="just">
              <a:buNone/>
            </a:pPr>
            <a:r>
              <a:rPr lang="uk-UA" dirty="0" smtClean="0">
                <a:solidFill>
                  <a:srgbClr val="C00000"/>
                </a:solidFill>
              </a:rPr>
              <a:t>1. </a:t>
            </a:r>
            <a:r>
              <a:rPr lang="uk-UA" dirty="0" smtClean="0"/>
              <a:t>Корпусні </a:t>
            </a:r>
            <a:r>
              <a:rPr lang="uk-UA" dirty="0" smtClean="0"/>
              <a:t>плуги загального призначення та спеціальні плуги (ярусні, чагарниково-болотні, оборотні та поворотні, лісові та інші</a:t>
            </a:r>
            <a:r>
              <a:rPr lang="uk-UA" dirty="0" smtClean="0"/>
              <a:t>).</a:t>
            </a:r>
            <a:endParaRPr lang="uk-UA" dirty="0" smtClean="0"/>
          </a:p>
          <a:p>
            <a:pPr marL="0" indent="0" algn="just">
              <a:buNone/>
            </a:pPr>
            <a:r>
              <a:rPr lang="uk-UA" i="1" dirty="0"/>
              <a:t> </a:t>
            </a:r>
            <a:r>
              <a:rPr lang="uk-UA" i="1" dirty="0" smtClean="0"/>
              <a:t>    Усі знаряддя цієї групи розпушують </a:t>
            </a:r>
            <a:r>
              <a:rPr lang="uk-UA" i="1" dirty="0" smtClean="0"/>
              <a:t>ґрунт, </a:t>
            </a:r>
            <a:r>
              <a:rPr lang="uk-UA" i="1" dirty="0" smtClean="0"/>
              <a:t>перемішують, перекидають окремі шари, а також у значній мірі змішують </a:t>
            </a:r>
            <a:r>
              <a:rPr lang="uk-UA" i="1" dirty="0" smtClean="0"/>
              <a:t>ґрунт </a:t>
            </a:r>
            <a:r>
              <a:rPr lang="uk-UA" i="1" dirty="0" smtClean="0"/>
              <a:t>окремих шарів (ПЛН-3-35, ПКЛ-70, ПОН-2-30). А також мають </a:t>
            </a:r>
            <a:r>
              <a:rPr lang="uk-UA" i="1" dirty="0" smtClean="0"/>
              <a:t>лемішні робочі </a:t>
            </a:r>
            <a:r>
              <a:rPr lang="uk-UA" i="1" dirty="0" smtClean="0"/>
              <a:t>органи.</a:t>
            </a:r>
            <a:endParaRPr lang="uk-UA" i="1" dirty="0"/>
          </a:p>
          <a:p>
            <a:pPr algn="just">
              <a:buNone/>
            </a:pPr>
            <a:r>
              <a:rPr lang="uk-UA" dirty="0" smtClean="0">
                <a:solidFill>
                  <a:srgbClr val="C00000"/>
                </a:solidFill>
              </a:rPr>
              <a:t>2. </a:t>
            </a:r>
            <a:r>
              <a:rPr lang="uk-UA" dirty="0" smtClean="0"/>
              <a:t>Безвідвальні плуги-розпушувачі, культиватори-плоскорізи, глибокорозпушувачі, фрези, дискові плуги.</a:t>
            </a:r>
          </a:p>
          <a:p>
            <a:pPr marL="0" indent="0" algn="just">
              <a:buNone/>
            </a:pPr>
            <a:r>
              <a:rPr lang="uk-UA" dirty="0" smtClean="0"/>
              <a:t>     </a:t>
            </a:r>
            <a:r>
              <a:rPr lang="uk-UA" i="1" dirty="0" smtClean="0"/>
              <a:t>Усі знаряддя цієї групи розпушують ґрунт, деякі перемішують та переміщують, але не відбувається перевертання шару ґрунту (ФЛУ-0.8, КПГ-250, ПЛД-1.2, РН-60).</a:t>
            </a:r>
          </a:p>
          <a:p>
            <a:pPr algn="just"/>
            <a:endParaRPr lang="uk-UA" i="1" dirty="0"/>
          </a:p>
        </p:txBody>
      </p:sp>
    </p:spTree>
    <p:extLst>
      <p:ext uri="{BB962C8B-B14F-4D97-AF65-F5344CB8AC3E}">
        <p14:creationId xmlns="" xmlns:p14="http://schemas.microsoft.com/office/powerpoint/2010/main" val="43241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490066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800000"/>
                </a:solidFill>
              </a:rPr>
              <a:t>Культиватор універсальний навісний КУН - 4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5733256"/>
            <a:ext cx="8712968" cy="936104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Культиватор універсальний КУН-4 </a:t>
            </a:r>
            <a:r>
              <a:rPr lang="uk-UA" dirty="0" smtClean="0">
                <a:solidFill>
                  <a:srgbClr val="C00000"/>
                </a:solidFill>
              </a:rPr>
              <a:t>призначений для одночасного виходу в міжряддях шириною 2,5 ... 4 м і в рядах захисних лісонасаджень будь-якої висоти на рівнинах і схилах крутизною до 8°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4" name="Picture 8" descr="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585826"/>
            <a:ext cx="6696743" cy="5130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Класифікація борін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836712"/>
            <a:ext cx="8291264" cy="5760640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r>
              <a:rPr lang="uk-UA" sz="2800" dirty="0" smtClean="0">
                <a:solidFill>
                  <a:srgbClr val="FF0000"/>
                </a:solidFill>
              </a:rPr>
              <a:t>За призначенням борони поділяють:</a:t>
            </a:r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r>
              <a:rPr lang="uk-UA" sz="2400" dirty="0" smtClean="0"/>
              <a:t>     польові;                                                                              </a:t>
            </a:r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r>
              <a:rPr lang="uk-UA" sz="2400" dirty="0" smtClean="0"/>
              <a:t>     садові;                                                                                 </a:t>
            </a:r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r>
              <a:rPr lang="uk-UA" sz="2400" dirty="0" smtClean="0"/>
              <a:t>     болотні;                                                                               </a:t>
            </a:r>
          </a:p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r>
              <a:rPr lang="uk-UA" sz="2400" dirty="0" smtClean="0"/>
              <a:t>     </a:t>
            </a:r>
            <a:r>
              <a:rPr lang="uk-UA" sz="2400" dirty="0" smtClean="0"/>
              <a:t>лісові.</a:t>
            </a:r>
          </a:p>
          <a:p>
            <a:pPr algn="ctr">
              <a:lnSpc>
                <a:spcPct val="80000"/>
              </a:lnSpc>
              <a:buNone/>
            </a:pPr>
            <a:r>
              <a:rPr lang="uk-UA" sz="2800" dirty="0" smtClean="0">
                <a:solidFill>
                  <a:srgbClr val="FF0000"/>
                </a:solidFill>
              </a:rPr>
              <a:t>За типом робочих органів:</a:t>
            </a:r>
          </a:p>
          <a:p>
            <a:pPr algn="ctr">
              <a:lnSpc>
                <a:spcPct val="80000"/>
              </a:lnSpc>
              <a:buNone/>
            </a:pPr>
            <a:r>
              <a:rPr lang="uk-UA" dirty="0" smtClean="0"/>
              <a:t>  </a:t>
            </a:r>
            <a:r>
              <a:rPr lang="uk-UA" dirty="0" smtClean="0"/>
              <a:t>зубові;</a:t>
            </a:r>
          </a:p>
          <a:p>
            <a:pPr algn="ctr">
              <a:lnSpc>
                <a:spcPct val="80000"/>
              </a:lnSpc>
              <a:buNone/>
            </a:pPr>
            <a:r>
              <a:rPr lang="uk-UA" dirty="0" smtClean="0"/>
              <a:t>  дискові;</a:t>
            </a:r>
          </a:p>
          <a:p>
            <a:pPr algn="ctr">
              <a:lnSpc>
                <a:spcPct val="80000"/>
              </a:lnSpc>
              <a:buNone/>
            </a:pPr>
            <a:r>
              <a:rPr lang="uk-UA" dirty="0" smtClean="0"/>
              <a:t> лапчасті;</a:t>
            </a:r>
          </a:p>
          <a:p>
            <a:pPr algn="ctr">
              <a:lnSpc>
                <a:spcPct val="80000"/>
              </a:lnSpc>
              <a:buNone/>
            </a:pPr>
            <a:r>
              <a:rPr lang="uk-UA" dirty="0" smtClean="0"/>
              <a:t>  зірочкою;</a:t>
            </a:r>
            <a:endParaRPr lang="uk-UA" dirty="0" smtClean="0"/>
          </a:p>
          <a:p>
            <a:pPr algn="ctr">
              <a:lnSpc>
                <a:spcPct val="80000"/>
              </a:lnSpc>
              <a:buNone/>
            </a:pPr>
            <a:r>
              <a:rPr lang="uk-UA" dirty="0" smtClean="0"/>
              <a:t>  </a:t>
            </a:r>
            <a:r>
              <a:rPr lang="uk-UA" dirty="0" smtClean="0"/>
              <a:t>шлейф </a:t>
            </a:r>
            <a:r>
              <a:rPr lang="uk-UA" dirty="0" smtClean="0"/>
              <a:t>борони.</a:t>
            </a:r>
          </a:p>
          <a:p>
            <a:pPr algn="ctr">
              <a:buNone/>
            </a:pPr>
            <a:r>
              <a:rPr lang="uk-UA" sz="2800" dirty="0" smtClean="0">
                <a:solidFill>
                  <a:srgbClr val="FF0000"/>
                </a:solidFill>
              </a:rPr>
              <a:t>Зубові борони поділяють: </a:t>
            </a:r>
          </a:p>
          <a:p>
            <a:pPr algn="ctr">
              <a:buNone/>
            </a:pPr>
            <a:r>
              <a:rPr lang="uk-UA" dirty="0" smtClean="0"/>
              <a:t>легкі;</a:t>
            </a:r>
          </a:p>
          <a:p>
            <a:pPr algn="ctr">
              <a:buNone/>
            </a:pPr>
            <a:r>
              <a:rPr lang="uk-UA" dirty="0" smtClean="0"/>
              <a:t>середні;</a:t>
            </a:r>
          </a:p>
          <a:p>
            <a:pPr algn="ctr">
              <a:buNone/>
            </a:pPr>
            <a:r>
              <a:rPr lang="uk-UA" dirty="0" smtClean="0"/>
              <a:t>в</a:t>
            </a:r>
            <a:r>
              <a:rPr lang="uk-UA" dirty="0" smtClean="0"/>
              <a:t>ажкі.</a:t>
            </a:r>
            <a:endParaRPr lang="uk-UA" dirty="0" smtClean="0"/>
          </a:p>
          <a:p>
            <a:pPr>
              <a:lnSpc>
                <a:spcPct val="80000"/>
              </a:lnSpc>
            </a:pPr>
            <a:endParaRPr lang="uk-UA" dirty="0" smtClean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Робочі органи борін</a:t>
            </a:r>
            <a:endParaRPr lang="uk-UA" dirty="0"/>
          </a:p>
        </p:txBody>
      </p:sp>
      <p:pic>
        <p:nvPicPr>
          <p:cNvPr id="4" name="Picture 4" descr="Роб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692696"/>
            <a:ext cx="8164512" cy="5988050"/>
          </a:xfr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Зубова борона </a:t>
            </a:r>
            <a:r>
              <a:rPr lang="ru-RU" dirty="0" smtClean="0">
                <a:solidFill>
                  <a:schemeClr val="tx1"/>
                </a:solidFill>
              </a:rPr>
              <a:t>БЗТС-1,0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5301208"/>
            <a:ext cx="8640960" cy="1296144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Борона зубова важка </a:t>
            </a:r>
            <a:r>
              <a:rPr lang="uk-UA" b="1" dirty="0" smtClean="0">
                <a:solidFill>
                  <a:srgbClr val="C00000"/>
                </a:solidFill>
              </a:rPr>
              <a:t>швидкісна БЗТС-1,0 </a:t>
            </a:r>
            <a:r>
              <a:rPr lang="uk-UA" dirty="0" smtClean="0">
                <a:solidFill>
                  <a:srgbClr val="C00000"/>
                </a:solidFill>
              </a:rPr>
              <a:t>причіпні </a:t>
            </a:r>
            <a:r>
              <a:rPr lang="uk-UA" dirty="0" smtClean="0">
                <a:solidFill>
                  <a:srgbClr val="C00000"/>
                </a:solidFill>
              </a:rPr>
              <a:t>з зубами квадратного перетину застосовують, відповідно, в важких умовах </a:t>
            </a:r>
            <a:r>
              <a:rPr lang="uk-UA" dirty="0" smtClean="0">
                <a:solidFill>
                  <a:srgbClr val="C00000"/>
                </a:solidFill>
              </a:rPr>
              <a:t>із швидкість </a:t>
            </a:r>
            <a:r>
              <a:rPr lang="uk-UA" dirty="0" smtClean="0">
                <a:solidFill>
                  <a:srgbClr val="C00000"/>
                </a:solidFill>
              </a:rPr>
              <a:t>до - 12 км/</a:t>
            </a:r>
            <a:r>
              <a:rPr lang="uk-UA" dirty="0" err="1" smtClean="0">
                <a:solidFill>
                  <a:srgbClr val="C00000"/>
                </a:solidFill>
              </a:rPr>
              <a:t>год</a:t>
            </a:r>
            <a:r>
              <a:rPr lang="uk-UA" dirty="0" smtClean="0">
                <a:solidFill>
                  <a:srgbClr val="C00000"/>
                </a:solidFill>
              </a:rPr>
              <a:t>).</a:t>
            </a:r>
            <a:endParaRPr lang="uk-UA" dirty="0" smtClean="0">
              <a:solidFill>
                <a:srgbClr val="C00000"/>
              </a:solidFill>
            </a:endParaRPr>
          </a:p>
          <a:p>
            <a:endParaRPr lang="uk-UA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393903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499992" y="1340768"/>
            <a:ext cx="42484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1</a:t>
            </a:r>
            <a:r>
              <a:rPr lang="ru-RU" sz="2400" dirty="0" smtClean="0"/>
              <a:t>, 2 - планки; 3 - зуб; 4 </a:t>
            </a:r>
            <a:r>
              <a:rPr lang="ru-RU" sz="2400" dirty="0" smtClean="0"/>
              <a:t>-гаки</a:t>
            </a:r>
            <a:endParaRPr lang="uk-UA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2924944"/>
            <a:ext cx="4176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400" dirty="0" smtClean="0"/>
              <a:t>Глибина обробітку – до 6см, </a:t>
            </a:r>
          </a:p>
          <a:p>
            <a:pPr>
              <a:defRPr/>
            </a:pPr>
            <a:r>
              <a:rPr lang="uk-UA" sz="2400" dirty="0" smtClean="0"/>
              <a:t>продуктивність – 2 га/</a:t>
            </a:r>
            <a:r>
              <a:rPr lang="uk-UA" sz="2400" dirty="0" err="1" smtClean="0"/>
              <a:t>год</a:t>
            </a:r>
            <a:r>
              <a:rPr lang="uk-UA" sz="2400" dirty="0" smtClean="0"/>
              <a:t>;</a:t>
            </a:r>
          </a:p>
          <a:p>
            <a:pPr>
              <a:defRPr/>
            </a:pPr>
            <a:r>
              <a:rPr lang="uk-UA" sz="2400" dirty="0" smtClean="0"/>
              <a:t>ширина захвату – 1,0 м,</a:t>
            </a:r>
          </a:p>
          <a:p>
            <a:pPr>
              <a:defRPr/>
            </a:pPr>
            <a:r>
              <a:rPr lang="uk-UA" sz="2400" dirty="0" smtClean="0"/>
              <a:t>довжина - 1,4 м </a:t>
            </a:r>
          </a:p>
          <a:p>
            <a:pPr>
              <a:defRPr/>
            </a:pPr>
            <a:r>
              <a:rPr lang="uk-UA" sz="2400" dirty="0" smtClean="0"/>
              <a:t>вага - 32 кг </a:t>
            </a:r>
          </a:p>
          <a:p>
            <a:pPr>
              <a:defRPr/>
            </a:pPr>
            <a:r>
              <a:rPr lang="uk-UA" sz="2400" dirty="0" smtClean="0"/>
              <a:t>зуб - 16 мм (квадрат)</a:t>
            </a:r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 l="3992" t="10423" r="2941" b="11726"/>
          <a:stretch>
            <a:fillRect/>
          </a:stretch>
        </p:blipFill>
        <p:spPr bwMode="auto">
          <a:xfrm>
            <a:off x="251520" y="2780928"/>
            <a:ext cx="439248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Трьохсекційна борона навісна 3ЗБП-0,6 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504" y="4293096"/>
            <a:ext cx="8928992" cy="2376264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uk-UA" dirty="0" smtClean="0"/>
              <a:t>а -3ЗБС-0,6; б - параметри зубів борін: 1 - зуб квадратного перерізу; 2 - зуб з трикутним перерізом; 3 - зуб круглого</a:t>
            </a:r>
            <a:r>
              <a:rPr lang="uk-UA" dirty="0" smtClean="0"/>
              <a:t> перерізу</a:t>
            </a:r>
            <a:r>
              <a:rPr lang="uk-UA" dirty="0" smtClean="0"/>
              <a:t>; 4 - зуб овального</a:t>
            </a:r>
            <a:r>
              <a:rPr lang="uk-UA" dirty="0" smtClean="0"/>
              <a:t> перерізу</a:t>
            </a:r>
            <a:r>
              <a:rPr lang="uk-UA" dirty="0" smtClean="0"/>
              <a:t>; 5 - зуб стріловидної форми.</a:t>
            </a:r>
          </a:p>
          <a:p>
            <a:pPr algn="ctr">
              <a:buNone/>
            </a:pPr>
            <a:endParaRPr lang="uk-UA" sz="1100" dirty="0" smtClean="0"/>
          </a:p>
          <a:p>
            <a:pPr algn="ctr">
              <a:lnSpc>
                <a:spcPct val="120000"/>
              </a:lnSpc>
              <a:buNone/>
            </a:pPr>
            <a:r>
              <a:rPr lang="uk-UA" dirty="0" smtClean="0">
                <a:solidFill>
                  <a:srgbClr val="C00000"/>
                </a:solidFill>
              </a:rPr>
              <a:t>Трьохсекційна </a:t>
            </a:r>
            <a:r>
              <a:rPr lang="uk-UA" dirty="0" smtClean="0">
                <a:solidFill>
                  <a:srgbClr val="C00000"/>
                </a:solidFill>
              </a:rPr>
              <a:t>борона навісна 3ЗБП-0,6 причіпна, легкого типу, призначена для передпосівного вирівнювання поля, руйнування ґрунтової кірки після поливу або дощу, закладення добрив. Зуби круглого перетину, ширина захвату секції 0,6 м, глибина обробітку - 5...6 см. </a:t>
            </a:r>
          </a:p>
          <a:p>
            <a:endParaRPr lang="uk-UA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764704"/>
            <a:ext cx="8724165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2211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Батарея дискової </a:t>
            </a:r>
            <a:r>
              <a:rPr lang="ru-RU" dirty="0" smtClean="0">
                <a:solidFill>
                  <a:schemeClr val="tx1"/>
                </a:solidFill>
              </a:rPr>
              <a:t>борони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5229200"/>
            <a:ext cx="8219256" cy="12241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dirty="0" smtClean="0">
                <a:solidFill>
                  <a:srgbClr val="C00000"/>
                </a:solidFill>
              </a:rPr>
              <a:t>1 – вирізний диск; 2 - вісь з різьбленням на кінцях; </a:t>
            </a:r>
          </a:p>
          <a:p>
            <a:pPr algn="ctr">
              <a:buNone/>
            </a:pPr>
            <a:r>
              <a:rPr lang="uk-UA" dirty="0" smtClean="0">
                <a:solidFill>
                  <a:srgbClr val="C00000"/>
                </a:solidFill>
              </a:rPr>
              <a:t>3 - котушка; 4 - підшипник кочення; 5 – гайка.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8590131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9900CC"/>
                </a:solidFill>
              </a:rPr>
              <a:t>Борона </a:t>
            </a:r>
            <a:r>
              <a:rPr lang="uk-UA" b="1" dirty="0" smtClean="0">
                <a:solidFill>
                  <a:srgbClr val="9900CC"/>
                </a:solidFill>
              </a:rPr>
              <a:t>дискова навісна </a:t>
            </a:r>
            <a:r>
              <a:rPr lang="ru-RU" b="1" dirty="0" smtClean="0">
                <a:solidFill>
                  <a:srgbClr val="9900CC"/>
                </a:solidFill>
              </a:rPr>
              <a:t>БДН-1,8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4941168"/>
            <a:ext cx="8640960" cy="13681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Борона навісна дискова БНД-1,8 </a:t>
            </a:r>
            <a:r>
              <a:rPr lang="uk-UA" dirty="0" smtClean="0">
                <a:solidFill>
                  <a:srgbClr val="C00000"/>
                </a:solidFill>
              </a:rPr>
              <a:t>двослідна, призначена для глибокого розпушування ґрунту і знищення бур'янів у міжряддях лісових  культур. </a:t>
            </a:r>
            <a:endParaRPr lang="uk-UA" dirty="0">
              <a:solidFill>
                <a:srgbClr val="C00000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052736"/>
            <a:ext cx="5333681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508104" y="1052736"/>
            <a:ext cx="33843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/>
              <a:t>1 - вісь батареї;</a:t>
            </a:r>
          </a:p>
          <a:p>
            <a:r>
              <a:rPr lang="uk-UA" sz="2400" dirty="0" smtClean="0"/>
              <a:t> 2 - гайка;</a:t>
            </a:r>
          </a:p>
          <a:p>
            <a:r>
              <a:rPr lang="uk-UA" sz="2400" dirty="0" smtClean="0"/>
              <a:t> 3 - котушка; </a:t>
            </a:r>
          </a:p>
          <a:p>
            <a:r>
              <a:rPr lang="uk-UA" sz="2400" dirty="0" smtClean="0"/>
              <a:t>4 – диск вирізний; </a:t>
            </a:r>
          </a:p>
          <a:p>
            <a:r>
              <a:rPr lang="uk-UA" sz="2400" dirty="0" smtClean="0"/>
              <a:t>5 - корпус підшипника; </a:t>
            </a:r>
          </a:p>
          <a:p>
            <a:r>
              <a:rPr lang="uk-UA" sz="2400" dirty="0" smtClean="0"/>
              <a:t>6 - чистик диска; </a:t>
            </a:r>
          </a:p>
          <a:p>
            <a:r>
              <a:rPr lang="uk-UA" sz="2400" dirty="0" smtClean="0"/>
              <a:t>7 - планка чистиків; </a:t>
            </a:r>
          </a:p>
          <a:p>
            <a:r>
              <a:rPr lang="uk-UA" sz="2400" dirty="0" smtClean="0"/>
              <a:t>8 - рама; </a:t>
            </a:r>
          </a:p>
          <a:p>
            <a:r>
              <a:rPr lang="uk-UA" sz="2400" dirty="0" smtClean="0"/>
              <a:t>9 - кронштейн навіски</a:t>
            </a:r>
            <a:endParaRPr lang="uk-UA" sz="2400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94122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Класифікація котків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844824"/>
            <a:ext cx="7772400" cy="4174976"/>
          </a:xfrm>
        </p:spPr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uk-UA" sz="2800" dirty="0" smtClean="0">
                <a:solidFill>
                  <a:srgbClr val="00B0F0"/>
                </a:solidFill>
              </a:rPr>
              <a:t>Залежно від конструкції робочих органів котки поділяють на: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uk-UA" sz="2800" dirty="0" smtClean="0"/>
              <a:t>    - кільчасто-шпорові;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uk-UA" sz="2800" dirty="0" smtClean="0"/>
              <a:t>    - кільчасто-зубчасті;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uk-UA" sz="2800" dirty="0" smtClean="0"/>
              <a:t>    - гладкозубчасті;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uk-UA" sz="2800" dirty="0" smtClean="0"/>
              <a:t>    - з гладкою поверхнею;</a:t>
            </a:r>
          </a:p>
          <a:p>
            <a:pPr marL="0" indent="0">
              <a:buFont typeface="Wingdings" pitchFamily="2" charset="2"/>
              <a:buNone/>
              <a:defRPr/>
            </a:pPr>
            <a:r>
              <a:rPr lang="uk-UA" sz="2800" dirty="0" smtClean="0"/>
              <a:t>    - пруткові.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Робочі поверхні котків</a:t>
            </a:r>
            <a:endParaRPr lang="uk-UA" dirty="0"/>
          </a:p>
        </p:txBody>
      </p:sp>
      <p:pic>
        <p:nvPicPr>
          <p:cNvPr id="4" name="Рисунок 3" descr="F:\ОЛК лекції\Лекція №5\Додатк. обр-к грунту (підписані кадри)\Грунтові котки\1-а Робочі поверхні котків.JPG"/>
          <p:cNvPicPr/>
          <p:nvPr/>
        </p:nvPicPr>
        <p:blipFill>
          <a:blip r:embed="rId2" cstate="print"/>
          <a:srcRect l="11509" t="5046" r="13530" b="8257"/>
          <a:stretch>
            <a:fillRect/>
          </a:stretch>
        </p:blipFill>
        <p:spPr bwMode="auto">
          <a:xfrm>
            <a:off x="1043608" y="692696"/>
            <a:ext cx="7056784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490066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Коток водоналивний гладкий ЗКВГ-1,4</a:t>
            </a:r>
            <a:r>
              <a:rPr lang="uk-UA" b="1" dirty="0" smtClean="0">
                <a:solidFill>
                  <a:srgbClr val="FF0000"/>
                </a:solidFill>
              </a:rPr>
              <a:t> 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5445224"/>
            <a:ext cx="8640960" cy="1224136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uk-UA" dirty="0" smtClean="0">
                <a:solidFill>
                  <a:srgbClr val="C00000"/>
                </a:solidFill>
              </a:rPr>
              <a:t>Коток трисекційний 3КВГ-1,4, кожна секція являє собою порожнистий </a:t>
            </a:r>
            <a:r>
              <a:rPr lang="uk-UA" dirty="0" smtClean="0">
                <a:solidFill>
                  <a:srgbClr val="C00000"/>
                </a:solidFill>
              </a:rPr>
              <a:t>циліндр об'ємом </a:t>
            </a:r>
            <a:r>
              <a:rPr lang="uk-UA" dirty="0" smtClean="0">
                <a:solidFill>
                  <a:srgbClr val="C00000"/>
                </a:solidFill>
              </a:rPr>
              <a:t>500 л. Питомий тиск котка на ґрунт регулюється кількістю води, залитої в циліндр. </a:t>
            </a:r>
          </a:p>
          <a:p>
            <a:endParaRPr lang="uk-UA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83324" y="1268760"/>
            <a:ext cx="3246538" cy="2072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PC\Desktop\01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79512" y="908720"/>
            <a:ext cx="5693872" cy="252028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27584" y="3429000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/>
              <a:t>Агрегатують коток з тракторами класу 6, 9 і 14 Кн.</a:t>
            </a:r>
          </a:p>
          <a:p>
            <a:r>
              <a:rPr lang="uk-UA" sz="2400" dirty="0" smtClean="0"/>
              <a:t>ширина захвату котка - 4 м, </a:t>
            </a:r>
          </a:p>
          <a:p>
            <a:r>
              <a:rPr lang="uk-UA" sz="2400" dirty="0" smtClean="0"/>
              <a:t>ширина захвату однієї секції - 1,4, м </a:t>
            </a:r>
          </a:p>
          <a:p>
            <a:r>
              <a:rPr lang="uk-UA" sz="2400" dirty="0" smtClean="0"/>
              <a:t>діаметр барабана - 0,7м.</a:t>
            </a:r>
          </a:p>
          <a:p>
            <a:r>
              <a:rPr lang="uk-UA" sz="2400" dirty="0" smtClean="0"/>
              <a:t>3 - три </a:t>
            </a:r>
            <a:r>
              <a:rPr lang="uk-UA" sz="2400" dirty="0" smtClean="0"/>
              <a:t>секції, К </a:t>
            </a:r>
            <a:r>
              <a:rPr lang="uk-UA" sz="2400" dirty="0" smtClean="0"/>
              <a:t>- </a:t>
            </a:r>
            <a:r>
              <a:rPr lang="uk-UA" sz="2400" dirty="0" smtClean="0"/>
              <a:t>коток, В </a:t>
            </a:r>
            <a:r>
              <a:rPr lang="uk-UA" sz="2400" dirty="0" smtClean="0"/>
              <a:t>- водоналивний, </a:t>
            </a:r>
            <a:r>
              <a:rPr lang="uk-UA" sz="2400" dirty="0" smtClean="0"/>
              <a:t> Г </a:t>
            </a:r>
            <a:r>
              <a:rPr lang="uk-UA" sz="2400" dirty="0" smtClean="0"/>
              <a:t>– гладкий.</a:t>
            </a:r>
            <a:endParaRPr lang="uk-UA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uk-UA" dirty="0" smtClean="0">
                <a:solidFill>
                  <a:srgbClr val="C00000"/>
                </a:solidFill>
              </a:rPr>
              <a:t>3. </a:t>
            </a:r>
            <a:r>
              <a:rPr lang="uk-UA" dirty="0" smtClean="0"/>
              <a:t>Плуги </a:t>
            </a:r>
            <a:r>
              <a:rPr lang="uk-UA" dirty="0" smtClean="0"/>
              <a:t>загального та спеціального призначення, та інші знаряддя відвального обробітку з грунтозаглиблювачами</a:t>
            </a:r>
            <a:r>
              <a:rPr lang="uk-UA" dirty="0" smtClean="0"/>
              <a:t>.</a:t>
            </a:r>
            <a:endParaRPr lang="uk-UA" dirty="0" smtClean="0"/>
          </a:p>
          <a:p>
            <a:pPr marL="0" indent="0" algn="just">
              <a:buNone/>
            </a:pPr>
            <a:r>
              <a:rPr lang="uk-UA" dirty="0"/>
              <a:t> </a:t>
            </a:r>
            <a:r>
              <a:rPr lang="uk-UA" dirty="0" smtClean="0"/>
              <a:t>    </a:t>
            </a:r>
            <a:r>
              <a:rPr lang="uk-UA" i="1" dirty="0" smtClean="0"/>
              <a:t>До цієї групи відносяться знаряддя, які частини орного шару (верхній шар) обробляють за способом відвальних знарядь, а другу частину (нижній шар) за способом розпушувальних знарядь (ПЛС-0.6</a:t>
            </a:r>
            <a:r>
              <a:rPr lang="uk-UA" i="1" dirty="0" smtClean="0"/>
              <a:t>).</a:t>
            </a:r>
          </a:p>
          <a:p>
            <a:pPr algn="just">
              <a:buNone/>
            </a:pPr>
            <a:r>
              <a:rPr lang="uk-UA" dirty="0" smtClean="0">
                <a:solidFill>
                  <a:srgbClr val="C00000"/>
                </a:solidFill>
              </a:rPr>
              <a:t>4. </a:t>
            </a:r>
            <a:r>
              <a:rPr lang="uk-UA" dirty="0" smtClean="0"/>
              <a:t>Культиватори, борони зубові та дискові, лущильники.</a:t>
            </a:r>
          </a:p>
          <a:p>
            <a:pPr marL="0" indent="0" algn="just">
              <a:buNone/>
            </a:pPr>
            <a:r>
              <a:rPr lang="uk-UA" dirty="0" smtClean="0"/>
              <a:t>     </a:t>
            </a:r>
            <a:r>
              <a:rPr lang="uk-UA" i="1" dirty="0" smtClean="0"/>
              <a:t>Ці знаряддя обробляють ґрунт на глибину до 12 см, вони забезпечують якісне розпушування з незначним перемішуванням та переміщенням частин ґрунту. Обробляють ґрунт як знаряддя другої групи, але на меншу глибину (КЛБ-1.7, БДН-1.3</a:t>
            </a:r>
            <a:r>
              <a:rPr lang="uk-UA" i="1" dirty="0" smtClean="0"/>
              <a:t>).</a:t>
            </a:r>
          </a:p>
          <a:p>
            <a:pPr algn="just">
              <a:buNone/>
            </a:pPr>
            <a:r>
              <a:rPr lang="uk-UA" dirty="0" smtClean="0">
                <a:solidFill>
                  <a:srgbClr val="C00000"/>
                </a:solidFill>
              </a:rPr>
              <a:t>5. </a:t>
            </a:r>
            <a:r>
              <a:rPr lang="uk-UA" dirty="0" smtClean="0"/>
              <a:t>Котки, волокуші, шлейфи, грейдери.</a:t>
            </a:r>
          </a:p>
          <a:p>
            <a:pPr marL="0" indent="0" algn="just">
              <a:buNone/>
            </a:pPr>
            <a:r>
              <a:rPr lang="uk-UA" dirty="0" smtClean="0"/>
              <a:t>     </a:t>
            </a:r>
            <a:r>
              <a:rPr lang="uk-UA" i="1" dirty="0" smtClean="0"/>
              <a:t>Знаряддя цієї групи вирівнюють та планують поверхню орного шару, а також коткують його, ущільнюючи поверхневий шар ґрунту.</a:t>
            </a:r>
          </a:p>
          <a:p>
            <a:pPr marL="0" indent="0" algn="just">
              <a:buNone/>
            </a:pPr>
            <a:endParaRPr lang="uk-UA" i="1" dirty="0" smtClean="0"/>
          </a:p>
          <a:p>
            <a:pPr marL="0" indent="0" algn="just">
              <a:buNone/>
            </a:pPr>
            <a:endParaRPr lang="uk-UA" i="1" dirty="0" smtClean="0"/>
          </a:p>
        </p:txBody>
      </p:sp>
    </p:spTree>
    <p:extLst>
      <p:ext uri="{BB962C8B-B14F-4D97-AF65-F5344CB8AC3E}">
        <p14:creationId xmlns="" xmlns:p14="http://schemas.microsoft.com/office/powerpoint/2010/main" val="46564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2708920"/>
            <a:ext cx="7772400" cy="3310880"/>
          </a:xfrm>
        </p:spPr>
        <p:txBody>
          <a:bodyPr/>
          <a:lstStyle/>
          <a:p>
            <a:pPr algn="ctr">
              <a:buNone/>
            </a:pPr>
            <a:r>
              <a:rPr lang="uk-UA" sz="4400" dirty="0" smtClean="0">
                <a:solidFill>
                  <a:srgbClr val="FF0000"/>
                </a:solidFill>
              </a:rPr>
              <a:t>ДЯКУЮ ЗА УВАГУ!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Види обробітку ґрунту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908720"/>
            <a:ext cx="8784976" cy="5688632"/>
          </a:xfrm>
        </p:spPr>
        <p:txBody>
          <a:bodyPr>
            <a:normAutofit/>
          </a:bodyPr>
          <a:lstStyle/>
          <a:p>
            <a:r>
              <a:rPr lang="uk-UA" b="1" dirty="0" smtClean="0"/>
              <a:t>Оранка</a:t>
            </a:r>
            <a:r>
              <a:rPr lang="uk-UA" dirty="0" smtClean="0"/>
              <a:t> – основний і найважливіший прийом обробітку, при якому перевертається і розпушується орний шар, підрізуються бур’яни, загортаються в ґрунт добрива та пожнивні рештки. </a:t>
            </a:r>
            <a:endParaRPr lang="uk-UA" dirty="0" smtClean="0"/>
          </a:p>
          <a:p>
            <a:endParaRPr lang="uk-UA" sz="1200" dirty="0" smtClean="0"/>
          </a:p>
          <a:p>
            <a:r>
              <a:rPr lang="uk-UA" b="1" dirty="0" smtClean="0"/>
              <a:t>Фрезерування</a:t>
            </a:r>
            <a:r>
              <a:rPr lang="uk-UA" dirty="0" smtClean="0"/>
              <a:t> – інтенсивне подрібнення верхніх горизонтів ґрунту без перевертання скиби. Проводиться на сильно задернілих землях</a:t>
            </a:r>
            <a:r>
              <a:rPr lang="uk-UA" dirty="0" smtClean="0"/>
              <a:t>.</a:t>
            </a:r>
          </a:p>
          <a:p>
            <a:endParaRPr lang="uk-UA" sz="1200" dirty="0" smtClean="0"/>
          </a:p>
          <a:p>
            <a:r>
              <a:rPr lang="uk-UA" b="1" dirty="0" smtClean="0"/>
              <a:t>Глибоке розпушування</a:t>
            </a:r>
            <a:r>
              <a:rPr lang="uk-UA" dirty="0" smtClean="0"/>
              <a:t> – глибокий безполицевий обробіток ґрунту чизельними знаряддями та плоскорізами - глибокорозпушувачами, які забезпечують його розпушування, кришіння і часткове перемішування, без обертання</a:t>
            </a:r>
            <a:r>
              <a:rPr lang="uk-UA" dirty="0" smtClean="0"/>
              <a:t>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775</TotalTime>
  <Words>4148</Words>
  <Application>Microsoft Office PowerPoint</Application>
  <PresentationFormat>Экран (4:3)</PresentationFormat>
  <Paragraphs>565</Paragraphs>
  <Slides>80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80</vt:i4>
      </vt:variant>
    </vt:vector>
  </HeadingPairs>
  <TitlesOfParts>
    <vt:vector size="81" baseType="lpstr">
      <vt:lpstr>Справедливость</vt:lpstr>
      <vt:lpstr>Машини і знаряддя для обробітку ґрунту в лісовому господарстві та їх класифікація </vt:lpstr>
      <vt:lpstr>План</vt:lpstr>
      <vt:lpstr>Література</vt:lpstr>
      <vt:lpstr>Класифікація лісогосподарських машин:</vt:lpstr>
      <vt:lpstr>Слайд 5</vt:lpstr>
      <vt:lpstr>Ґрунтообробні машини та знаряддя поділяються:</vt:lpstr>
      <vt:lpstr>Слайд 7</vt:lpstr>
      <vt:lpstr>Слайд 8</vt:lpstr>
      <vt:lpstr>Види обробітку ґрунту</vt:lpstr>
      <vt:lpstr>Види обробітку ґрунту</vt:lpstr>
      <vt:lpstr>Види обробітку ґрунту</vt:lpstr>
      <vt:lpstr>Класифікація плугів</vt:lpstr>
      <vt:lpstr>Класифікація плугів</vt:lpstr>
      <vt:lpstr>   Класифікація плугів</vt:lpstr>
      <vt:lpstr>Класифікація плугів</vt:lpstr>
      <vt:lpstr>Загальна будова однокорпусного навісного плуга</vt:lpstr>
      <vt:lpstr>Корпус лемішного плуга</vt:lpstr>
      <vt:lpstr>Типи лемешів</vt:lpstr>
      <vt:lpstr>Польова дошка</vt:lpstr>
      <vt:lpstr>Передплужник</vt:lpstr>
      <vt:lpstr>Дисковий та чересковий ножі</vt:lpstr>
      <vt:lpstr>Допоміжні частини лемішного плуга</vt:lpstr>
      <vt:lpstr>Плуги загального призначення</vt:lpstr>
      <vt:lpstr>Плуг лемішний навісний ПЛН – 4 - 35</vt:lpstr>
      <vt:lpstr>Плуг лемішний навісний ПЛН – 4 - 35</vt:lpstr>
      <vt:lpstr>Класифікація спеціальних плугів</vt:lpstr>
      <vt:lpstr>Спеціальні лісові плуги діляться на плуги: </vt:lpstr>
      <vt:lpstr>Плуги плантажний навісний ППН - 40</vt:lpstr>
      <vt:lpstr>Чагарниково – болотні плуги</vt:lpstr>
      <vt:lpstr>Плуг триярусний начіпний ПТН – 40</vt:lpstr>
      <vt:lpstr>Плуг лісовий для схилів ПЛС – 0,6</vt:lpstr>
      <vt:lpstr>Плуг двокорпусний оборотний навісний  ПОН - 2 – 30</vt:lpstr>
      <vt:lpstr>Плуг лісовий ПЛ - 1</vt:lpstr>
      <vt:lpstr>Дискові плуги</vt:lpstr>
      <vt:lpstr>Плуг дводисковий протипожежний ПДП – 1.2</vt:lpstr>
      <vt:lpstr>Плуг лісовий дисковий ПЛД–1,2</vt:lpstr>
      <vt:lpstr>Викопувальні машини та знаряддя</vt:lpstr>
      <vt:lpstr>Технічна характеристика машин і знарядь для викопування посадкового матеріалу</vt:lpstr>
      <vt:lpstr>Викопувальний плуг ВПН – 2</vt:lpstr>
      <vt:lpstr>Навісна викопувальна скоба НВС – 1.2</vt:lpstr>
      <vt:lpstr>Викопувальна машина ВМ – 1.25</vt:lpstr>
      <vt:lpstr>Плуг шнековий ПШ - 1</vt:lpstr>
      <vt:lpstr>До ґрунтообробних фрез ставляться наступні вимоги:</vt:lpstr>
      <vt:lpstr>Класифікація фрез</vt:lpstr>
      <vt:lpstr>Фрезерний ґрунтовий плуг ФПП-1 </vt:lpstr>
      <vt:lpstr>Фреза лісова FC-045 </vt:lpstr>
      <vt:lpstr>Фреза лісова (Ротатор) FC-060</vt:lpstr>
      <vt:lpstr>Плуг-фреза PL U049 </vt:lpstr>
      <vt:lpstr>Розпушувачі «Agroklet» </vt:lpstr>
      <vt:lpstr>Плуг-розпушувач ПРН-40 </vt:lpstr>
      <vt:lpstr>Розпушувач РН-60 </vt:lpstr>
      <vt:lpstr>Ямокопач КЯУ-100 </vt:lpstr>
      <vt:lpstr>Технічна характеристика площадкоутворювачів</vt:lpstr>
      <vt:lpstr>Площадкоутворювач ПНД-1</vt:lpstr>
      <vt:lpstr>Ділянкоутворювач ОПГН-1 </vt:lpstr>
      <vt:lpstr>Додатковий обробіток включає наступні види робіт</vt:lpstr>
      <vt:lpstr>Знаряддя для додаткового обробітку ґрунту</vt:lpstr>
      <vt:lpstr>Машини та знаряддя повинні відповідати наступним вимогам:</vt:lpstr>
      <vt:lpstr>Класифікація культиваторів</vt:lpstr>
      <vt:lpstr>Класифікація культиваторів</vt:lpstr>
      <vt:lpstr>Робочі органи культиваторів для міжрядного обробітку ґрунту</vt:lpstr>
      <vt:lpstr>Робочі органи культиваторів для суцільного обробітку ґрунту</vt:lpstr>
      <vt:lpstr>Ґрунтообробний культиватори для роботи в розсадниках (SAU-1,3) </vt:lpstr>
      <vt:lpstr>Комбінований культиватор «Егедаль»</vt:lpstr>
      <vt:lpstr>Схеми використання культиватора «Егедаль»</vt:lpstr>
      <vt:lpstr>Культиватор лісовий борозенний КЛБ – 1,7</vt:lpstr>
      <vt:lpstr>Культиватор дисковий для схилів КДС-1,8 </vt:lpstr>
      <vt:lpstr>Культиватор лісовий для пісків КЛП-2.5</vt:lpstr>
      <vt:lpstr>Культиватор лісовий для пісків КЛП-2.5</vt:lpstr>
      <vt:lpstr>Культиватор універсальний навісний КУН - 4</vt:lpstr>
      <vt:lpstr>Класифікація борін</vt:lpstr>
      <vt:lpstr>Робочі органи борін</vt:lpstr>
      <vt:lpstr>Зубова борона БЗТС-1,0</vt:lpstr>
      <vt:lpstr>Трьохсекційна борона навісна 3ЗБП-0,6 </vt:lpstr>
      <vt:lpstr>Батарея дискової борони</vt:lpstr>
      <vt:lpstr>Борона дискова навісна БДН-1,8</vt:lpstr>
      <vt:lpstr>Класифікація котків</vt:lpstr>
      <vt:lpstr>Робочі поверхні котків</vt:lpstr>
      <vt:lpstr>Коток водоналивний гладкий ЗКВГ-1,4 </vt:lpstr>
      <vt:lpstr>Слайд 80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Класифікація лісогосподарських машин та знарядь</dc:title>
  <dc:creator>Вадим</dc:creator>
  <cp:lastModifiedBy>PC</cp:lastModifiedBy>
  <cp:revision>81</cp:revision>
  <dcterms:created xsi:type="dcterms:W3CDTF">2017-05-31T14:20:01Z</dcterms:created>
  <dcterms:modified xsi:type="dcterms:W3CDTF">2018-10-20T18:56:58Z</dcterms:modified>
</cp:coreProperties>
</file>