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545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170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622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33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13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02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81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62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0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600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DC24F-D2C7-44D2-854E-99321237938B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BE58-EB03-4CAD-8DE9-A2D0401E714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31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1376"/>
            <a:ext cx="9144000" cy="6278880"/>
          </a:xfrm>
        </p:spPr>
        <p:txBody>
          <a:bodyPr>
            <a:normAutofit/>
          </a:bodyPr>
          <a:lstStyle/>
          <a:p>
            <a:r>
              <a:rPr lang="uk-UA" dirty="0" smtClean="0"/>
              <a:t>Лекція 2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Тема.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характеристика систем передачі й розподілу електричної енергії (продовження)</a:t>
            </a:r>
          </a:p>
          <a:p>
            <a:endParaRPr lang="uk-UA" dirty="0" smtClean="0"/>
          </a:p>
          <a:p>
            <a:r>
              <a:rPr lang="uk-UA" dirty="0" smtClean="0"/>
              <a:t>План</a:t>
            </a:r>
          </a:p>
          <a:p>
            <a:r>
              <a:rPr lang="uk-UA" dirty="0" smtClean="0"/>
              <a:t>1.	Вимоги до електричних мереж.</a:t>
            </a:r>
          </a:p>
          <a:p>
            <a:r>
              <a:rPr lang="uk-UA" dirty="0" smtClean="0"/>
              <a:t>2.	Властивості електроенергії.</a:t>
            </a:r>
          </a:p>
          <a:p>
            <a:r>
              <a:rPr lang="uk-UA" dirty="0" smtClean="0"/>
              <a:t>3.	Номінальні напруги.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22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049" t="26411" r="27788" b="11947"/>
          <a:stretch/>
        </p:blipFill>
        <p:spPr>
          <a:xfrm>
            <a:off x="1133856" y="268223"/>
            <a:ext cx="8302752" cy="630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733" t="25289" r="27001" b="6064"/>
          <a:stretch/>
        </p:blipFill>
        <p:spPr>
          <a:xfrm>
            <a:off x="1170432" y="292607"/>
            <a:ext cx="7729728" cy="64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64" y="292608"/>
            <a:ext cx="10802112" cy="26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837" t="30614" r="28103" b="8865"/>
          <a:stretch/>
        </p:blipFill>
        <p:spPr>
          <a:xfrm>
            <a:off x="682752" y="304799"/>
            <a:ext cx="7717536" cy="67665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388" y="4864609"/>
            <a:ext cx="6684579" cy="37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836" t="26971" r="30151" b="46691"/>
          <a:stretch/>
        </p:blipFill>
        <p:spPr>
          <a:xfrm>
            <a:off x="1072896" y="426719"/>
            <a:ext cx="8095488" cy="30723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9854" t="75791" r="29853" b="9042"/>
          <a:stretch/>
        </p:blipFill>
        <p:spPr>
          <a:xfrm>
            <a:off x="1072896" y="3499104"/>
            <a:ext cx="8095488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068" y="357442"/>
            <a:ext cx="8757219" cy="312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97536"/>
            <a:ext cx="9229344" cy="676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208" y="692702"/>
            <a:ext cx="9814560" cy="1270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08" y="1962912"/>
            <a:ext cx="9814560" cy="489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168" y="365761"/>
            <a:ext cx="9485376" cy="48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428" y="922820"/>
            <a:ext cx="9391203" cy="7962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76" y="1719072"/>
            <a:ext cx="9159555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96" y="865632"/>
            <a:ext cx="9863328" cy="491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40" y="442786"/>
            <a:ext cx="10354371" cy="432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1309" y="410758"/>
            <a:ext cx="7525826" cy="9303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84" y="1219200"/>
            <a:ext cx="7794051" cy="534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151" t="37898" r="29049" b="30440"/>
          <a:stretch/>
        </p:blipFill>
        <p:spPr>
          <a:xfrm>
            <a:off x="1024128" y="134112"/>
            <a:ext cx="8583168" cy="30236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9760" t="53625" r="29479" b="9208"/>
          <a:stretch/>
        </p:blipFill>
        <p:spPr>
          <a:xfrm>
            <a:off x="646176" y="3157728"/>
            <a:ext cx="8961120" cy="370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Широкоэкранный</PresentationFormat>
  <Paragraphs>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2022-01-23T17:28:46Z</dcterms:created>
  <dcterms:modified xsi:type="dcterms:W3CDTF">2022-01-23T17:56:24Z</dcterms:modified>
</cp:coreProperties>
</file>