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D37-9AA1-4A22-9B79-A37EF39A6ED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EF2C-D777-4C7A-9840-10D6099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41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D37-9AA1-4A22-9B79-A37EF39A6ED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EF2C-D777-4C7A-9840-10D6099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83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D37-9AA1-4A22-9B79-A37EF39A6ED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EF2C-D777-4C7A-9840-10D6099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74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D37-9AA1-4A22-9B79-A37EF39A6ED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EF2C-D777-4C7A-9840-10D6099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94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D37-9AA1-4A22-9B79-A37EF39A6ED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EF2C-D777-4C7A-9840-10D6099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21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D37-9AA1-4A22-9B79-A37EF39A6ED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EF2C-D777-4C7A-9840-10D6099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91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D37-9AA1-4A22-9B79-A37EF39A6ED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EF2C-D777-4C7A-9840-10D6099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41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D37-9AA1-4A22-9B79-A37EF39A6ED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EF2C-D777-4C7A-9840-10D6099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36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D37-9AA1-4A22-9B79-A37EF39A6ED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EF2C-D777-4C7A-9840-10D6099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17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D37-9AA1-4A22-9B79-A37EF39A6ED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EF2C-D777-4C7A-9840-10D6099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91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7D37-9AA1-4A22-9B79-A37EF39A6ED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EF2C-D777-4C7A-9840-10D6099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70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A7D37-9AA1-4A22-9B79-A37EF39A6EDB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1EF2C-D777-4C7A-9840-10D6099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61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3568" y="390144"/>
            <a:ext cx="10314432" cy="620572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Лекція 1</a:t>
            </a:r>
          </a:p>
          <a:p>
            <a:r>
              <a:rPr lang="uk-UA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1. Загальні відомості про технологію монтажу електрообладнання</a:t>
            </a:r>
          </a:p>
          <a:p>
            <a:r>
              <a:rPr lang="uk-UA" dirty="0" smtClean="0"/>
              <a:t>План</a:t>
            </a:r>
          </a:p>
          <a:p>
            <a:pPr algn="just"/>
            <a:r>
              <a:rPr lang="uk-UA" dirty="0" smtClean="0"/>
              <a:t>1.Завдання, структура і зміст дисципліни, її зв'язок з іншими дисциплінами.</a:t>
            </a:r>
          </a:p>
          <a:p>
            <a:pPr algn="just"/>
            <a:r>
              <a:rPr lang="uk-UA" dirty="0" smtClean="0"/>
              <a:t>Значення дисципліни у підготовці техніка-електрика.</a:t>
            </a:r>
          </a:p>
          <a:p>
            <a:pPr algn="just"/>
            <a:r>
              <a:rPr lang="uk-UA" dirty="0" smtClean="0"/>
              <a:t>Проектно-кошторисна документація на будівництво та електромонтажні роботи. Нормативна документація.</a:t>
            </a:r>
          </a:p>
          <a:p>
            <a:pPr algn="just"/>
            <a:r>
              <a:rPr lang="uk-UA" dirty="0" smtClean="0"/>
              <a:t>2.Загальні вимоги до виконання електричних схем, та їх використання. </a:t>
            </a:r>
          </a:p>
          <a:p>
            <a:pPr algn="just"/>
            <a:r>
              <a:rPr lang="uk-UA" dirty="0" smtClean="0"/>
              <a:t>3.Принципові електричні схем, схеми з’єднань та робочі креслення. </a:t>
            </a:r>
          </a:p>
          <a:p>
            <a:pPr algn="just"/>
            <a:r>
              <a:rPr lang="uk-UA" dirty="0" smtClean="0"/>
              <a:t>4.Робочі креслення, плани, схеми, специфікації.</a:t>
            </a:r>
          </a:p>
          <a:p>
            <a:pPr algn="just"/>
            <a:r>
              <a:rPr lang="uk-UA" dirty="0" smtClean="0"/>
              <a:t>5.Зміст проектно технічних документів, правила влаштування електроустановок.</a:t>
            </a:r>
          </a:p>
          <a:p>
            <a:pPr algn="just"/>
            <a:r>
              <a:rPr lang="uk-UA" dirty="0" smtClean="0"/>
              <a:t>6.Державні стандарти, єдина система конструкторської документації.</a:t>
            </a:r>
          </a:p>
          <a:p>
            <a:pPr algn="just"/>
            <a:r>
              <a:rPr lang="uk-UA" dirty="0" smtClean="0"/>
              <a:t>7.Кліматичне виконання, категорія розміщення та ступінь захисту електрообладнання.</a:t>
            </a:r>
          </a:p>
          <a:p>
            <a:pPr algn="just"/>
            <a:r>
              <a:rPr lang="uk-UA" dirty="0" smtClean="0"/>
              <a:t>8. Класифікація електроустановок за призначенням, родом установки, класом напруги. </a:t>
            </a:r>
          </a:p>
          <a:p>
            <a:pPr algn="just"/>
            <a:r>
              <a:rPr lang="uk-UA" dirty="0" smtClean="0"/>
              <a:t>9.Класифікація електроустановок, </a:t>
            </a:r>
            <a:r>
              <a:rPr lang="uk-UA" dirty="0" err="1" smtClean="0"/>
              <a:t>електроприміщень</a:t>
            </a:r>
            <a:r>
              <a:rPr lang="uk-UA" dirty="0" smtClean="0"/>
              <a:t> за умовами середовища та ступенем ураження електричним струмом. </a:t>
            </a:r>
          </a:p>
          <a:p>
            <a:pPr algn="just"/>
            <a:r>
              <a:rPr lang="uk-UA" dirty="0" smtClean="0"/>
              <a:t>10.Організація питань техніки безпеки при монтажі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15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8368" y="377952"/>
            <a:ext cx="9339072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536" y="426720"/>
            <a:ext cx="11070336" cy="631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1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0288" y="97536"/>
            <a:ext cx="10277856" cy="676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9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912" y="438912"/>
            <a:ext cx="10680192" cy="614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3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496" y="243840"/>
            <a:ext cx="10509504" cy="638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104" y="256032"/>
            <a:ext cx="9582912" cy="660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0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416" y="390144"/>
            <a:ext cx="10594848" cy="646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528" y="182880"/>
            <a:ext cx="9802368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0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952" y="219456"/>
            <a:ext cx="10192512" cy="663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024" y="146304"/>
            <a:ext cx="9985248" cy="662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84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904" y="353568"/>
            <a:ext cx="9887712" cy="665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48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296" y="256032"/>
            <a:ext cx="10668000" cy="631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331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6864" y="329184"/>
            <a:ext cx="10375392" cy="612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651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720" y="377952"/>
            <a:ext cx="10704576" cy="614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237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80" y="536448"/>
            <a:ext cx="11094720" cy="464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550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3440" y="414528"/>
            <a:ext cx="9851136" cy="570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171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416" y="512064"/>
            <a:ext cx="10594848" cy="598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77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640" y="207264"/>
            <a:ext cx="9156192" cy="665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5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" y="243840"/>
            <a:ext cx="10204704" cy="647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52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" y="182880"/>
            <a:ext cx="10155936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224" y="292608"/>
            <a:ext cx="9717024" cy="656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024" y="158496"/>
            <a:ext cx="10411968" cy="669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4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8096" y="304800"/>
            <a:ext cx="10302240" cy="6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0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648" y="353568"/>
            <a:ext cx="9753600" cy="650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8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131</Words>
  <Application>Microsoft Office PowerPoint</Application>
  <PresentationFormat>Широкоэкранный</PresentationFormat>
  <Paragraphs>15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2022-01-22T14:51:07Z</dcterms:created>
  <dcterms:modified xsi:type="dcterms:W3CDTF">2022-01-24T09:48:40Z</dcterms:modified>
</cp:coreProperties>
</file>