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862C-BF6D-4D1D-8D7C-85D986273F79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9380-24D2-4768-B55E-737D6254FC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892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862C-BF6D-4D1D-8D7C-85D986273F79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9380-24D2-4768-B55E-737D6254FC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897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862C-BF6D-4D1D-8D7C-85D986273F79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9380-24D2-4768-B55E-737D6254FC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368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862C-BF6D-4D1D-8D7C-85D986273F79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9380-24D2-4768-B55E-737D6254FC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36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862C-BF6D-4D1D-8D7C-85D986273F79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9380-24D2-4768-B55E-737D6254FC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247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862C-BF6D-4D1D-8D7C-85D986273F79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9380-24D2-4768-B55E-737D6254FC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039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862C-BF6D-4D1D-8D7C-85D986273F79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9380-24D2-4768-B55E-737D6254FC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51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862C-BF6D-4D1D-8D7C-85D986273F79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9380-24D2-4768-B55E-737D6254FC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351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862C-BF6D-4D1D-8D7C-85D986273F79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9380-24D2-4768-B55E-737D6254FC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413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862C-BF6D-4D1D-8D7C-85D986273F79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9380-24D2-4768-B55E-737D6254FC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168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862C-BF6D-4D1D-8D7C-85D986273F79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9380-24D2-4768-B55E-737D6254FC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8595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8862C-BF6D-4D1D-8D7C-85D986273F79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89380-24D2-4768-B55E-737D6254FC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978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475488"/>
            <a:ext cx="9144000" cy="4757928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5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найбільшої втрати напруги в розподільній електричній мережі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найбільшої втрати напруги у мережі 35 кВ</a:t>
            </a: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найбільшої втрати напруги у мережі 10 кВ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0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38" t="45744" r="26568" b="36453"/>
          <a:stretch/>
        </p:blipFill>
        <p:spPr>
          <a:xfrm>
            <a:off x="0" y="451103"/>
            <a:ext cx="11049000" cy="297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54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46" t="62835" r="27316" b="16991"/>
          <a:stretch/>
        </p:blipFill>
        <p:spPr>
          <a:xfrm>
            <a:off x="512064" y="329183"/>
            <a:ext cx="10887456" cy="326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14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996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56" t="34536" r="27473" b="18952"/>
          <a:stretch/>
        </p:blipFill>
        <p:spPr>
          <a:xfrm>
            <a:off x="207264" y="341375"/>
            <a:ext cx="10485120" cy="566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15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55" t="26971" r="27158" b="15029"/>
          <a:stretch/>
        </p:blipFill>
        <p:spPr>
          <a:xfrm>
            <a:off x="170688" y="158497"/>
            <a:ext cx="10875264" cy="63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7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55" t="25010" r="26843" b="42768"/>
          <a:stretch/>
        </p:blipFill>
        <p:spPr>
          <a:xfrm>
            <a:off x="231648" y="207263"/>
            <a:ext cx="10948416" cy="497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75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55" t="44063" r="26843" b="13349"/>
          <a:stretch/>
        </p:blipFill>
        <p:spPr>
          <a:xfrm>
            <a:off x="390144" y="243839"/>
            <a:ext cx="10594848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35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01" t="32855" r="27788" b="16710"/>
          <a:stretch/>
        </p:blipFill>
        <p:spPr>
          <a:xfrm>
            <a:off x="499872" y="195071"/>
            <a:ext cx="10399776" cy="60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35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61" t="25290" r="33144" b="53136"/>
          <a:stretch/>
        </p:blipFill>
        <p:spPr>
          <a:xfrm>
            <a:off x="97536" y="377951"/>
            <a:ext cx="11033760" cy="375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32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11" t="55831" r="33617" b="3262"/>
          <a:stretch/>
        </p:blipFill>
        <p:spPr>
          <a:xfrm>
            <a:off x="256032" y="243839"/>
            <a:ext cx="10119360" cy="602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37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55" t="32574" r="27001" b="11948"/>
          <a:stretch/>
        </p:blipFill>
        <p:spPr>
          <a:xfrm>
            <a:off x="0" y="85344"/>
            <a:ext cx="11350752" cy="677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543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</Words>
  <Application>Microsoft Office PowerPoint</Application>
  <PresentationFormat>Широкоэкранный</PresentationFormat>
  <Paragraphs>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2022-03-22T15:06:50Z</dcterms:created>
  <dcterms:modified xsi:type="dcterms:W3CDTF">2022-03-22T15:53:28Z</dcterms:modified>
</cp:coreProperties>
</file>