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69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768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476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737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693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776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323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742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557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99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873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864E2-CE5F-4F8B-B637-F5E3FE2C6EFF}" type="datetimeFigureOut">
              <a:rPr lang="uk-UA" smtClean="0"/>
              <a:t>07.04.2022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093C-7FB8-44BB-9703-2C37D7A1767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597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04800"/>
            <a:ext cx="9144000" cy="495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5-6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КОДИ, ЇХ КЛАСИФІКАЦІЯ ТА ОСНОВНІ ХАРАКТЕРИСТИКИ</a:t>
            </a:r>
          </a:p>
          <a:p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Теоретичні положення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Приклади розв’язання задач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6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786" y="167779"/>
            <a:ext cx="8858286" cy="609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21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786" y="235556"/>
            <a:ext cx="9748302" cy="449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2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781" t="50507" r="29836" b="16430"/>
          <a:stretch/>
        </p:blipFill>
        <p:spPr>
          <a:xfrm>
            <a:off x="414528" y="170687"/>
            <a:ext cx="10155936" cy="496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7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82" y="90076"/>
            <a:ext cx="8919245" cy="661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8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419" t="33416" r="28575" b="21194"/>
          <a:stretch/>
        </p:blipFill>
        <p:spPr>
          <a:xfrm>
            <a:off x="85344" y="134111"/>
            <a:ext cx="10643616" cy="629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82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939" t="32855" r="28418" b="25676"/>
          <a:stretch/>
        </p:blipFill>
        <p:spPr>
          <a:xfrm>
            <a:off x="451104" y="170687"/>
            <a:ext cx="10387584" cy="627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35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151" t="38459" r="29049" b="18391"/>
          <a:stretch/>
        </p:blipFill>
        <p:spPr>
          <a:xfrm>
            <a:off x="585216" y="195071"/>
            <a:ext cx="9985248" cy="593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51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151" t="33696" r="27789" b="17831"/>
          <a:stretch/>
        </p:blipFill>
        <p:spPr>
          <a:xfrm>
            <a:off x="341376" y="219455"/>
            <a:ext cx="10265664" cy="631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72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569" t="30894" r="28733" b="22874"/>
          <a:stretch/>
        </p:blipFill>
        <p:spPr>
          <a:xfrm>
            <a:off x="182880" y="158495"/>
            <a:ext cx="10131552" cy="638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727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80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216" y="207264"/>
            <a:ext cx="8205216" cy="654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34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606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560" y="609600"/>
            <a:ext cx="9192768" cy="569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5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402" y="184534"/>
            <a:ext cx="9992141" cy="667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098" y="191378"/>
            <a:ext cx="10004334" cy="61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362" y="235596"/>
            <a:ext cx="9626382" cy="643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1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139" y="125868"/>
            <a:ext cx="10077486" cy="655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4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82" y="241643"/>
            <a:ext cx="10077485" cy="453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0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282" y="225654"/>
            <a:ext cx="9553230" cy="456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55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</Words>
  <Application>Microsoft Office PowerPoint</Application>
  <PresentationFormat>Широкоэкранный</PresentationFormat>
  <Paragraphs>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2022-04-07T15:04:45Z</dcterms:created>
  <dcterms:modified xsi:type="dcterms:W3CDTF">2022-04-07T15:58:03Z</dcterms:modified>
</cp:coreProperties>
</file>