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D0B7-7089-4439-B61B-FA886F0AD8CE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1A12-8EE3-4880-9D92-AE212913B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2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D0B7-7089-4439-B61B-FA886F0AD8CE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1A12-8EE3-4880-9D92-AE212913B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7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D0B7-7089-4439-B61B-FA886F0AD8CE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1A12-8EE3-4880-9D92-AE212913B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79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D0B7-7089-4439-B61B-FA886F0AD8CE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1A12-8EE3-4880-9D92-AE212913B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61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D0B7-7089-4439-B61B-FA886F0AD8CE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1A12-8EE3-4880-9D92-AE212913B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58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D0B7-7089-4439-B61B-FA886F0AD8CE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1A12-8EE3-4880-9D92-AE212913B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7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D0B7-7089-4439-B61B-FA886F0AD8CE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1A12-8EE3-4880-9D92-AE212913B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89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D0B7-7089-4439-B61B-FA886F0AD8CE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1A12-8EE3-4880-9D92-AE212913B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0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D0B7-7089-4439-B61B-FA886F0AD8CE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1A12-8EE3-4880-9D92-AE212913B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33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D0B7-7089-4439-B61B-FA886F0AD8CE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1A12-8EE3-4880-9D92-AE212913B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5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D0B7-7089-4439-B61B-FA886F0AD8CE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1A12-8EE3-4880-9D92-AE212913B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65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AD0B7-7089-4439-B61B-FA886F0AD8CE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E1A12-8EE3-4880-9D92-AE212913B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99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8512" y="512064"/>
            <a:ext cx="8436864" cy="6108192"/>
          </a:xfrm>
        </p:spPr>
        <p:txBody>
          <a:bodyPr>
            <a:normAutofit/>
          </a:bodyPr>
          <a:lstStyle/>
          <a:p>
            <a:r>
              <a:rPr lang="ru-RU" dirty="0" smtClean="0"/>
              <a:t>Лек</a:t>
            </a:r>
            <a:r>
              <a:rPr lang="uk-UA" dirty="0" err="1" smtClean="0"/>
              <a:t>ція</a:t>
            </a:r>
            <a:r>
              <a:rPr lang="uk-UA" dirty="0" smtClean="0"/>
              <a:t> </a:t>
            </a:r>
            <a:r>
              <a:rPr lang="uk-UA" dirty="0" smtClean="0"/>
              <a:t>1</a:t>
            </a:r>
          </a:p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ЗАГАЛЬНІ ПИТАННЯ ПРОЦЕСУ КОРОТКИХ ЗАМИКАНЬ</a:t>
            </a:r>
          </a:p>
          <a:p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1.1. Основні визначення і загальна характеристика процесу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1.2. Види </a:t>
            </a:r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к.з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і причини їх виникнення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1.3. Наслідки коротких замикань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1.4. Основні допущення у розрахунках струмів </a:t>
            </a:r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к.з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3448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20" t="21928" r="24323" b="10547"/>
          <a:stretch/>
        </p:blipFill>
        <p:spPr>
          <a:xfrm>
            <a:off x="414528" y="1"/>
            <a:ext cx="10692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38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32" t="39019" r="23062" b="39966"/>
          <a:stretch/>
        </p:blipFill>
        <p:spPr>
          <a:xfrm>
            <a:off x="865632" y="146305"/>
            <a:ext cx="9144000" cy="2109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3388" t="27458" r="23107" b="21208"/>
          <a:stretch/>
        </p:blipFill>
        <p:spPr>
          <a:xfrm>
            <a:off x="609600" y="2255520"/>
            <a:ext cx="9400032" cy="44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04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78" t="23609" r="23535" b="11947"/>
          <a:stretch/>
        </p:blipFill>
        <p:spPr>
          <a:xfrm>
            <a:off x="597408" y="280415"/>
            <a:ext cx="8814816" cy="576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00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36" t="21087" r="23535" b="23996"/>
          <a:stretch/>
        </p:blipFill>
        <p:spPr>
          <a:xfrm>
            <a:off x="524256" y="207263"/>
            <a:ext cx="8558784" cy="57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23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66" t="21928" r="22746" b="14749"/>
          <a:stretch/>
        </p:blipFill>
        <p:spPr>
          <a:xfrm>
            <a:off x="524256" y="268223"/>
            <a:ext cx="8985504" cy="583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59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68" t="52467" r="24638" b="15591"/>
          <a:stretch/>
        </p:blipFill>
        <p:spPr>
          <a:xfrm>
            <a:off x="414528" y="573023"/>
            <a:ext cx="9156192" cy="353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07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57" t="18285" r="23063" b="11107"/>
          <a:stretch/>
        </p:blipFill>
        <p:spPr>
          <a:xfrm>
            <a:off x="85344" y="268223"/>
            <a:ext cx="8717280" cy="575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90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53" t="35937" r="23692" b="44170"/>
          <a:stretch/>
        </p:blipFill>
        <p:spPr>
          <a:xfrm>
            <a:off x="134112" y="512063"/>
            <a:ext cx="9229344" cy="1792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637" t="37792" r="24606" b="18541"/>
          <a:stretch/>
        </p:blipFill>
        <p:spPr>
          <a:xfrm>
            <a:off x="134112" y="2304288"/>
            <a:ext cx="9229344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2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32" t="18285" r="23535" b="11667"/>
          <a:stretch/>
        </p:blipFill>
        <p:spPr>
          <a:xfrm>
            <a:off x="231648" y="146304"/>
            <a:ext cx="9412224" cy="646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75" t="24729" r="24795" b="459"/>
          <a:stretch/>
        </p:blipFill>
        <p:spPr>
          <a:xfrm>
            <a:off x="0" y="329183"/>
            <a:ext cx="10058400" cy="652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9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92" t="32295" r="23063" b="26237"/>
          <a:stretch/>
        </p:blipFill>
        <p:spPr>
          <a:xfrm>
            <a:off x="573024" y="341375"/>
            <a:ext cx="10814304" cy="530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0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322" t="15203" r="24480" b="9987"/>
          <a:stretch/>
        </p:blipFill>
        <p:spPr>
          <a:xfrm>
            <a:off x="719328" y="109728"/>
            <a:ext cx="10168128" cy="67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90" t="36217" r="23692" b="13909"/>
          <a:stretch/>
        </p:blipFill>
        <p:spPr>
          <a:xfrm>
            <a:off x="560832" y="158495"/>
            <a:ext cx="10034016" cy="43769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325" t="50292" r="23763" b="37042"/>
          <a:stretch/>
        </p:blipFill>
        <p:spPr>
          <a:xfrm>
            <a:off x="707136" y="4535424"/>
            <a:ext cx="9887712" cy="13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72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87" t="25010" r="22117" b="1301"/>
          <a:stretch/>
        </p:blipFill>
        <p:spPr>
          <a:xfrm>
            <a:off x="633984" y="1"/>
            <a:ext cx="10899648" cy="66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84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35" t="15764" r="23692" b="8305"/>
          <a:stretch/>
        </p:blipFill>
        <p:spPr>
          <a:xfrm>
            <a:off x="512064" y="487679"/>
            <a:ext cx="8644128" cy="613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59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65" t="31734" r="24480" b="24556"/>
          <a:stretch/>
        </p:blipFill>
        <p:spPr>
          <a:xfrm>
            <a:off x="1036320" y="426719"/>
            <a:ext cx="9802368" cy="35234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1889" t="30291" r="24512" b="36375"/>
          <a:stretch/>
        </p:blipFill>
        <p:spPr>
          <a:xfrm>
            <a:off x="585216" y="3791712"/>
            <a:ext cx="10253472" cy="27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619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41</Words>
  <Application>Microsoft Office PowerPoint</Application>
  <PresentationFormat>Широкоэкранный</PresentationFormat>
  <Paragraphs>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2021-11-10T12:19:06Z</dcterms:created>
  <dcterms:modified xsi:type="dcterms:W3CDTF">2022-02-21T04:27:36Z</dcterms:modified>
</cp:coreProperties>
</file>