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514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16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2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9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55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947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3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02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59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3656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32E79-9B41-47C5-9D66-E5EC3B0351F9}" type="datetimeFigureOut">
              <a:rPr lang="uk-UA" smtClean="0"/>
              <a:t>14.03.2022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C520-83FC-43E3-92B2-963654E3DF9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833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3568"/>
            <a:ext cx="9144000" cy="6083808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2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 СИМЕТРИЧНИХ ПЕРЕХІДНИХ ПРОЦЕСІВ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відносних одиниць. Основні методи приведення опорів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 електричної системи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Точне приведення в іменованих одиницях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Точне приведення у відносних одиницях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Наближене приведення в іменованих одиницях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Наближене приведення у відносних одиницях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1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416"/>
            <a:ext cx="10515600" cy="589654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Точне приведення в іменованих одиницях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230" t="46291" r="26949" b="13209"/>
          <a:stretch/>
        </p:blipFill>
        <p:spPr>
          <a:xfrm>
            <a:off x="301752" y="902208"/>
            <a:ext cx="9585960" cy="56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3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2650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Точне приведення у відносних одиницях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17" t="41625" r="26668" b="32875"/>
          <a:stretch/>
        </p:blipFill>
        <p:spPr>
          <a:xfrm>
            <a:off x="207264" y="1487423"/>
            <a:ext cx="10277856" cy="37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1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68" y="195072"/>
            <a:ext cx="10515600" cy="453104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Наближене приведення в іменованих одиницях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99" t="23458" r="26949" b="61875"/>
          <a:stretch/>
        </p:blipFill>
        <p:spPr>
          <a:xfrm>
            <a:off x="582168" y="841248"/>
            <a:ext cx="9537192" cy="1767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980" t="63292" r="26949" b="542"/>
          <a:stretch/>
        </p:blipFill>
        <p:spPr>
          <a:xfrm>
            <a:off x="582168" y="2609088"/>
            <a:ext cx="9537192" cy="42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96"/>
            <a:ext cx="10515600" cy="6018467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Наближене приведення у відносних одиницях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105" t="26792" r="27604" b="16041"/>
          <a:stretch/>
        </p:blipFill>
        <p:spPr>
          <a:xfrm>
            <a:off x="146304" y="731520"/>
            <a:ext cx="974140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71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59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64739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Система відносних одиниць. Основні методи приведення опорів елементів електричної системи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 будь-яких фізичних величин не у звичайних для них відповідних поіменованих одиницях, а у відносних, безрозмірних одиницях дозволяє істотно спростити деякі теоретичні викладки і надати їм загальніший характер. Так само і в практичних розрахунках таке представлення величин надає результатам більшу наочність. З вираженням величин у відносних одиницях (у долях або відсотках) ви вже зустрічалися при вивченні курсу електричних машин, де реактивність як правило, виражають у долях одиниці, напруга короткого замикання трансформаторів - у відсотках, пускові струми і моменти асинхронних двигунів - 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кратностях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 їх номінальних значень і так далі. Тепер нам треба познайомитися із системою відносних одиниць в ширшому аспекті, маючи на увазі використання її при вирішенні різних питань і завдань для схем з довільним числом всіляких елементів.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7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65" t="17165" r="24480" b="39686"/>
          <a:stretch/>
        </p:blipFill>
        <p:spPr>
          <a:xfrm>
            <a:off x="890016" y="280415"/>
            <a:ext cx="9144000" cy="4401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512" t="70292" r="23482" b="12375"/>
          <a:stretch/>
        </p:blipFill>
        <p:spPr>
          <a:xfrm>
            <a:off x="688848" y="4681728"/>
            <a:ext cx="9546336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43" t="19686" r="26685" b="6063"/>
          <a:stretch/>
        </p:blipFill>
        <p:spPr>
          <a:xfrm>
            <a:off x="536448" y="1"/>
            <a:ext cx="9534144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4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8" t="26411" r="27158" b="50333"/>
          <a:stretch/>
        </p:blipFill>
        <p:spPr>
          <a:xfrm>
            <a:off x="609600" y="304799"/>
            <a:ext cx="9460992" cy="2694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6386" t="71125" r="28167" b="3542"/>
          <a:stretch/>
        </p:blipFill>
        <p:spPr>
          <a:xfrm>
            <a:off x="158496" y="3535680"/>
            <a:ext cx="9765792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29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95" t="32295" r="26528" b="20073"/>
          <a:stretch/>
        </p:blipFill>
        <p:spPr>
          <a:xfrm>
            <a:off x="182880" y="329183"/>
            <a:ext cx="10070592" cy="57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00" t="25850" r="27158" b="38285"/>
          <a:stretch/>
        </p:blipFill>
        <p:spPr>
          <a:xfrm>
            <a:off x="707136" y="304799"/>
            <a:ext cx="9582912" cy="4120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0603" t="79125" r="24888" b="8042"/>
          <a:stretch/>
        </p:blipFill>
        <p:spPr>
          <a:xfrm>
            <a:off x="707136" y="4632960"/>
            <a:ext cx="9717024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7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5" t="24730" r="27158" b="16150"/>
          <a:stretch/>
        </p:blipFill>
        <p:spPr>
          <a:xfrm>
            <a:off x="548640" y="121921"/>
            <a:ext cx="9509760" cy="65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25" t="30053" r="26055" b="27358"/>
          <a:stretch/>
        </p:blipFill>
        <p:spPr>
          <a:xfrm>
            <a:off x="0" y="341375"/>
            <a:ext cx="10277856" cy="5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9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221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2022-03-14T17:20:20Z</dcterms:created>
  <dcterms:modified xsi:type="dcterms:W3CDTF">2022-03-14T17:50:57Z</dcterms:modified>
</cp:coreProperties>
</file>