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4420-1A28-486E-B8DE-E0A9BAAF2FDC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202-9201-410B-B330-CF6EFDA27F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280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4420-1A28-486E-B8DE-E0A9BAAF2FDC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202-9201-410B-B330-CF6EFDA27F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923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4420-1A28-486E-B8DE-E0A9BAAF2FDC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202-9201-410B-B330-CF6EFDA27F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271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4420-1A28-486E-B8DE-E0A9BAAF2FDC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202-9201-410B-B330-CF6EFDA27F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398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4420-1A28-486E-B8DE-E0A9BAAF2FDC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202-9201-410B-B330-CF6EFDA27F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822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4420-1A28-486E-B8DE-E0A9BAAF2FDC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202-9201-410B-B330-CF6EFDA27F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58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4420-1A28-486E-B8DE-E0A9BAAF2FDC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202-9201-410B-B330-CF6EFDA27F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934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4420-1A28-486E-B8DE-E0A9BAAF2FDC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202-9201-410B-B330-CF6EFDA27F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005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4420-1A28-486E-B8DE-E0A9BAAF2FDC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202-9201-410B-B330-CF6EFDA27F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376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4420-1A28-486E-B8DE-E0A9BAAF2FDC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202-9201-410B-B330-CF6EFDA27F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798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4420-1A28-486E-B8DE-E0A9BAAF2FDC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0202-9201-410B-B330-CF6EFDA27F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15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44420-1A28-486E-B8DE-E0A9BAAF2FDC}" type="datetimeFigureOut">
              <a:rPr lang="uk-UA" smtClean="0"/>
              <a:t>15.03.2022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0202-9201-410B-B330-CF6EFDA27F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856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064" y="231648"/>
            <a:ext cx="10841736" cy="594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                            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 ЗАНЯТТЯ 1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Складання еквівалентної схеми заміщення і розрахунок параметрів її елементів</a:t>
            </a:r>
          </a:p>
          <a:p>
            <a:pPr marL="0" indent="0" algn="ctr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навчити студентів , маючи розрахункову схему, складати </a:t>
            </a:r>
          </a:p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еквівалентну схему заміщення та визначати параметри її елементів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8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17" t="35098" r="25583" b="4942"/>
          <a:stretch/>
        </p:blipFill>
        <p:spPr>
          <a:xfrm>
            <a:off x="231648" y="0"/>
            <a:ext cx="979017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5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7408"/>
            <a:ext cx="10515600" cy="55795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 методичні рекомендації призначені для використання викладачами 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студенатами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проведенні практичних занять з курсу “Перехідні процеси в системах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електропотачання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Методичні рекомендації містять у собі практичні методи і порядок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 струмів симетричних і несиметричних коротких замикань (КЗ), а також табличні й графічні залежності, необхідні при інженерних розрахунках електромагнітних перехідних процесів, та завдання для студентів.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4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80" t="42101" r="24323" b="7465"/>
          <a:stretch/>
        </p:blipFill>
        <p:spPr>
          <a:xfrm>
            <a:off x="694944" y="280415"/>
            <a:ext cx="10351008" cy="64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9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30" t="32575" r="22432" b="23435"/>
          <a:stretch/>
        </p:blipFill>
        <p:spPr>
          <a:xfrm>
            <a:off x="158496" y="487679"/>
            <a:ext cx="10290048" cy="54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9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00" t="24169" r="22275" b="28199"/>
          <a:stretch/>
        </p:blipFill>
        <p:spPr>
          <a:xfrm>
            <a:off x="280416" y="414527"/>
            <a:ext cx="10655808" cy="53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5072"/>
            <a:ext cx="9610344" cy="59818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параметрів елементів еквівалентної схеми заміщення в мережах вище 1кВ рекомендують здійснювати у відносних одиницях (в.о.) за формулами наближеного приведення. Довільно задають базисну потужність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(МВА) і базисну напругу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(кВ). Рекомендується приймати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=100МВА,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=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 – рівним середній напрузі ступені.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Середню напругу для ступені визначають відповідно до наступної шкали: 1115; 770; 515; 340; 230; 154; 115; 37; 27; 24; 20; 18; 15,75; 13,8; 10,5; 6,3; 3,15 (кВ) [1].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6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6" t="28372" r="26371" b="65464"/>
          <a:stretch/>
        </p:blipFill>
        <p:spPr>
          <a:xfrm>
            <a:off x="950976" y="512063"/>
            <a:ext cx="10046208" cy="841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230" t="52625" r="30322" b="4208"/>
          <a:stretch/>
        </p:blipFill>
        <p:spPr>
          <a:xfrm>
            <a:off x="950976" y="1353312"/>
            <a:ext cx="9826752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5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05" t="30894" r="25740" b="29879"/>
          <a:stretch/>
        </p:blipFill>
        <p:spPr>
          <a:xfrm>
            <a:off x="329184" y="292607"/>
            <a:ext cx="10704576" cy="48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7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13" t="42662" r="27946" b="16991"/>
          <a:stretch/>
        </p:blipFill>
        <p:spPr>
          <a:xfrm>
            <a:off x="633984" y="170689"/>
            <a:ext cx="8717280" cy="4108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482" t="40125" r="24700" b="37209"/>
          <a:stretch/>
        </p:blipFill>
        <p:spPr>
          <a:xfrm>
            <a:off x="304800" y="4279392"/>
            <a:ext cx="9339072" cy="25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486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202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2022-03-15T14:57:09Z</dcterms:created>
  <dcterms:modified xsi:type="dcterms:W3CDTF">2022-03-15T15:27:18Z</dcterms:modified>
</cp:coreProperties>
</file>