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80A4-4D2F-42FF-9C79-15E51995CBD4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30E5-9A43-4BCF-B66D-26F0F3E41F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237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80A4-4D2F-42FF-9C79-15E51995CBD4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30E5-9A43-4BCF-B66D-26F0F3E41F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835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80A4-4D2F-42FF-9C79-15E51995CBD4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30E5-9A43-4BCF-B66D-26F0F3E41F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286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80A4-4D2F-42FF-9C79-15E51995CBD4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30E5-9A43-4BCF-B66D-26F0F3E41F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471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80A4-4D2F-42FF-9C79-15E51995CBD4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30E5-9A43-4BCF-B66D-26F0F3E41F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9607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80A4-4D2F-42FF-9C79-15E51995CBD4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30E5-9A43-4BCF-B66D-26F0F3E41F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7414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80A4-4D2F-42FF-9C79-15E51995CBD4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30E5-9A43-4BCF-B66D-26F0F3E41F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5540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80A4-4D2F-42FF-9C79-15E51995CBD4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30E5-9A43-4BCF-B66D-26F0F3E41F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068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80A4-4D2F-42FF-9C79-15E51995CBD4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30E5-9A43-4BCF-B66D-26F0F3E41F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8923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80A4-4D2F-42FF-9C79-15E51995CBD4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30E5-9A43-4BCF-B66D-26F0F3E41F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0957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80A4-4D2F-42FF-9C79-15E51995CBD4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30E5-9A43-4BCF-B66D-26F0F3E41F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255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080A4-4D2F-42FF-9C79-15E51995CBD4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430E5-9A43-4BCF-B66D-26F0F3E41F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91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04800"/>
            <a:ext cx="9144000" cy="6303264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ПРАКТИЧНЕ ЗАНЯТТЯ 4.</a:t>
            </a:r>
          </a:p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Тема: Розрахунок діючого значення періодичної складової струму для</a:t>
            </a:r>
          </a:p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довільного моменту часу за методом розрахункових кривих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Мета: навчити студентів визначати діюче значення періодичної складової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струму для довільного моменту часу за методом розрахункових кривих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925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734" t="29494" r="26055" b="5783"/>
          <a:stretch/>
        </p:blipFill>
        <p:spPr>
          <a:xfrm>
            <a:off x="353568" y="158495"/>
            <a:ext cx="10558272" cy="669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42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048" t="32295" r="28891" b="33242"/>
          <a:stretch/>
        </p:blipFill>
        <p:spPr>
          <a:xfrm>
            <a:off x="170688" y="231647"/>
            <a:ext cx="11826240" cy="553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23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528" t="28652" r="26055" b="64904"/>
          <a:stretch/>
        </p:blipFill>
        <p:spPr>
          <a:xfrm>
            <a:off x="414528" y="231647"/>
            <a:ext cx="11180064" cy="10485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7324" t="54625" r="24606" b="21375"/>
          <a:stretch/>
        </p:blipFill>
        <p:spPr>
          <a:xfrm>
            <a:off x="414528" y="1280160"/>
            <a:ext cx="11777472" cy="351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22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473" t="32014" r="24795" b="31841"/>
          <a:stretch/>
        </p:blipFill>
        <p:spPr>
          <a:xfrm>
            <a:off x="377952" y="329183"/>
            <a:ext cx="10655808" cy="547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24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891" t="28372" r="24953" b="13628"/>
          <a:stretch/>
        </p:blipFill>
        <p:spPr>
          <a:xfrm>
            <a:off x="548640" y="121919"/>
            <a:ext cx="9595104" cy="647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11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3048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0425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1576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1096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112"/>
            <a:ext cx="10515600" cy="63276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Теоретичні положення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наближених розрахунках періодичну складову струму в точці КЗ для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довільного моменту часу визначають методом розрахункових кривих або методом типових кривих. Вибір методу розрахунку і відповідних кривих залежить від поставленого завдання, потужності генератора, системи збудження і постійної часу короткозамкненого кола.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Розрахункові криві використовують для турбогенераторів потужністю до 300 МВт з АРЗ. На рис.4.1 і 4.2 наведені розрахункові криві струмів короткого замикання турбогенераторів середньої потужності до 100 МВт [2] і 200 – 300 МВт[3] відповідно.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Цей метод використовують, коли завдання обмежене перебуванням струму в місці короткого замикання чи залишкової напруги безпосередньо за аварійною гілкою. У даному занятті рекомендується розглянути розрахункову схему, в якій генератори знаходяться в різних умовах щодо місця КЗ. Розрахунок у цьому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 необхідно проводити за індивідуальною зміною. 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893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6032"/>
            <a:ext cx="10146792" cy="6364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розрахунку:</a:t>
            </a:r>
          </a:p>
          <a:p>
            <a:pPr marL="0" indent="0">
              <a:buNone/>
            </a:pP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Для заданої розрахункової електричної системи скласти схему заміщення, в якій генератори враховуються своїми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понадпереходними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опорами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вказують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Навантаження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схемі заміщення не враховують за винятком потужного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навантаження, підключеного до шин, де відбулося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Перетворити схему заміщення до багатопроменевої зірки.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 здійснюють за індивідуальною зміною, тому що вихідна розрахункова схема містить генератори, що знаходяться в різних умовах щодо місця КЗ, чи систему нескінченної потужності. При цьому в системі будь-якої складності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 виділити дві-три групи джерел живлення, об’єднавши в кожну з них генератори, що знаходяться приблизно в однакових умовах щодо місця КЗ. 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338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083" t="23049" r="34246" b="9426"/>
          <a:stretch/>
        </p:blipFill>
        <p:spPr>
          <a:xfrm>
            <a:off x="463296" y="0"/>
            <a:ext cx="7388352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51648" y="2828835"/>
            <a:ext cx="2889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4.1 – Розрахункові криві струмів КЗ турбогенератора середньої потужності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100 МВт з АРЗ, Te=0,57с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23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192" t="33976" r="31411" b="32681"/>
          <a:stretch/>
        </p:blipFill>
        <p:spPr>
          <a:xfrm>
            <a:off x="390144" y="121919"/>
            <a:ext cx="10558272" cy="68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13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720" t="28652" r="31569" b="30440"/>
          <a:stretch/>
        </p:blipFill>
        <p:spPr>
          <a:xfrm>
            <a:off x="804672" y="85345"/>
            <a:ext cx="9083040" cy="677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75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247" t="38739" r="31254" b="52855"/>
          <a:stretch/>
        </p:blipFill>
        <p:spPr>
          <a:xfrm>
            <a:off x="573024" y="304799"/>
            <a:ext cx="10924032" cy="1487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4632" t="59625" r="31822" b="22708"/>
          <a:stretch/>
        </p:blipFill>
        <p:spPr>
          <a:xfrm>
            <a:off x="816864" y="2011680"/>
            <a:ext cx="10680192" cy="32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79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247" t="46304" r="32987" b="26237"/>
          <a:stretch/>
        </p:blipFill>
        <p:spPr>
          <a:xfrm>
            <a:off x="377952" y="390143"/>
            <a:ext cx="10594848" cy="58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96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617" t="50227" r="32987" b="12227"/>
          <a:stretch/>
        </p:blipFill>
        <p:spPr>
          <a:xfrm>
            <a:off x="475488" y="182879"/>
            <a:ext cx="9595104" cy="5705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0604" t="80958" r="39130" b="16209"/>
          <a:stretch/>
        </p:blipFill>
        <p:spPr>
          <a:xfrm>
            <a:off x="475488" y="6144768"/>
            <a:ext cx="9400032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90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61</Words>
  <Application>Microsoft Office PowerPoint</Application>
  <PresentationFormat>Широкоэкранный</PresentationFormat>
  <Paragraphs>10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2022-04-05T11:22:10Z</dcterms:created>
  <dcterms:modified xsi:type="dcterms:W3CDTF">2022-04-05T12:56:19Z</dcterms:modified>
</cp:coreProperties>
</file>