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BB90-46DE-471F-92C2-477631C3043D}" type="datetimeFigureOut">
              <a:rPr lang="uk-UA" smtClean="0"/>
              <a:t>30.04.2022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D741-1191-4987-9BA0-A2175A64A8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462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BB90-46DE-471F-92C2-477631C3043D}" type="datetimeFigureOut">
              <a:rPr lang="uk-UA" smtClean="0"/>
              <a:t>30.04.2022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D741-1191-4987-9BA0-A2175A64A8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4325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BB90-46DE-471F-92C2-477631C3043D}" type="datetimeFigureOut">
              <a:rPr lang="uk-UA" smtClean="0"/>
              <a:t>30.04.2022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D741-1191-4987-9BA0-A2175A64A8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5898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BB90-46DE-471F-92C2-477631C3043D}" type="datetimeFigureOut">
              <a:rPr lang="uk-UA" smtClean="0"/>
              <a:t>30.04.2022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D741-1191-4987-9BA0-A2175A64A8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717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BB90-46DE-471F-92C2-477631C3043D}" type="datetimeFigureOut">
              <a:rPr lang="uk-UA" smtClean="0"/>
              <a:t>30.04.2022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D741-1191-4987-9BA0-A2175A64A8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3142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BB90-46DE-471F-92C2-477631C3043D}" type="datetimeFigureOut">
              <a:rPr lang="uk-UA" smtClean="0"/>
              <a:t>30.04.2022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D741-1191-4987-9BA0-A2175A64A8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3049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BB90-46DE-471F-92C2-477631C3043D}" type="datetimeFigureOut">
              <a:rPr lang="uk-UA" smtClean="0"/>
              <a:t>30.04.2022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D741-1191-4987-9BA0-A2175A64A8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827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BB90-46DE-471F-92C2-477631C3043D}" type="datetimeFigureOut">
              <a:rPr lang="uk-UA" smtClean="0"/>
              <a:t>30.04.2022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D741-1191-4987-9BA0-A2175A64A8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238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BB90-46DE-471F-92C2-477631C3043D}" type="datetimeFigureOut">
              <a:rPr lang="uk-UA" smtClean="0"/>
              <a:t>30.04.2022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D741-1191-4987-9BA0-A2175A64A8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3960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BB90-46DE-471F-92C2-477631C3043D}" type="datetimeFigureOut">
              <a:rPr lang="uk-UA" smtClean="0"/>
              <a:t>30.04.2022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D741-1191-4987-9BA0-A2175A64A8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2307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BB90-46DE-471F-92C2-477631C3043D}" type="datetimeFigureOut">
              <a:rPr lang="uk-UA" smtClean="0"/>
              <a:t>30.04.2022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D741-1191-4987-9BA0-A2175A64A8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88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1BB90-46DE-471F-92C2-477631C3043D}" type="datetimeFigureOut">
              <a:rPr lang="uk-UA" smtClean="0"/>
              <a:t>30.04.2022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5D741-1191-4987-9BA0-A2175A64A8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659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70688"/>
            <a:ext cx="9144000" cy="658368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ПРАКТИЧНЕ ЗАНЯТТЯ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  </a:t>
            </a:r>
            <a:r>
              <a:rPr lang="uk-UA" sz="5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</a:t>
            </a:r>
            <a:r>
              <a:rPr lang="uk-UA" sz="5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миттєвого і діючого значень ударного струму КЗ</a:t>
            </a:r>
          </a:p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 навчити студентів визначати миттєве і діюче значень ударного</a:t>
            </a:r>
            <a:b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струму КЗ</a:t>
            </a:r>
          </a:p>
          <a:p>
            <a:pPr>
              <a:lnSpc>
                <a:spcPct val="160000"/>
              </a:lnSpc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Теоретичні положення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розрахунку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939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377" t="46585" r="21228" b="38076"/>
          <a:stretch/>
        </p:blipFill>
        <p:spPr>
          <a:xfrm>
            <a:off x="0" y="646175"/>
            <a:ext cx="11607800" cy="26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69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844" t="37898" r="20227" b="13629"/>
          <a:stretch/>
        </p:blipFill>
        <p:spPr>
          <a:xfrm>
            <a:off x="341376" y="158495"/>
            <a:ext cx="11180064" cy="615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7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3435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6278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8564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2689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38691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378" t="37898" r="20857" b="24276"/>
          <a:stretch/>
        </p:blipFill>
        <p:spPr>
          <a:xfrm>
            <a:off x="0" y="268223"/>
            <a:ext cx="11826240" cy="59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8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603" t="26966" r="20292" b="36802"/>
          <a:stretch/>
        </p:blipFill>
        <p:spPr>
          <a:xfrm>
            <a:off x="0" y="-109729"/>
            <a:ext cx="11533632" cy="51450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6592" y="5498592"/>
            <a:ext cx="7668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Рис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 Зміна струму к.з. в ланцюзі, що живиться від шин незмінної</a:t>
            </a:r>
            <a:b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напруги при максимальному значенні аперіодичної складової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056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50" t="31454" r="20069" b="45010"/>
          <a:stretch/>
        </p:blipFill>
        <p:spPr>
          <a:xfrm>
            <a:off x="85344" y="231647"/>
            <a:ext cx="11728704" cy="32796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0790" t="51458" r="26199" b="18209"/>
          <a:stretch/>
        </p:blipFill>
        <p:spPr>
          <a:xfrm>
            <a:off x="1914144" y="3511296"/>
            <a:ext cx="7485888" cy="313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28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20" t="47425" r="19755" b="20634"/>
          <a:stretch/>
        </p:blipFill>
        <p:spPr>
          <a:xfrm>
            <a:off x="365760" y="231647"/>
            <a:ext cx="11460480" cy="47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76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063" t="39860" r="21015" b="29600"/>
          <a:stretch/>
        </p:blipFill>
        <p:spPr>
          <a:xfrm>
            <a:off x="146304" y="195071"/>
            <a:ext cx="11521440" cy="476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06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638" t="21647" r="54883" b="40807"/>
          <a:stretch/>
        </p:blipFill>
        <p:spPr>
          <a:xfrm>
            <a:off x="292608" y="158495"/>
            <a:ext cx="5462016" cy="58643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6574" t="58625" r="53748" b="14875"/>
          <a:stretch/>
        </p:blipFill>
        <p:spPr>
          <a:xfrm>
            <a:off x="5522976" y="158494"/>
            <a:ext cx="5803392" cy="464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6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001" t="38460" r="22590" b="12227"/>
          <a:stretch/>
        </p:blipFill>
        <p:spPr>
          <a:xfrm>
            <a:off x="341376" y="121919"/>
            <a:ext cx="11387328" cy="636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46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20" t="26411" r="19912" b="51734"/>
          <a:stretch/>
        </p:blipFill>
        <p:spPr>
          <a:xfrm>
            <a:off x="463296" y="134111"/>
            <a:ext cx="11204448" cy="33771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6386" t="69958" r="29948" b="17208"/>
          <a:stretch/>
        </p:blipFill>
        <p:spPr>
          <a:xfrm>
            <a:off x="664464" y="3413760"/>
            <a:ext cx="10802112" cy="204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477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17</Words>
  <Application>Microsoft Office PowerPoint</Application>
  <PresentationFormat>Широкоэкранный</PresentationFormat>
  <Paragraphs>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2022-04-30T14:14:40Z</dcterms:created>
  <dcterms:modified xsi:type="dcterms:W3CDTF">2022-04-30T14:44:06Z</dcterms:modified>
</cp:coreProperties>
</file>