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C6BC-6099-4E83-846C-A2806EC50FE0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553B-6CF8-4A7C-A4B3-99C0D179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94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C6BC-6099-4E83-846C-A2806EC50FE0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553B-6CF8-4A7C-A4B3-99C0D179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1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C6BC-6099-4E83-846C-A2806EC50FE0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553B-6CF8-4A7C-A4B3-99C0D179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25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C6BC-6099-4E83-846C-A2806EC50FE0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553B-6CF8-4A7C-A4B3-99C0D179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55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C6BC-6099-4E83-846C-A2806EC50FE0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553B-6CF8-4A7C-A4B3-99C0D179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5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C6BC-6099-4E83-846C-A2806EC50FE0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553B-6CF8-4A7C-A4B3-99C0D179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732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C6BC-6099-4E83-846C-A2806EC50FE0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553B-6CF8-4A7C-A4B3-99C0D179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7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C6BC-6099-4E83-846C-A2806EC50FE0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553B-6CF8-4A7C-A4B3-99C0D179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38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C6BC-6099-4E83-846C-A2806EC50FE0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553B-6CF8-4A7C-A4B3-99C0D179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C6BC-6099-4E83-846C-A2806EC50FE0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553B-6CF8-4A7C-A4B3-99C0D179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40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C6BC-6099-4E83-846C-A2806EC50FE0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553B-6CF8-4A7C-A4B3-99C0D179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30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EC6BC-6099-4E83-846C-A2806EC50FE0}" type="datetimeFigureOut">
              <a:rPr lang="ru-RU" smtClean="0"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C553B-6CF8-4A7C-A4B3-99C0D179A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2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704335"/>
            <a:ext cx="9144000" cy="5931243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11,12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АНАЛІЗУ ЗАБЕЗПЕЧЕННЯ СЕП ЗАПАСНИМИ ЕЛЕМЕНТАМИ</a:t>
            </a:r>
          </a:p>
          <a:p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Призначення ЗІП. Види ЗІП та їх зміст.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Аналіз математичної моделі процесу забезпечення СЕП запасними елементами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Методика розрахунку кількісного складу комплекту ЗІП</a:t>
            </a:r>
          </a:p>
          <a:p>
            <a:pPr algn="l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Методика визначення номенклатури комплекту ЗІП СЕП</a:t>
            </a:r>
          </a:p>
          <a:p>
            <a:pPr algn="l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69" t="21443" r="23458" b="14641"/>
          <a:stretch/>
        </p:blipFill>
        <p:spPr>
          <a:xfrm>
            <a:off x="526211" y="86264"/>
            <a:ext cx="10575985" cy="651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0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31" t="22548" r="24132" b="12745"/>
          <a:stretch/>
        </p:blipFill>
        <p:spPr>
          <a:xfrm>
            <a:off x="603849" y="0"/>
            <a:ext cx="10670875" cy="67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48" t="20519" r="25785" b="19846"/>
          <a:stretch/>
        </p:blipFill>
        <p:spPr>
          <a:xfrm>
            <a:off x="0" y="103516"/>
            <a:ext cx="11223900" cy="665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62" t="36989" r="24188" b="16439"/>
          <a:stretch/>
        </p:blipFill>
        <p:spPr>
          <a:xfrm>
            <a:off x="181154" y="526212"/>
            <a:ext cx="11835441" cy="58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62" t="17112" r="22910" b="5647"/>
          <a:stretch/>
        </p:blipFill>
        <p:spPr>
          <a:xfrm>
            <a:off x="422694" y="0"/>
            <a:ext cx="11015932" cy="694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4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66" t="34373" r="25785" b="5931"/>
          <a:stretch/>
        </p:blipFill>
        <p:spPr>
          <a:xfrm>
            <a:off x="517585" y="103517"/>
            <a:ext cx="10705381" cy="66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5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847" t="14556" r="26424" b="20414"/>
          <a:stretch/>
        </p:blipFill>
        <p:spPr>
          <a:xfrm>
            <a:off x="276046" y="197708"/>
            <a:ext cx="10075652" cy="4495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706" t="18834" r="26479" b="53801"/>
          <a:stretch/>
        </p:blipFill>
        <p:spPr>
          <a:xfrm>
            <a:off x="954968" y="4771339"/>
            <a:ext cx="8161639" cy="200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25" y="395416"/>
            <a:ext cx="11051875" cy="63266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Призначення ЗІП. Види ЗІП та їх зміст. </a:t>
            </a:r>
          </a:p>
          <a:p>
            <a:pPr marL="0" indent="0">
              <a:buNone/>
            </a:pP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з класифікацією запасні частини, інструмент і приналежності (ЗІП) </a:t>
            </a:r>
          </a:p>
          <a:p>
            <a:pPr marL="0" indent="0">
              <a:buNone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до одного із видів матеріально-технічного забезпечення. </a:t>
            </a:r>
          </a:p>
          <a:p>
            <a:pPr marL="0" indent="0">
              <a:buNone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запасних частин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збірні одиниці і деталі, призначені для</a:t>
            </a:r>
          </a:p>
          <a:p>
            <a:pPr marL="0" indent="0">
              <a:buNone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 тих, що прийшли в непридатний стан на зразку техніки. </a:t>
            </a:r>
          </a:p>
          <a:p>
            <a:pPr marL="0" indent="0">
              <a:buNone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інструменту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власне інструмент, прилади, пристрої і т.п., </a:t>
            </a:r>
          </a:p>
          <a:p>
            <a:pPr marL="0" indent="0">
              <a:buNone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призначені для контролю технічного стану, пошуку несправностей, розбирання, </a:t>
            </a:r>
          </a:p>
          <a:p>
            <a:pPr marL="0" indent="0">
              <a:buNone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складання, настроювання, регулювання зразків у цілому та їх складових частин. </a:t>
            </a:r>
          </a:p>
          <a:p>
            <a:pPr marL="0" indent="0">
              <a:buNone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приналежностей </a:t>
            </a: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належать предмети, призначені для використання і</a:t>
            </a:r>
          </a:p>
          <a:p>
            <a:pPr marL="0" indent="0">
              <a:buNone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 зразка. </a:t>
            </a:r>
          </a:p>
          <a:p>
            <a:pPr marL="0" indent="0">
              <a:buNone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ЗІП загального і спеціального призначення ділиться на: </a:t>
            </a:r>
          </a:p>
          <a:p>
            <a:pPr marL="0" indent="0">
              <a:buNone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Одиночний (індивідуальний) – ЗІП-О (ЗІП-1); </a:t>
            </a:r>
          </a:p>
          <a:p>
            <a:pPr marL="0" indent="0">
              <a:buNone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Груповий – ЗІП-Г (ЗІП-2); </a:t>
            </a:r>
          </a:p>
          <a:p>
            <a:pPr marL="0" indent="0">
              <a:buNone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Ремонтний – ЗІП-Р (ЗІП-3); </a:t>
            </a:r>
          </a:p>
          <a:p>
            <a:pPr marL="0" indent="0">
              <a:buNone/>
            </a:pPr>
            <a:r>
              <a:rPr lang="uk-UA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ЗІП розсипом за нормами утримання на складі.</a:t>
            </a:r>
            <a:endParaRPr lang="uk-UA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1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2995"/>
            <a:ext cx="10515600" cy="60039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Одиночний комплект ЗІП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 для забезпечення експлуатації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зразка техніки, підтримання його у працездатному стані шляхом проведення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 обслуговувань (ЩТО, ТО-1) та усунення відмов і несправностей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(поточного ремонту) силами обслуги в обсязі вимог експлуатаційної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документації. Він додається кожному зразку техніки один раз на весь період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експлуатації, є його невід’ємною приналежністю і повинен будь-якій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обстановці, при будь-яких умовах, у тому числі при відправленні в капітальний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ремонт, знаходитись при ньому укомплектованим згідно з діючою відомістю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комплектації або формуляром.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Груповий комплект ЗІП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поставляється на групу однотипних зразків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 і призначається для забезпечення технічного обслуговування і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поточного ремонту їх після закінчення гарантійних термінів експлуатації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ремонтного підрозділу, а також поповнення одиночних комплектів цих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зразків.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8346"/>
            <a:ext cx="10515600" cy="58186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ЗІП розсипом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комплектується за встановленими нормами утримання на складі підприємства і залежно від прийнятого порядку використання групових комплектів призначається для поповнення групових комплектів, забезпечення технічних обслуговувань і поточних ремонтів.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Ремонтний комплект ЗІП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 для капітального і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регламентованого ремонту техніки на стаціонарних ремонтних підприємствах.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1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1849"/>
            <a:ext cx="10515600" cy="64378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Категорування ЗІП до техніки: 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1-а категорія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нові, справні й придатні до використання за прямим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призначенням; 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2-а категорія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–були в експлуатації, а також отримані від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розукомплектування техніки, що пройшли ремонт, справні й придатні до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за прямим призначенням; 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3-я категорія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–мають несправності, відновлення яких можливе засобами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ремонтних органів, а також ЗІП, що досягли встановлених граничних термінів зберігання; при цьому приймається рішення про допуск їх в експлуатацію ; 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4-а категорія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–мають несправності, відновлення яких можливе тільки на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 центрального підпорядкування; 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5-а категорія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непридатні, відновлення яких технічно неможливе або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 недоцільне.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4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453" y="305189"/>
            <a:ext cx="11283351" cy="60424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2.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математичної моделі процесу забезпечення СЕП</a:t>
            </a:r>
          </a:p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запасними елементами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 оцінки достатності комплекту запасних елементів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Середній час відновлення апаратури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представити у вигляді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суми трьох компонентів: середнього часу активного р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емонту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Середнього часу змушеного простою апаратури при поточному ремонті через адміністративні фактори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 і середнього часу змушеного простою апаратури через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у ЗІПі необхідних елементів (часу постачання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 +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42184"/>
            <a:ext cx="10515600" cy="13228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1572" t="28125" r="25245" b="7686"/>
          <a:stretch/>
        </p:blipFill>
        <p:spPr>
          <a:xfrm>
            <a:off x="69011" y="1"/>
            <a:ext cx="11179833" cy="675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1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61" t="38978" r="24827" b="15870"/>
          <a:stretch/>
        </p:blipFill>
        <p:spPr>
          <a:xfrm>
            <a:off x="388189" y="617838"/>
            <a:ext cx="11645660" cy="538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641" t="23998" r="23836" b="24411"/>
          <a:stretch/>
        </p:blipFill>
        <p:spPr>
          <a:xfrm>
            <a:off x="215660" y="207034"/>
            <a:ext cx="11835442" cy="622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560</Words>
  <Application>Microsoft Office PowerPoint</Application>
  <PresentationFormat>Широкоэкранный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ACER</cp:lastModifiedBy>
  <cp:revision>14</cp:revision>
  <dcterms:created xsi:type="dcterms:W3CDTF">2021-10-24T15:01:21Z</dcterms:created>
  <dcterms:modified xsi:type="dcterms:W3CDTF">2022-10-20T07:10:23Z</dcterms:modified>
</cp:coreProperties>
</file>