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6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4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9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0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6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6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30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1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3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6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D322-AF39-4458-A730-A1024FAAA2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7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D322-AF39-4458-A730-A1024FAAA2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0146-CEF0-4697-A6C2-96879CF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791" y="182880"/>
            <a:ext cx="10924445" cy="635203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15 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ЕКСПЛУАТАЦІЯ ЕЛЕКТРИЧНИХ МЕРЕЖ СЕП. 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ЕКСПЛУАТАЦІЯ ПОВІТРЯНИХ ЛІНІЙ ЕЛЕКТРОПЕРЕДАЧІ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ЕКСПЛУАТАЦІЯ ПОВІТРЯНИХ ЛІНІЙ ЕЛЕКТРОПЕРЕДАЧІ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НАПРУГОЮ ДО 1000 В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Загальні положення щодо експлуатації повітряних ліній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електропередачі (ПТЕ)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Додержання режимів роботи повітряних ліній електропередачі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 , по струмах навантаження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Огляди повітряних ліній електропередачі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Вимірювання і перевірки на повітряних лініях електропередачі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Охорона повітряних ліній електропередачі 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52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26412" r="23535" b="33802"/>
          <a:stretch/>
        </p:blipFill>
        <p:spPr>
          <a:xfrm>
            <a:off x="512064" y="1"/>
            <a:ext cx="8968366" cy="3291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981" t="34960" r="26761" b="24707"/>
          <a:stretch/>
        </p:blipFill>
        <p:spPr>
          <a:xfrm>
            <a:off x="512064" y="3291840"/>
            <a:ext cx="8583168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62" t="15483" r="23850" b="29039"/>
          <a:stretch/>
        </p:blipFill>
        <p:spPr>
          <a:xfrm>
            <a:off x="125714" y="-71428"/>
            <a:ext cx="8052127" cy="3599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605" t="44792" r="26013" b="9374"/>
          <a:stretch/>
        </p:blipFill>
        <p:spPr>
          <a:xfrm>
            <a:off x="207264" y="3614468"/>
            <a:ext cx="8071104" cy="32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35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3" t="18565" r="26843" b="1020"/>
          <a:stretch/>
        </p:blipFill>
        <p:spPr>
          <a:xfrm>
            <a:off x="316992" y="1"/>
            <a:ext cx="9870804" cy="67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03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10" t="35377" r="26685" b="52295"/>
          <a:stretch/>
        </p:blipFill>
        <p:spPr>
          <a:xfrm>
            <a:off x="670560" y="0"/>
            <a:ext cx="7900416" cy="1231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729" t="23458" r="29104" b="708"/>
          <a:stretch/>
        </p:blipFill>
        <p:spPr>
          <a:xfrm>
            <a:off x="896112" y="1060705"/>
            <a:ext cx="7674864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7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47" t="14923" r="26843" b="8864"/>
          <a:stretch/>
        </p:blipFill>
        <p:spPr>
          <a:xfrm>
            <a:off x="801565" y="86264"/>
            <a:ext cx="9869309" cy="66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6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53" t="23889" r="25898" b="49493"/>
          <a:stretch/>
        </p:blipFill>
        <p:spPr>
          <a:xfrm>
            <a:off x="694943" y="353567"/>
            <a:ext cx="10415880" cy="3036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543" t="28958" r="26013" b="50375"/>
          <a:stretch/>
        </p:blipFill>
        <p:spPr>
          <a:xfrm>
            <a:off x="794147" y="3226280"/>
            <a:ext cx="10217471" cy="24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9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0" t="22208" r="24953" b="48092"/>
          <a:stretch/>
        </p:blipFill>
        <p:spPr>
          <a:xfrm>
            <a:off x="276045" y="573023"/>
            <a:ext cx="11447253" cy="32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1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89" t="25009" r="25899" b="7185"/>
          <a:stretch/>
        </p:blipFill>
        <p:spPr>
          <a:xfrm>
            <a:off x="548639" y="0"/>
            <a:ext cx="10441413" cy="69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0" t="40140" r="25740" b="25677"/>
          <a:stretch/>
        </p:blipFill>
        <p:spPr>
          <a:xfrm>
            <a:off x="94891" y="207263"/>
            <a:ext cx="11507637" cy="39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2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2" t="33976" r="25110" b="11387"/>
          <a:stretch/>
        </p:blipFill>
        <p:spPr>
          <a:xfrm>
            <a:off x="172529" y="163903"/>
            <a:ext cx="11844068" cy="65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9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19" t="18846" r="24165" b="9706"/>
          <a:stretch/>
        </p:blipFill>
        <p:spPr>
          <a:xfrm>
            <a:off x="552090" y="0"/>
            <a:ext cx="10921042" cy="67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20" t="21647" r="23063" b="5783"/>
          <a:stretch/>
        </p:blipFill>
        <p:spPr>
          <a:xfrm>
            <a:off x="524256" y="1"/>
            <a:ext cx="10776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14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69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</cp:lastModifiedBy>
  <cp:revision>5</cp:revision>
  <dcterms:created xsi:type="dcterms:W3CDTF">2021-11-11T13:50:04Z</dcterms:created>
  <dcterms:modified xsi:type="dcterms:W3CDTF">2022-11-02T15:43:30Z</dcterms:modified>
</cp:coreProperties>
</file>