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5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4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5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AFA9-C2A5-4069-9C1E-D2B0E552A56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C9D5-1FB6-49A6-A603-082C24072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799" y="277533"/>
            <a:ext cx="9144000" cy="637101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 № 20, 21 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 ПРОЦЕСОМ ЕКСПЛУАТАЦІЇ СЕП </a:t>
            </a:r>
          </a:p>
          <a:p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та зміст планування експлуатації СЕП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методу мережного планування та керування.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мережного графіка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мережних графіків та методика їх розрахунку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мережних графіків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і призначення технічної експлуатації</a:t>
            </a:r>
          </a:p>
          <a:p>
            <a:pPr marL="457200" indent="-457200"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18005" r="31411" b="57899"/>
          <a:stretch/>
        </p:blipFill>
        <p:spPr>
          <a:xfrm>
            <a:off x="1853299" y="0"/>
            <a:ext cx="8351520" cy="2072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67" t="31125" r="29197" b="19708"/>
          <a:stretch/>
        </p:blipFill>
        <p:spPr>
          <a:xfrm>
            <a:off x="1853299" y="1942324"/>
            <a:ext cx="8534400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8" t="39580" r="29836" b="11667"/>
          <a:stretch/>
        </p:blipFill>
        <p:spPr>
          <a:xfrm>
            <a:off x="377951" y="243839"/>
            <a:ext cx="10862267" cy="63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21368" r="28733" b="28199"/>
          <a:stretch/>
        </p:blipFill>
        <p:spPr>
          <a:xfrm>
            <a:off x="329183" y="1"/>
            <a:ext cx="1096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1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7" t="44623" r="31569" b="23435"/>
          <a:stretch/>
        </p:blipFill>
        <p:spPr>
          <a:xfrm>
            <a:off x="422694" y="609599"/>
            <a:ext cx="11136702" cy="51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63" t="31734" r="30781" b="45851"/>
          <a:stretch/>
        </p:blipFill>
        <p:spPr>
          <a:xfrm>
            <a:off x="1661792" y="0"/>
            <a:ext cx="7961376" cy="2072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66" t="32958" r="31259" b="19209"/>
          <a:stretch/>
        </p:blipFill>
        <p:spPr>
          <a:xfrm>
            <a:off x="1661792" y="2206407"/>
            <a:ext cx="7766304" cy="45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26410" r="31411" b="20914"/>
          <a:stretch/>
        </p:blipFill>
        <p:spPr>
          <a:xfrm>
            <a:off x="280416" y="121919"/>
            <a:ext cx="10649252" cy="66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1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33135" r="30782" b="59300"/>
          <a:stretch/>
        </p:blipFill>
        <p:spPr>
          <a:xfrm>
            <a:off x="612475" y="316991"/>
            <a:ext cx="10644997" cy="1146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792" t="18792" r="28635" b="45208"/>
          <a:stretch/>
        </p:blipFill>
        <p:spPr>
          <a:xfrm>
            <a:off x="231648" y="1597152"/>
            <a:ext cx="11741816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28372" r="30782" b="15310"/>
          <a:stretch/>
        </p:blipFill>
        <p:spPr>
          <a:xfrm>
            <a:off x="749463" y="155276"/>
            <a:ext cx="10361360" cy="67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7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15386" r="31254" b="11387"/>
          <a:stretch/>
        </p:blipFill>
        <p:spPr>
          <a:xfrm>
            <a:off x="1783484" y="109728"/>
            <a:ext cx="8046720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8" t="27532" r="29836" b="34082"/>
          <a:stretch/>
        </p:blipFill>
        <p:spPr>
          <a:xfrm>
            <a:off x="-1" y="1"/>
            <a:ext cx="11861321" cy="66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8739" r="30151" b="26237"/>
          <a:stretch/>
        </p:blipFill>
        <p:spPr>
          <a:xfrm>
            <a:off x="146649" y="268223"/>
            <a:ext cx="11766429" cy="61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3" t="35097" r="31255" b="50613"/>
          <a:stretch/>
        </p:blipFill>
        <p:spPr>
          <a:xfrm>
            <a:off x="670559" y="207035"/>
            <a:ext cx="10000315" cy="220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42" t="27292" r="30603" b="42709"/>
          <a:stretch/>
        </p:blipFill>
        <p:spPr>
          <a:xfrm>
            <a:off x="390143" y="2414015"/>
            <a:ext cx="10358369" cy="43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29493" r="29994" b="19793"/>
          <a:stretch/>
        </p:blipFill>
        <p:spPr>
          <a:xfrm>
            <a:off x="268223" y="0"/>
            <a:ext cx="11187655" cy="67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3" t="55271" r="29994" b="24275"/>
          <a:stretch/>
        </p:blipFill>
        <p:spPr>
          <a:xfrm>
            <a:off x="1261182" y="0"/>
            <a:ext cx="8449056" cy="1597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760" t="25125" r="30884" b="18041"/>
          <a:stretch/>
        </p:blipFill>
        <p:spPr>
          <a:xfrm>
            <a:off x="1613485" y="1597153"/>
            <a:ext cx="8193024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16324" r="30624" b="41648"/>
          <a:stretch/>
        </p:blipFill>
        <p:spPr>
          <a:xfrm>
            <a:off x="181155" y="0"/>
            <a:ext cx="11412747" cy="67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4256" r="29994" b="22314"/>
          <a:stretch/>
        </p:blipFill>
        <p:spPr>
          <a:xfrm>
            <a:off x="1" y="0"/>
            <a:ext cx="113264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33976" r="30151" b="29879"/>
          <a:stretch/>
        </p:blipFill>
        <p:spPr>
          <a:xfrm>
            <a:off x="79017" y="139172"/>
            <a:ext cx="11281971" cy="60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8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6</cp:revision>
  <dcterms:created xsi:type="dcterms:W3CDTF">2021-11-17T13:34:39Z</dcterms:created>
  <dcterms:modified xsi:type="dcterms:W3CDTF">2022-11-07T10:15:33Z</dcterms:modified>
</cp:coreProperties>
</file>