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2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7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2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6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88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FE20-DDFD-4D8A-9547-CE8996558832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30E8E-59AA-4EB1-909F-6519D2E2E7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2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654908"/>
            <a:ext cx="9144000" cy="595292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5, 6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ВІДМОВ СЕП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(ЕКСПЛУАТАЦІЯ КОНТАКТНИХ З'ЄДНАНЬ 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прогнозування відмов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СЕП. Параметри прогнозування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прогнозування відмов елементів СЕП і їх класифікація.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якості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відмов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11" t="11433" r="20676" b="6215"/>
          <a:stretch/>
        </p:blipFill>
        <p:spPr>
          <a:xfrm>
            <a:off x="356617" y="0"/>
            <a:ext cx="10917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66" t="16543" r="22432" b="36315"/>
          <a:stretch/>
        </p:blipFill>
        <p:spPr>
          <a:xfrm>
            <a:off x="0" y="-289354"/>
            <a:ext cx="10140696" cy="3807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2279" t="38889" r="23938" b="8855"/>
          <a:stretch/>
        </p:blipFill>
        <p:spPr>
          <a:xfrm>
            <a:off x="0" y="3517900"/>
            <a:ext cx="10010875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7" t="31250" r="24104" b="15541"/>
          <a:stretch/>
        </p:blipFill>
        <p:spPr>
          <a:xfrm>
            <a:off x="320040" y="-154983"/>
            <a:ext cx="11045952" cy="6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34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68" t="37842" r="21953" b="22970"/>
          <a:stretch/>
        </p:blipFill>
        <p:spPr>
          <a:xfrm>
            <a:off x="790832" y="0"/>
            <a:ext cx="10058399" cy="3496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4678" t="38936" r="23915" b="23565"/>
          <a:stretch/>
        </p:blipFill>
        <p:spPr>
          <a:xfrm>
            <a:off x="2386584" y="3027405"/>
            <a:ext cx="8311895" cy="383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768" t="12754" r="23820" b="33023"/>
          <a:stretch/>
        </p:blipFill>
        <p:spPr>
          <a:xfrm>
            <a:off x="256032" y="228600"/>
            <a:ext cx="1158544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2" y="118872"/>
            <a:ext cx="11667743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688" y="333632"/>
            <a:ext cx="8631441" cy="4594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09687" y="52171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 – Принцип апаратурного методу прогнозування відмов при роботі елементів у нормальному режимі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" y="321276"/>
            <a:ext cx="11253216" cy="65367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прогнозування відмов контактних з’єднань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електричні установки так чи інакше зв'язані між собою електричними колами через контактні з'єднання. Слово контакт походить від латинського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contactus,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значить дотик. Відповідно до ДСТ 2774-74 електричний контакт являє собою «місце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однієї струмовідної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в іншу». У за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гальному випадку під контактом розуміють сукупність двох або декількох провідників електричного струму, з'єднаних між собою певною силою стиску.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своїм призначенням електричні контакти можна розділити на дві великі групи: сполучні й комутаційні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експлуатації показав, що як би не була ретельно оброблена контактна поверхня, в місці з'єднання контактів завжди є деякий перехідний опір. Наявність цього опору пов'язана з двома обставинами: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по-перше, електричний струм проходить з одного контакту в інший тільки в окремих точках, тому що абсолютно гладкої контактної поверхні одержати не можна ні при якому методі її обробки;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по-друге, поверхня контактів завжди покрита плівкою. Інтенсивність утворення плівки на контактній поверхні залежить від матеріалу контактів, а також від температури й середовища, в якому вони знаходяться у процесі експлуатації.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4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88" t="9160" r="23390" b="10475"/>
          <a:stretch/>
        </p:blipFill>
        <p:spPr>
          <a:xfrm>
            <a:off x="988542" y="0"/>
            <a:ext cx="9724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694" y="531341"/>
            <a:ext cx="10931106" cy="6171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прогнозування відмов СЕП. Параметри прогнозування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спеціальні наукові дослідження перспектив розвитку якогось явища. Як одна з форм конкретизації наукового передбачення в соціальній сфері знаходиться у взаємозв'язку з плануванням, програмуванням, проектуванням, керуванням.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 виробу - визначення імовірності виникнення його відмови протягом заданого інтервалу часу за дослідними даними, отриманими до початку цього інтервалу часу.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практиці, виходячи з вимог забезпечення потрібного рівня безвідмовності, завдання прогнозування ТС формулюють як завдання передбачення потенційних відмов на основі кількісних оцінок значень прогнозованих параметрів відносно заданих допусків.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3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08" y="241540"/>
            <a:ext cx="11156558" cy="6400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вирішуються такі часткові завдання: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визначення погіршення якісних характеристик виробу в межах нормативних вимог;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оцінювання імовірності виникнення фактичної відмови протягом заданого інтервалу часу: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визначення моменту часу відмови виробу: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оцінювання наслідків можливої відмови;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визначення причин виникнення потенційної відмови;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визначення можливості подальшої експлуатації виробу;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визначення переліку і обсягів ремонтно-відновлюваних робіт.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прогнозування технічного стану – цілеспрямований процес, який дозволяє виявляти потенційні відмови виробу й забезпечувати своєчасне прийняття рішень.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2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8792" y="189782"/>
            <a:ext cx="11207618" cy="361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	прогнозування	розглядає	основні	передумови	для здійснення прогнозування явища (стану виробу,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єкта тощо):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сформульоване завдання прогнозування;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знання минулого прогнозованого явища (ПЯ), тобто дані про його поведінку до теперішнього моменту часу;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модель явища;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методи й засоби прогнозуванн</a:t>
            </a:r>
            <a:r>
              <a:rPr lang="uk-UA" dirty="0" smtClean="0"/>
              <a:t>я.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822" y="3800302"/>
            <a:ext cx="117491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метод, при якому прогнозовані показники розраховуються як продовження динамічного ряду на майбутнє по виявленої закономірності розвитку.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Екстраполяція є перенесенням закономірностей і тенденцій минулого на майбутнє на основі взаємозв'язків показників одного ряду. Екстраполяція ефективна для короткострокових прогнозів, якщо дані динамічного ряду виражені яскраво і стійко.</a:t>
            </a:r>
          </a:p>
        </p:txBody>
      </p:sp>
    </p:spTree>
    <p:extLst>
      <p:ext uri="{BB962C8B-B14F-4D97-AF65-F5344CB8AC3E}">
        <p14:creationId xmlns:p14="http://schemas.microsoft.com/office/powerpoint/2010/main" val="287022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736" y="0"/>
            <a:ext cx="3112698" cy="6469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теорія прогнозування розглядає основні передумови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здійснення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явища (стану виробу, об′єкта тощо):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сформульоване завдання прогнозування;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знання минулого прогнозованого явища (ПЯ), тобто дані про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поведінку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теперішнього моменту часу;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модель явища;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 й засоби прогнозування.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Розглянутий процес представлений на рис. 1.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28" t="28642" r="27847" b="4938"/>
          <a:stretch/>
        </p:blipFill>
        <p:spPr>
          <a:xfrm>
            <a:off x="3407434" y="0"/>
            <a:ext cx="7594600" cy="64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3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43922"/>
            <a:ext cx="10832592" cy="65226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Методи прогнозування.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розрахунків жорстко детермінованих явищ (наприклад, сонячних чи місячних затемнень), з одного боку, і ненаукових прорікань - з іншого,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відрізняється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імовірносним підходом до предметів дослідження. Цим визначаються характер і структура методів прогнозування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 виділяють три класи методів прогнозування: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екстраполяція, моделювання, опитування експертів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така класифікація умовна, тому що прогностичні моделі припускають екстраполяцію і експертні оцінки, останні представляють підсумок екстраполяції та моделювання експертом досліджуваного об'єкта і т.д.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прогнозування відмов елементів розрізняють за типом використовуваного контрольованого параметра.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Контрольованим параметром називають таку характеристику, контроль за якою дозволяє визначити технічний стан устаткування, об'єкта, вузла або елемента.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0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4" y="155448"/>
            <a:ext cx="10113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68" y="-173736"/>
            <a:ext cx="11018520" cy="3082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" y="2908781"/>
            <a:ext cx="10927080" cy="381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54" t="10012" r="21474" b="9623"/>
          <a:stretch/>
        </p:blipFill>
        <p:spPr>
          <a:xfrm>
            <a:off x="0" y="0"/>
            <a:ext cx="10917936" cy="67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386</Words>
  <Application>Microsoft Office PowerPoint</Application>
  <PresentationFormat>Широкоэкранный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23</cp:revision>
  <dcterms:created xsi:type="dcterms:W3CDTF">2021-10-20T11:50:14Z</dcterms:created>
  <dcterms:modified xsi:type="dcterms:W3CDTF">2022-10-13T09:45:56Z</dcterms:modified>
</cp:coreProperties>
</file>