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51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397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19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83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95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08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95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565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17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09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17380-503E-417C-A88D-5773B147C531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3CBBC-6A51-4941-AA66-A94974E331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9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8020" y="0"/>
            <a:ext cx="9144000" cy="6388443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Лекція № 7, 8</a:t>
            </a: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 ТЕХНІЧНОГО СТАНУ ОБЛАДНАННЯ СЕП І КОНТРОЛЬ ІЗОЛЯЦІЇ ЕЛЕКТРОУСТАТКУВАННЯ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l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сучасних методів виявлення відмов СЕП  і їх порівняльна оцінка</a:t>
            </a:r>
          </a:p>
          <a:p>
            <a:pPr marL="457200" indent="-457200" algn="l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й способи контролю засобів електропостачання об’єктів ПС</a:t>
            </a:r>
          </a:p>
          <a:p>
            <a:pPr marL="457200" indent="-457200" algn="l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виконання перевірок</a:t>
            </a:r>
          </a:p>
          <a:p>
            <a:pPr marL="457200" indent="-457200" algn="l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і завдання технічної діагностики</a:t>
            </a:r>
          </a:p>
          <a:p>
            <a:pPr marL="457200" indent="-457200" algn="l">
              <a:buAutoNum type="arabicPeriod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Методи контролю обладнання СЕП.</a:t>
            </a:r>
          </a:p>
          <a:p>
            <a:pPr marL="457200" indent="-457200" algn="l">
              <a:buAutoNum type="arabicPeriod"/>
            </a:pPr>
            <a:endParaRPr lang="uk-UA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7114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7772"/>
            <a:ext cx="10515600" cy="625251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операціями при діагнозі є: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зовнішній огляд, полягає у візуальному огляді електроустановки з метою виявлення елемента, що відмовив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заміна елементів, Заміна полягає в тому, що підозрювані у відмові елементи заміняються на свідомо справні.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імітація, полягає в тому, що функціональний елемент, який перевіряється, відключається від іншої частини апаратури, що входить у систему, яка діагностується, а вихідні реакції цього елемента імітуються шляхом підключення спеціальних імітаторів сигналу.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вимірювання, зводяться до проведення вимірювань основних параметрів, що характеризують роботу тих чи інших вузлів установки.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порівняння, заснований на зіставленні вихідних реакцій елемента, що перевіряється, з однотипними вихідними реакціями свідомо справного блоку або сигналами спеціального джерела.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випробування заснований на відтворенні для підозрюваного елемента такого режиму, при якому він може одержати додаткові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ознаки пошкодження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(наприклад, випробування кабельної лінії при пошкодженні виду «запливаючий пробій»).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 smtClean="0"/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35277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2374" y="416866"/>
            <a:ext cx="10515600" cy="635487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 startAt="5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контролю обладнання СЕП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(приклад).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 опору заземлювачів можна робити методом амперметра- вольтметра і за допомогою спеціального приладу М-416. За методом амперметра-вольтметра вимірювання виконують на змінному струмі від знижуючого трансформатора (рис. 3). При відключеному живленні спочатку перевіряють відсутність сторонніх струмів. Для цього між зондом З і випробуваним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заземлювачем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включають вольтметр. При наявності значної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сторонньої напруги необхідно з'ясувати причину його появи й усунути її. У противному разі необхідно змінити місце розташування зонда або допоміжного заземлювача. Якщо позбутися сторонньої напруги не вдасться, то необхідно збільшити навантажувальний струм, щоб викликане ним падіння напруги на випробуваному заземлювачі в 10-20 разів перевищувало сторонню напругу. У більшості випадків достатньо збільшити струм до 20-25 А.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812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5679" t="36139" r="25945" b="15586"/>
          <a:stretch/>
        </p:blipFill>
        <p:spPr>
          <a:xfrm>
            <a:off x="388188" y="232913"/>
            <a:ext cx="11740551" cy="625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93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7253" y="220997"/>
            <a:ext cx="3797677" cy="27446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703" y="332208"/>
            <a:ext cx="4102443" cy="27446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53" y="3447536"/>
            <a:ext cx="3797677" cy="285441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6805" y="3447536"/>
            <a:ext cx="3818341" cy="26319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9045145" y="35646"/>
            <a:ext cx="302740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5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Схема вимірювання електричного опору заземлення М 416: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- окремого заземлювача в разі підключення схеми до трьох виводів приладу;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- окремого заземлювача в разі підключення схеми до чотирьох виводів приладу; 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- заземлюючого контуру в разі підключення до трьох виводів приладу;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г) - заземлюючого контуру заземлювача в разі підключення схеми до чотирьох виводів приладу.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Rx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заземлювач, опір якого вимірюється;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- зонд;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допоміжний заземлювач;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найбільша діагональ заземлюючого контуру.</a:t>
            </a:r>
          </a:p>
          <a:p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Примітка. Зірочка позначає мінімальні розміри.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1473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637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8178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5416"/>
            <a:ext cx="10515600" cy="578154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20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9751" y="416399"/>
            <a:ext cx="9428206" cy="600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568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034" y="198409"/>
            <a:ext cx="11455879" cy="54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535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332" y="77638"/>
            <a:ext cx="10657820" cy="655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97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714" y="349951"/>
            <a:ext cx="10515600" cy="618024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dirty="0" smtClean="0"/>
              <a:t>  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системи тестового й функціонального діагностування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тестового діагностування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 при виготовленні об'єкта, під час його ремонту й профілактики та при зберіганні, а також перед застосуванням і після нього, коли необхідна перевірка справності об'єкта або його працездатності й пошук дефектів. У цьому випадку на об'єкт діагностування подаються тестові впливи, що спеціально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організуються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 функціонального діагностування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застосовують при використанні об'єкта за призначенням, коли необхідна перевірка правильності функціонування і пошук дефектів, що її порушують. При цьому на об'єкт надходять тільки передбачені його алгоритмом функціонування впливи.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7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4465" y="993940"/>
            <a:ext cx="4757351" cy="32444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654" y="946321"/>
            <a:ext cx="4732638" cy="329204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693774" y="4984062"/>
            <a:ext cx="73275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 – Схема тестового (а) й функціонального (б) діагностування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480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05481"/>
            <a:ext cx="10515600" cy="557148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3.	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сучасних методів виявлення відмов СЕП  і їх порівняльна оцінка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аналізі сучасних методів виявлення відмов СЕП об’єктів ПС розрізняють три методи: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поелементних перевірок, метод групових перевірок і метод логічного аналізу симптомів відмови.</a:t>
            </a:r>
          </a:p>
          <a:p>
            <a:pPr marL="0" indent="0" algn="just">
              <a:buNone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3.1.	Метод поелементних перевірок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Цей метод передбачає перевірку елементів по одному в певній, завчасно заданій послідовності. Кожна перевірка має два результати: або елемент справний, або ні. Якщо елемент, що перевіряється, виявився справним, то приступають до перевірки другого елемента і так до виявлення несправного.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1728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604" y="321276"/>
            <a:ext cx="10515600" cy="65367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3.2.	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групових перевірок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групових перевірок передбачає одночасну перевірку групи елементів, у якій може знаходитись елемент, що відмовив. Якщо перевірка дає позитивний результат, тобто виявляється, що несправний елемент знаходиться в групі, що перевірялася, то останню знову розбивають на дві групи, і пошук ведуть серед елементів цих підгруп. При негативному результаті перевірки контролю підлягає остання група елементів (не перевірена). Такий процес поділу триває до виявлення елемента, що відмовив.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3.3.	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логічного аналізу симптомів відмови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Сутність методу пошуку несправного елемента за симптомами полягає в швидкому й однозначному визначенні елемента системи, що відмовив, на підставі симптомів відмови, які спостерігались, або отриманих у результаті проведення додаткових випробувань. Даний метод пошуку можна використовувати при наявності таблиці стану пристрою, який випробується.</a:t>
            </a:r>
          </a:p>
          <a:p>
            <a:pPr marL="0" indent="0" algn="just">
              <a:buNone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1359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4132" y="200039"/>
            <a:ext cx="11264660" cy="6545817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 startAt="4"/>
            </a:pP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й способи контролю засобів електропостачання об’єктів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наш час розрізняють такі види технічної діагностики: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діагностика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часом проведення: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постійна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періодична;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діагностика за призначенням: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експлуатаційна (пошук несправностей, визначення обсягу й змісту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 робіт з технічного обслуговування);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функціональна	діагностика	(оцінка	основних	експлуатаційних показників - витрата палива, тягові зусилля та ін.);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	ресурсна діагностика (оцінка стану спрацьовування сполучених складальних одиниць із метою визначення ресурсу їхньої безвідмовної роботи);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діагностика за обсягом виконуваної роботи: повна і часткова;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діагностика	за	часом	проведення:	причинна	(за	потребою)	і регламентна (після певного наробітку);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діагностика за технологією проведення: загальна й поелементна;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	діагностика за сукупністю робіт: проста (одиночна) й комплекс</a:t>
            </a:r>
            <a:r>
              <a:rPr lang="ru-RU" dirty="0" smtClean="0"/>
              <a:t>на.</a:t>
            </a:r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3411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409</Words>
  <Application>Microsoft Office PowerPoint</Application>
  <PresentationFormat>Широкоэкранный</PresentationFormat>
  <Paragraphs>55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ACER</cp:lastModifiedBy>
  <cp:revision>12</cp:revision>
  <dcterms:created xsi:type="dcterms:W3CDTF">2021-10-23T05:16:12Z</dcterms:created>
  <dcterms:modified xsi:type="dcterms:W3CDTF">2022-10-18T10:07:30Z</dcterms:modified>
</cp:coreProperties>
</file>