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6" r:id="rId5"/>
    <p:sldId id="280" r:id="rId6"/>
    <p:sldId id="279" r:id="rId7"/>
    <p:sldId id="270" r:id="rId8"/>
    <p:sldId id="269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>
        <p:scale>
          <a:sx n="50" d="100"/>
          <a:sy n="50" d="100"/>
        </p:scale>
        <p:origin x="-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4796D-D3A0-4FDB-99EA-30618B185996}" type="doc">
      <dgm:prSet loTypeId="urn:microsoft.com/office/officeart/2005/8/layout/orgChart1" loCatId="hierarchy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7E4B8F-1328-488C-9D6B-BD186DAD1AD4}">
      <dgm:prSet phldrT="[Текст]" custT="1"/>
      <dgm:spPr/>
      <dgm:t>
        <a:bodyPr/>
        <a:lstStyle/>
        <a:p>
          <a:r>
            <a:rPr lang="ru-RU" sz="2000" dirty="0" err="1" smtClean="0"/>
            <a:t>основні</a:t>
          </a:r>
          <a:r>
            <a:rPr lang="ru-RU" sz="2000" dirty="0" smtClean="0"/>
            <a:t> </a:t>
          </a:r>
          <a:r>
            <a:rPr lang="ru-RU" sz="2000" dirty="0" err="1" smtClean="0"/>
            <a:t>ознаки</a:t>
          </a:r>
          <a:r>
            <a:rPr lang="ru-RU" sz="2000" dirty="0" smtClean="0"/>
            <a:t> систем </a:t>
          </a:r>
          <a:r>
            <a:rPr lang="ru-RU" sz="2000" dirty="0" err="1" smtClean="0"/>
            <a:t>землеробства</a:t>
          </a:r>
          <a:endParaRPr lang="ru-RU" sz="2000" b="1" dirty="0"/>
        </a:p>
      </dgm:t>
    </dgm:pt>
    <dgm:pt modelId="{BEE08020-A57E-4719-BDD7-0787CA92FE3B}" type="parTrans" cxnId="{B7425E9F-8C68-48BF-80A8-2E8DF8CD487A}">
      <dgm:prSet/>
      <dgm:spPr/>
      <dgm:t>
        <a:bodyPr/>
        <a:lstStyle/>
        <a:p>
          <a:endParaRPr lang="ru-RU" sz="1800"/>
        </a:p>
      </dgm:t>
    </dgm:pt>
    <dgm:pt modelId="{D88A601D-2035-4CC7-A79E-22298B3C8643}" type="sibTrans" cxnId="{B7425E9F-8C68-48BF-80A8-2E8DF8CD487A}">
      <dgm:prSet/>
      <dgm:spPr/>
      <dgm:t>
        <a:bodyPr/>
        <a:lstStyle/>
        <a:p>
          <a:endParaRPr lang="ru-RU" sz="1800"/>
        </a:p>
      </dgm:t>
    </dgm:pt>
    <dgm:pt modelId="{9822D74C-062E-46AD-B3F7-3C239966802E}">
      <dgm:prSet phldrT="[Текст]" custT="1"/>
      <dgm:spPr/>
      <dgm:t>
        <a:bodyPr/>
        <a:lstStyle/>
        <a:p>
          <a:r>
            <a:rPr lang="ru-RU" sz="1800" dirty="0" err="1" smtClean="0"/>
            <a:t>способи</a:t>
          </a:r>
          <a:r>
            <a:rPr lang="ru-RU" sz="1800" dirty="0" smtClean="0"/>
            <a:t> </a:t>
          </a:r>
          <a:r>
            <a:rPr lang="ru-RU" sz="1800" dirty="0" err="1" smtClean="0"/>
            <a:t>використання</a:t>
          </a:r>
          <a:r>
            <a:rPr lang="ru-RU" sz="1800" dirty="0" smtClean="0"/>
            <a:t> земель, </a:t>
          </a:r>
          <a:r>
            <a:rPr lang="ru-RU" sz="1800" dirty="0" err="1" smtClean="0"/>
            <a:t>що</a:t>
          </a:r>
          <a:r>
            <a:rPr lang="ru-RU" sz="1800" dirty="0" smtClean="0"/>
            <a:t> </a:t>
          </a:r>
          <a:r>
            <a:rPr lang="ru-RU" sz="1800" dirty="0" err="1" smtClean="0"/>
            <a:t>виражаються</a:t>
          </a:r>
          <a:r>
            <a:rPr lang="ru-RU" sz="1800" dirty="0" smtClean="0"/>
            <a:t> в </a:t>
          </a:r>
          <a:r>
            <a:rPr lang="ru-RU" sz="1800" dirty="0" err="1" smtClean="0"/>
            <a:t>структурі</a:t>
          </a:r>
          <a:r>
            <a:rPr lang="ru-RU" sz="1800" dirty="0" smtClean="0"/>
            <a:t> </a:t>
          </a:r>
          <a:r>
            <a:rPr lang="ru-RU" sz="1800" dirty="0" err="1" smtClean="0"/>
            <a:t>змельних</a:t>
          </a:r>
          <a:r>
            <a:rPr lang="ru-RU" sz="1800" dirty="0" smtClean="0"/>
            <a:t> </a:t>
          </a:r>
          <a:r>
            <a:rPr lang="ru-RU" sz="1800" dirty="0" err="1" smtClean="0"/>
            <a:t>угідь</a:t>
          </a:r>
          <a:r>
            <a:rPr lang="ru-RU" sz="1800" dirty="0" smtClean="0"/>
            <a:t> та </a:t>
          </a:r>
          <a:r>
            <a:rPr lang="ru-RU" sz="1800" dirty="0" err="1" smtClean="0"/>
            <a:t>посівних</a:t>
          </a:r>
          <a:r>
            <a:rPr lang="ru-RU" sz="1800" dirty="0" smtClean="0"/>
            <a:t> </a:t>
          </a:r>
          <a:r>
            <a:rPr lang="ru-RU" sz="1800" dirty="0" err="1" smtClean="0"/>
            <a:t>площ</a:t>
          </a:r>
          <a:r>
            <a:rPr lang="ru-RU" sz="1800" dirty="0" smtClean="0"/>
            <a:t>;</a:t>
          </a:r>
          <a:endParaRPr lang="uk-UA" sz="1800" b="1" noProof="0" dirty="0"/>
        </a:p>
      </dgm:t>
    </dgm:pt>
    <dgm:pt modelId="{AC74563D-09F6-412F-83CC-0D71F9AEED19}" type="parTrans" cxnId="{09EBBED1-DD11-4D5F-9B57-4B6CEB33408B}">
      <dgm:prSet/>
      <dgm:spPr/>
      <dgm:t>
        <a:bodyPr/>
        <a:lstStyle/>
        <a:p>
          <a:endParaRPr lang="ru-RU" sz="1800"/>
        </a:p>
      </dgm:t>
    </dgm:pt>
    <dgm:pt modelId="{4003988E-31B1-4098-BD08-93D172AB4C69}" type="sibTrans" cxnId="{09EBBED1-DD11-4D5F-9B57-4B6CEB33408B}">
      <dgm:prSet/>
      <dgm:spPr/>
      <dgm:t>
        <a:bodyPr/>
        <a:lstStyle/>
        <a:p>
          <a:endParaRPr lang="ru-RU" sz="1800"/>
        </a:p>
      </dgm:t>
    </dgm:pt>
    <dgm:pt modelId="{12E0A69B-AA84-4949-A70B-C8FF7224AF18}">
      <dgm:prSet phldrT="[Текст]" custT="1"/>
      <dgm:spPr/>
      <dgm:t>
        <a:bodyPr/>
        <a:lstStyle/>
        <a:p>
          <a:r>
            <a:rPr lang="ru-RU" sz="1800" dirty="0" err="1" smtClean="0"/>
            <a:t>способи</a:t>
          </a:r>
          <a:r>
            <a:rPr lang="ru-RU" sz="1800" dirty="0" smtClean="0"/>
            <a:t> </a:t>
          </a:r>
          <a:r>
            <a:rPr lang="ru-RU" sz="1800" dirty="0" err="1" smtClean="0"/>
            <a:t>підвищення</a:t>
          </a:r>
          <a:r>
            <a:rPr lang="ru-RU" sz="1800" dirty="0" smtClean="0"/>
            <a:t> </a:t>
          </a:r>
          <a:r>
            <a:rPr lang="ru-RU" sz="1800" dirty="0" err="1" smtClean="0"/>
            <a:t>родючості</a:t>
          </a:r>
          <a:r>
            <a:rPr lang="ru-RU" sz="1800" dirty="0" smtClean="0"/>
            <a:t> </a:t>
          </a:r>
          <a:r>
            <a:rPr lang="ru-RU" sz="1800" dirty="0" err="1" smtClean="0"/>
            <a:t>грунтів</a:t>
          </a:r>
          <a:r>
            <a:rPr lang="ru-RU" sz="1800" dirty="0" smtClean="0"/>
            <a:t> — у </a:t>
          </a:r>
          <a:r>
            <a:rPr lang="ru-RU" sz="1800" dirty="0" err="1" smtClean="0"/>
            <a:t>комплексі</a:t>
          </a:r>
          <a:r>
            <a:rPr lang="ru-RU" sz="1800" dirty="0" smtClean="0"/>
            <a:t> </a:t>
          </a:r>
          <a:r>
            <a:rPr lang="ru-RU" sz="1800" dirty="0" err="1" smtClean="0"/>
            <a:t>агротехнічних</a:t>
          </a:r>
          <a:r>
            <a:rPr lang="ru-RU" sz="1800" dirty="0" smtClean="0"/>
            <a:t>, </a:t>
          </a:r>
          <a:r>
            <a:rPr lang="ru-RU" sz="1800" dirty="0" err="1" smtClean="0"/>
            <a:t>меліоративних</a:t>
          </a:r>
          <a:r>
            <a:rPr lang="ru-RU" sz="1800" dirty="0" smtClean="0"/>
            <a:t> та </a:t>
          </a:r>
          <a:r>
            <a:rPr lang="ru-RU" sz="1800" dirty="0" err="1" smtClean="0"/>
            <a:t>інших</a:t>
          </a:r>
          <a:r>
            <a:rPr lang="ru-RU" sz="1800" dirty="0" smtClean="0"/>
            <a:t> </a:t>
          </a:r>
          <a:r>
            <a:rPr lang="ru-RU" sz="1800" dirty="0" err="1" smtClean="0"/>
            <a:t>заходів</a:t>
          </a:r>
          <a:r>
            <a:rPr lang="ru-RU" sz="1800" dirty="0" smtClean="0"/>
            <a:t> для </a:t>
          </a:r>
          <a:r>
            <a:rPr lang="ru-RU" sz="1800" dirty="0" err="1" smtClean="0"/>
            <a:t>відповідних</a:t>
          </a:r>
          <a:r>
            <a:rPr lang="ru-RU" sz="1800" dirty="0" smtClean="0"/>
            <a:t> культур;</a:t>
          </a:r>
          <a:endParaRPr lang="uk-UA" sz="1800" b="1" noProof="0" dirty="0"/>
        </a:p>
      </dgm:t>
    </dgm:pt>
    <dgm:pt modelId="{70244FB9-C089-4778-A324-9E10FE6DE9CD}" type="parTrans" cxnId="{7887F646-8E65-49A3-BDBC-8D47ACF6EF15}">
      <dgm:prSet/>
      <dgm:spPr/>
      <dgm:t>
        <a:bodyPr/>
        <a:lstStyle/>
        <a:p>
          <a:endParaRPr lang="ru-RU" sz="1800"/>
        </a:p>
      </dgm:t>
    </dgm:pt>
    <dgm:pt modelId="{D22B15F9-7D60-4551-A6D9-374B8167DFA7}" type="sibTrans" cxnId="{7887F646-8E65-49A3-BDBC-8D47ACF6EF15}">
      <dgm:prSet/>
      <dgm:spPr/>
      <dgm:t>
        <a:bodyPr/>
        <a:lstStyle/>
        <a:p>
          <a:endParaRPr lang="ru-RU" sz="1800"/>
        </a:p>
      </dgm:t>
    </dgm:pt>
    <dgm:pt modelId="{E8939D6E-E064-41FC-89E4-86B15B109F79}">
      <dgm:prSet custT="1"/>
      <dgm:spPr/>
      <dgm:t>
        <a:bodyPr/>
        <a:lstStyle/>
        <a:p>
          <a:r>
            <a:rPr lang="ru-RU" sz="1800" dirty="0" err="1" smtClean="0"/>
            <a:t>ступінь</a:t>
          </a:r>
          <a:r>
            <a:rPr lang="ru-RU" sz="1800" dirty="0" smtClean="0"/>
            <a:t> </a:t>
          </a:r>
          <a:r>
            <a:rPr lang="ru-RU" sz="1800" dirty="0" err="1" smtClean="0"/>
            <a:t>інтенсивності</a:t>
          </a:r>
          <a:r>
            <a:rPr lang="ru-RU" sz="1800" dirty="0" smtClean="0"/>
            <a:t>, яку </a:t>
          </a:r>
          <a:r>
            <a:rPr lang="ru-RU" sz="1800" dirty="0" err="1" smtClean="0"/>
            <a:t>характеризують</a:t>
          </a:r>
          <a:r>
            <a:rPr lang="ru-RU" sz="1800" dirty="0" smtClean="0"/>
            <a:t> </a:t>
          </a:r>
          <a:r>
            <a:rPr lang="ru-RU" sz="1800" dirty="0" err="1" smtClean="0"/>
            <a:t>методи</a:t>
          </a:r>
          <a:r>
            <a:rPr lang="ru-RU" sz="1800" dirty="0" smtClean="0"/>
            <a:t> та </a:t>
          </a:r>
          <a:r>
            <a:rPr lang="ru-RU" sz="1800" dirty="0" err="1" smtClean="0"/>
            <a:t>підходи</a:t>
          </a:r>
          <a:r>
            <a:rPr lang="ru-RU" sz="1800" dirty="0" smtClean="0"/>
            <a:t> до </a:t>
          </a:r>
          <a:r>
            <a:rPr lang="ru-RU" sz="1800" dirty="0" err="1" smtClean="0"/>
            <a:t>поєднання</a:t>
          </a:r>
          <a:r>
            <a:rPr lang="ru-RU" sz="1800" dirty="0" smtClean="0"/>
            <a:t> перших </a:t>
          </a:r>
          <a:r>
            <a:rPr lang="ru-RU" sz="1800" dirty="0" err="1" smtClean="0"/>
            <a:t>двох</a:t>
          </a:r>
          <a:r>
            <a:rPr lang="ru-RU" sz="1800" dirty="0" smtClean="0"/>
            <a:t> </a:t>
          </a:r>
          <a:r>
            <a:rPr lang="ru-RU" sz="1800" dirty="0" err="1" smtClean="0"/>
            <a:t>ознак</a:t>
          </a:r>
          <a:r>
            <a:rPr lang="ru-RU" sz="1800" dirty="0" smtClean="0"/>
            <a:t>.</a:t>
          </a:r>
          <a:endParaRPr lang="uk-UA" sz="1800" b="1" noProof="0" dirty="0"/>
        </a:p>
      </dgm:t>
    </dgm:pt>
    <dgm:pt modelId="{1725C39A-9B42-4D59-AAD0-1CCE9E538B9F}" type="parTrans" cxnId="{359F7EB2-1624-41FB-B6E7-8D69DB7536A8}">
      <dgm:prSet/>
      <dgm:spPr/>
      <dgm:t>
        <a:bodyPr/>
        <a:lstStyle/>
        <a:p>
          <a:endParaRPr lang="ru-RU" sz="1800"/>
        </a:p>
      </dgm:t>
    </dgm:pt>
    <dgm:pt modelId="{6BF63F0B-3A9D-4B0C-AAD7-B07871A73AF0}" type="sibTrans" cxnId="{359F7EB2-1624-41FB-B6E7-8D69DB7536A8}">
      <dgm:prSet/>
      <dgm:spPr/>
      <dgm:t>
        <a:bodyPr/>
        <a:lstStyle/>
        <a:p>
          <a:endParaRPr lang="ru-RU" sz="1800"/>
        </a:p>
      </dgm:t>
    </dgm:pt>
    <dgm:pt modelId="{159A2FE0-9A50-47A8-A11E-3EF908FC4C11}" type="pres">
      <dgm:prSet presAssocID="{F614796D-D3A0-4FDB-99EA-30618B1859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7004D0A-FE28-453C-AB95-DF03BA88C250}" type="pres">
      <dgm:prSet presAssocID="{B67E4B8F-1328-488C-9D6B-BD186DAD1AD4}" presName="hierRoot1" presStyleCnt="0">
        <dgm:presLayoutVars>
          <dgm:hierBranch val="init"/>
        </dgm:presLayoutVars>
      </dgm:prSet>
      <dgm:spPr/>
    </dgm:pt>
    <dgm:pt modelId="{6928A425-687D-4E6B-8735-28D4A0064B91}" type="pres">
      <dgm:prSet presAssocID="{B67E4B8F-1328-488C-9D6B-BD186DAD1AD4}" presName="rootComposite1" presStyleCnt="0"/>
      <dgm:spPr/>
    </dgm:pt>
    <dgm:pt modelId="{A1277080-2C26-4AE7-BBDC-EE8579064834}" type="pres">
      <dgm:prSet presAssocID="{B67E4B8F-1328-488C-9D6B-BD186DAD1AD4}" presName="rootText1" presStyleLbl="node0" presStyleIdx="0" presStyleCnt="1" custScaleX="231215" custScaleY="175031" custLinFactNeighborX="-15129" custLinFactNeighborY="-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1012AB-1B44-4DB7-9B6B-C31B2AE10D00}" type="pres">
      <dgm:prSet presAssocID="{B67E4B8F-1328-488C-9D6B-BD186DAD1AD4}" presName="rootConnector1" presStyleLbl="node1" presStyleIdx="0" presStyleCnt="0"/>
      <dgm:spPr/>
      <dgm:t>
        <a:bodyPr/>
        <a:lstStyle/>
        <a:p>
          <a:endParaRPr lang="uk-UA"/>
        </a:p>
      </dgm:t>
    </dgm:pt>
    <dgm:pt modelId="{7F154E86-1D79-4DF4-93E8-6FC02C737910}" type="pres">
      <dgm:prSet presAssocID="{B67E4B8F-1328-488C-9D6B-BD186DAD1AD4}" presName="hierChild2" presStyleCnt="0"/>
      <dgm:spPr/>
    </dgm:pt>
    <dgm:pt modelId="{406C5458-09AE-47CD-BAE4-70D39663ED2A}" type="pres">
      <dgm:prSet presAssocID="{AC74563D-09F6-412F-83CC-0D71F9AEED19}" presName="Name37" presStyleLbl="parChTrans1D2" presStyleIdx="0" presStyleCnt="3"/>
      <dgm:spPr/>
      <dgm:t>
        <a:bodyPr/>
        <a:lstStyle/>
        <a:p>
          <a:endParaRPr lang="uk-UA"/>
        </a:p>
      </dgm:t>
    </dgm:pt>
    <dgm:pt modelId="{3D9BA934-D802-4219-98A2-54C099B1D137}" type="pres">
      <dgm:prSet presAssocID="{9822D74C-062E-46AD-B3F7-3C239966802E}" presName="hierRoot2" presStyleCnt="0">
        <dgm:presLayoutVars>
          <dgm:hierBranch val="init"/>
        </dgm:presLayoutVars>
      </dgm:prSet>
      <dgm:spPr/>
    </dgm:pt>
    <dgm:pt modelId="{549D1F6E-5DCF-4C42-A5A6-F2D2770D9663}" type="pres">
      <dgm:prSet presAssocID="{9822D74C-062E-46AD-B3F7-3C239966802E}" presName="rootComposite" presStyleCnt="0"/>
      <dgm:spPr/>
    </dgm:pt>
    <dgm:pt modelId="{5CB63FF2-7036-454E-89E8-3CA23B6E1A9C}" type="pres">
      <dgm:prSet presAssocID="{9822D74C-062E-46AD-B3F7-3C239966802E}" presName="rootText" presStyleLbl="node2" presStyleIdx="0" presStyleCnt="3" custScaleX="171533" custScaleY="228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0CCC40-B409-4307-84A3-EAA5B8B0A872}" type="pres">
      <dgm:prSet presAssocID="{9822D74C-062E-46AD-B3F7-3C239966802E}" presName="rootConnector" presStyleLbl="node2" presStyleIdx="0" presStyleCnt="3"/>
      <dgm:spPr/>
      <dgm:t>
        <a:bodyPr/>
        <a:lstStyle/>
        <a:p>
          <a:endParaRPr lang="uk-UA"/>
        </a:p>
      </dgm:t>
    </dgm:pt>
    <dgm:pt modelId="{C102617F-F28C-4532-8650-86E9098BA030}" type="pres">
      <dgm:prSet presAssocID="{9822D74C-062E-46AD-B3F7-3C239966802E}" presName="hierChild4" presStyleCnt="0"/>
      <dgm:spPr/>
    </dgm:pt>
    <dgm:pt modelId="{5F028B0A-584D-401F-ADBA-F6AE7F97C6B9}" type="pres">
      <dgm:prSet presAssocID="{9822D74C-062E-46AD-B3F7-3C239966802E}" presName="hierChild5" presStyleCnt="0"/>
      <dgm:spPr/>
    </dgm:pt>
    <dgm:pt modelId="{ACB7E391-F209-4B63-A7D9-703770F0DA33}" type="pres">
      <dgm:prSet presAssocID="{70244FB9-C089-4778-A324-9E10FE6DE9CD}" presName="Name37" presStyleLbl="parChTrans1D2" presStyleIdx="1" presStyleCnt="3"/>
      <dgm:spPr/>
      <dgm:t>
        <a:bodyPr/>
        <a:lstStyle/>
        <a:p>
          <a:endParaRPr lang="uk-UA"/>
        </a:p>
      </dgm:t>
    </dgm:pt>
    <dgm:pt modelId="{9400B8A1-20B1-4DB5-AD88-983795A5C652}" type="pres">
      <dgm:prSet presAssocID="{12E0A69B-AA84-4949-A70B-C8FF7224AF18}" presName="hierRoot2" presStyleCnt="0">
        <dgm:presLayoutVars>
          <dgm:hierBranch val="init"/>
        </dgm:presLayoutVars>
      </dgm:prSet>
      <dgm:spPr/>
    </dgm:pt>
    <dgm:pt modelId="{12319BE3-952B-47E5-9F24-26CBD921D4ED}" type="pres">
      <dgm:prSet presAssocID="{12E0A69B-AA84-4949-A70B-C8FF7224AF18}" presName="rootComposite" presStyleCnt="0"/>
      <dgm:spPr/>
    </dgm:pt>
    <dgm:pt modelId="{18989585-B0EA-4F50-A321-4AF4E58D55DA}" type="pres">
      <dgm:prSet presAssocID="{12E0A69B-AA84-4949-A70B-C8FF7224AF18}" presName="rootText" presStyleLbl="node2" presStyleIdx="1" presStyleCnt="3" custScaleX="160451" custScaleY="265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EA082E-8CA4-4CB7-9DC7-B5C4BD94B062}" type="pres">
      <dgm:prSet presAssocID="{12E0A69B-AA84-4949-A70B-C8FF7224AF18}" presName="rootConnector" presStyleLbl="node2" presStyleIdx="1" presStyleCnt="3"/>
      <dgm:spPr/>
      <dgm:t>
        <a:bodyPr/>
        <a:lstStyle/>
        <a:p>
          <a:endParaRPr lang="uk-UA"/>
        </a:p>
      </dgm:t>
    </dgm:pt>
    <dgm:pt modelId="{A05053B4-DC5A-4C37-BD65-F2728F719D79}" type="pres">
      <dgm:prSet presAssocID="{12E0A69B-AA84-4949-A70B-C8FF7224AF18}" presName="hierChild4" presStyleCnt="0"/>
      <dgm:spPr/>
    </dgm:pt>
    <dgm:pt modelId="{579FB7DF-6F84-4717-88EF-A85BAFD3000F}" type="pres">
      <dgm:prSet presAssocID="{12E0A69B-AA84-4949-A70B-C8FF7224AF18}" presName="hierChild5" presStyleCnt="0"/>
      <dgm:spPr/>
    </dgm:pt>
    <dgm:pt modelId="{60BCC13F-93DE-47A5-BF3C-06E98C3BEBB5}" type="pres">
      <dgm:prSet presAssocID="{1725C39A-9B42-4D59-AAD0-1CCE9E538B9F}" presName="Name37" presStyleLbl="parChTrans1D2" presStyleIdx="2" presStyleCnt="3"/>
      <dgm:spPr/>
      <dgm:t>
        <a:bodyPr/>
        <a:lstStyle/>
        <a:p>
          <a:endParaRPr lang="uk-UA"/>
        </a:p>
      </dgm:t>
    </dgm:pt>
    <dgm:pt modelId="{7EC6783B-4A4C-40E9-809C-6DDE10E3DB81}" type="pres">
      <dgm:prSet presAssocID="{E8939D6E-E064-41FC-89E4-86B15B109F79}" presName="hierRoot2" presStyleCnt="0">
        <dgm:presLayoutVars>
          <dgm:hierBranch val="init"/>
        </dgm:presLayoutVars>
      </dgm:prSet>
      <dgm:spPr/>
    </dgm:pt>
    <dgm:pt modelId="{F64325E1-DEB0-4249-AB9F-AC481712DC88}" type="pres">
      <dgm:prSet presAssocID="{E8939D6E-E064-41FC-89E4-86B15B109F79}" presName="rootComposite" presStyleCnt="0"/>
      <dgm:spPr/>
    </dgm:pt>
    <dgm:pt modelId="{4E97A636-091E-46FA-83B3-78E0C011B0EE}" type="pres">
      <dgm:prSet presAssocID="{E8939D6E-E064-41FC-89E4-86B15B109F79}" presName="rootText" presStyleLbl="node2" presStyleIdx="2" presStyleCnt="3" custScaleX="200863" custScaleY="210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9D93E-7E17-429A-8600-2299D384524C}" type="pres">
      <dgm:prSet presAssocID="{E8939D6E-E064-41FC-89E4-86B15B109F79}" presName="rootConnector" presStyleLbl="node2" presStyleIdx="2" presStyleCnt="3"/>
      <dgm:spPr/>
      <dgm:t>
        <a:bodyPr/>
        <a:lstStyle/>
        <a:p>
          <a:endParaRPr lang="uk-UA"/>
        </a:p>
      </dgm:t>
    </dgm:pt>
    <dgm:pt modelId="{21927F2E-FE6A-4629-95F4-05A90388C0C7}" type="pres">
      <dgm:prSet presAssocID="{E8939D6E-E064-41FC-89E4-86B15B109F79}" presName="hierChild4" presStyleCnt="0"/>
      <dgm:spPr/>
    </dgm:pt>
    <dgm:pt modelId="{9982DB23-48B1-4965-B010-85212F1E7EE9}" type="pres">
      <dgm:prSet presAssocID="{E8939D6E-E064-41FC-89E4-86B15B109F79}" presName="hierChild5" presStyleCnt="0"/>
      <dgm:spPr/>
    </dgm:pt>
    <dgm:pt modelId="{84E2B9D7-D799-486E-9CE6-9B4358EACEA0}" type="pres">
      <dgm:prSet presAssocID="{B67E4B8F-1328-488C-9D6B-BD186DAD1AD4}" presName="hierChild3" presStyleCnt="0"/>
      <dgm:spPr/>
    </dgm:pt>
  </dgm:ptLst>
  <dgm:cxnLst>
    <dgm:cxn modelId="{F9FFD431-9DD9-44A5-B306-85DF0C2A6737}" type="presOf" srcId="{E8939D6E-E064-41FC-89E4-86B15B109F79}" destId="{CB19D93E-7E17-429A-8600-2299D384524C}" srcOrd="1" destOrd="0" presId="urn:microsoft.com/office/officeart/2005/8/layout/orgChart1"/>
    <dgm:cxn modelId="{09EBBED1-DD11-4D5F-9B57-4B6CEB33408B}" srcId="{B67E4B8F-1328-488C-9D6B-BD186DAD1AD4}" destId="{9822D74C-062E-46AD-B3F7-3C239966802E}" srcOrd="0" destOrd="0" parTransId="{AC74563D-09F6-412F-83CC-0D71F9AEED19}" sibTransId="{4003988E-31B1-4098-BD08-93D172AB4C69}"/>
    <dgm:cxn modelId="{B7425E9F-8C68-48BF-80A8-2E8DF8CD487A}" srcId="{F614796D-D3A0-4FDB-99EA-30618B185996}" destId="{B67E4B8F-1328-488C-9D6B-BD186DAD1AD4}" srcOrd="0" destOrd="0" parTransId="{BEE08020-A57E-4719-BDD7-0787CA92FE3B}" sibTransId="{D88A601D-2035-4CC7-A79E-22298B3C8643}"/>
    <dgm:cxn modelId="{FB671DB9-309D-492F-97E1-4EB559262404}" type="presOf" srcId="{1725C39A-9B42-4D59-AAD0-1CCE9E538B9F}" destId="{60BCC13F-93DE-47A5-BF3C-06E98C3BEBB5}" srcOrd="0" destOrd="0" presId="urn:microsoft.com/office/officeart/2005/8/layout/orgChart1"/>
    <dgm:cxn modelId="{D3D051EE-0A20-42F5-BE02-2D14C3F05DBA}" type="presOf" srcId="{F614796D-D3A0-4FDB-99EA-30618B185996}" destId="{159A2FE0-9A50-47A8-A11E-3EF908FC4C11}" srcOrd="0" destOrd="0" presId="urn:microsoft.com/office/officeart/2005/8/layout/orgChart1"/>
    <dgm:cxn modelId="{3F1E971E-69FA-4522-B5A7-F40F0D836FC6}" type="presOf" srcId="{B67E4B8F-1328-488C-9D6B-BD186DAD1AD4}" destId="{A1277080-2C26-4AE7-BBDC-EE8579064834}" srcOrd="0" destOrd="0" presId="urn:microsoft.com/office/officeart/2005/8/layout/orgChart1"/>
    <dgm:cxn modelId="{C2F6AD8D-54BB-49B3-B989-2AA0FE1EB1C5}" type="presOf" srcId="{9822D74C-062E-46AD-B3F7-3C239966802E}" destId="{B20CCC40-B409-4307-84A3-EAA5B8B0A872}" srcOrd="1" destOrd="0" presId="urn:microsoft.com/office/officeart/2005/8/layout/orgChart1"/>
    <dgm:cxn modelId="{A11224B5-C728-4682-9B51-1067BA954254}" type="presOf" srcId="{70244FB9-C089-4778-A324-9E10FE6DE9CD}" destId="{ACB7E391-F209-4B63-A7D9-703770F0DA33}" srcOrd="0" destOrd="0" presId="urn:microsoft.com/office/officeart/2005/8/layout/orgChart1"/>
    <dgm:cxn modelId="{1A9E14B9-123E-4C46-B421-C7303558D091}" type="presOf" srcId="{E8939D6E-E064-41FC-89E4-86B15B109F79}" destId="{4E97A636-091E-46FA-83B3-78E0C011B0EE}" srcOrd="0" destOrd="0" presId="urn:microsoft.com/office/officeart/2005/8/layout/orgChart1"/>
    <dgm:cxn modelId="{7887F646-8E65-49A3-BDBC-8D47ACF6EF15}" srcId="{B67E4B8F-1328-488C-9D6B-BD186DAD1AD4}" destId="{12E0A69B-AA84-4949-A70B-C8FF7224AF18}" srcOrd="1" destOrd="0" parTransId="{70244FB9-C089-4778-A324-9E10FE6DE9CD}" sibTransId="{D22B15F9-7D60-4551-A6D9-374B8167DFA7}"/>
    <dgm:cxn modelId="{64ED9E5F-D741-4146-8B88-4D5759DADBC4}" type="presOf" srcId="{12E0A69B-AA84-4949-A70B-C8FF7224AF18}" destId="{B8EA082E-8CA4-4CB7-9DC7-B5C4BD94B062}" srcOrd="1" destOrd="0" presId="urn:microsoft.com/office/officeart/2005/8/layout/orgChart1"/>
    <dgm:cxn modelId="{359F7EB2-1624-41FB-B6E7-8D69DB7536A8}" srcId="{B67E4B8F-1328-488C-9D6B-BD186DAD1AD4}" destId="{E8939D6E-E064-41FC-89E4-86B15B109F79}" srcOrd="2" destOrd="0" parTransId="{1725C39A-9B42-4D59-AAD0-1CCE9E538B9F}" sibTransId="{6BF63F0B-3A9D-4B0C-AAD7-B07871A73AF0}"/>
    <dgm:cxn modelId="{4DAC0CB1-88B2-405E-83A9-84A5A279C885}" type="presOf" srcId="{9822D74C-062E-46AD-B3F7-3C239966802E}" destId="{5CB63FF2-7036-454E-89E8-3CA23B6E1A9C}" srcOrd="0" destOrd="0" presId="urn:microsoft.com/office/officeart/2005/8/layout/orgChart1"/>
    <dgm:cxn modelId="{C1FE62E4-619E-4663-A5F6-45A03B756CFC}" type="presOf" srcId="{B67E4B8F-1328-488C-9D6B-BD186DAD1AD4}" destId="{DE1012AB-1B44-4DB7-9B6B-C31B2AE10D00}" srcOrd="1" destOrd="0" presId="urn:microsoft.com/office/officeart/2005/8/layout/orgChart1"/>
    <dgm:cxn modelId="{C0E2DA6E-95FA-417C-9C2E-210612FFD167}" type="presOf" srcId="{12E0A69B-AA84-4949-A70B-C8FF7224AF18}" destId="{18989585-B0EA-4F50-A321-4AF4E58D55DA}" srcOrd="0" destOrd="0" presId="urn:microsoft.com/office/officeart/2005/8/layout/orgChart1"/>
    <dgm:cxn modelId="{1E9C485A-509D-4959-9923-12FADE73C1AE}" type="presOf" srcId="{AC74563D-09F6-412F-83CC-0D71F9AEED19}" destId="{406C5458-09AE-47CD-BAE4-70D39663ED2A}" srcOrd="0" destOrd="0" presId="urn:microsoft.com/office/officeart/2005/8/layout/orgChart1"/>
    <dgm:cxn modelId="{1E575E11-5391-4181-8424-3D0CD57557AA}" type="presParOf" srcId="{159A2FE0-9A50-47A8-A11E-3EF908FC4C11}" destId="{17004D0A-FE28-453C-AB95-DF03BA88C250}" srcOrd="0" destOrd="0" presId="urn:microsoft.com/office/officeart/2005/8/layout/orgChart1"/>
    <dgm:cxn modelId="{0BCBAC25-35CE-4D45-A310-551AA2079620}" type="presParOf" srcId="{17004D0A-FE28-453C-AB95-DF03BA88C250}" destId="{6928A425-687D-4E6B-8735-28D4A0064B91}" srcOrd="0" destOrd="0" presId="urn:microsoft.com/office/officeart/2005/8/layout/orgChart1"/>
    <dgm:cxn modelId="{0012E56C-CE05-478A-82C7-2A689BE5254B}" type="presParOf" srcId="{6928A425-687D-4E6B-8735-28D4A0064B91}" destId="{A1277080-2C26-4AE7-BBDC-EE8579064834}" srcOrd="0" destOrd="0" presId="urn:microsoft.com/office/officeart/2005/8/layout/orgChart1"/>
    <dgm:cxn modelId="{727D1812-B52E-4EB9-B7FE-105BA79DE118}" type="presParOf" srcId="{6928A425-687D-4E6B-8735-28D4A0064B91}" destId="{DE1012AB-1B44-4DB7-9B6B-C31B2AE10D00}" srcOrd="1" destOrd="0" presId="urn:microsoft.com/office/officeart/2005/8/layout/orgChart1"/>
    <dgm:cxn modelId="{1C72CBB9-5DDF-4C40-A91B-CBF872AA34D1}" type="presParOf" srcId="{17004D0A-FE28-453C-AB95-DF03BA88C250}" destId="{7F154E86-1D79-4DF4-93E8-6FC02C737910}" srcOrd="1" destOrd="0" presId="urn:microsoft.com/office/officeart/2005/8/layout/orgChart1"/>
    <dgm:cxn modelId="{62E2D534-CAF3-49BE-907D-688548AC1C18}" type="presParOf" srcId="{7F154E86-1D79-4DF4-93E8-6FC02C737910}" destId="{406C5458-09AE-47CD-BAE4-70D39663ED2A}" srcOrd="0" destOrd="0" presId="urn:microsoft.com/office/officeart/2005/8/layout/orgChart1"/>
    <dgm:cxn modelId="{F809CEC0-8036-4087-94F2-46B4DCD94DAE}" type="presParOf" srcId="{7F154E86-1D79-4DF4-93E8-6FC02C737910}" destId="{3D9BA934-D802-4219-98A2-54C099B1D137}" srcOrd="1" destOrd="0" presId="urn:microsoft.com/office/officeart/2005/8/layout/orgChart1"/>
    <dgm:cxn modelId="{337A67D1-F2BD-4F63-923B-DFDDBE557785}" type="presParOf" srcId="{3D9BA934-D802-4219-98A2-54C099B1D137}" destId="{549D1F6E-5DCF-4C42-A5A6-F2D2770D9663}" srcOrd="0" destOrd="0" presId="urn:microsoft.com/office/officeart/2005/8/layout/orgChart1"/>
    <dgm:cxn modelId="{7B70FDF1-0219-48C3-AD98-5958802F94E3}" type="presParOf" srcId="{549D1F6E-5DCF-4C42-A5A6-F2D2770D9663}" destId="{5CB63FF2-7036-454E-89E8-3CA23B6E1A9C}" srcOrd="0" destOrd="0" presId="urn:microsoft.com/office/officeart/2005/8/layout/orgChart1"/>
    <dgm:cxn modelId="{6827C4B2-B4CE-4C73-9723-5A6CA7801EED}" type="presParOf" srcId="{549D1F6E-5DCF-4C42-A5A6-F2D2770D9663}" destId="{B20CCC40-B409-4307-84A3-EAA5B8B0A872}" srcOrd="1" destOrd="0" presId="urn:microsoft.com/office/officeart/2005/8/layout/orgChart1"/>
    <dgm:cxn modelId="{E518F871-0DB4-42A0-99B8-708943EEB98F}" type="presParOf" srcId="{3D9BA934-D802-4219-98A2-54C099B1D137}" destId="{C102617F-F28C-4532-8650-86E9098BA030}" srcOrd="1" destOrd="0" presId="urn:microsoft.com/office/officeart/2005/8/layout/orgChart1"/>
    <dgm:cxn modelId="{54A0DDB6-0705-4247-BBB6-6116624D467F}" type="presParOf" srcId="{3D9BA934-D802-4219-98A2-54C099B1D137}" destId="{5F028B0A-584D-401F-ADBA-F6AE7F97C6B9}" srcOrd="2" destOrd="0" presId="urn:microsoft.com/office/officeart/2005/8/layout/orgChart1"/>
    <dgm:cxn modelId="{F874CD8A-14C9-4A66-8716-0259E3067008}" type="presParOf" srcId="{7F154E86-1D79-4DF4-93E8-6FC02C737910}" destId="{ACB7E391-F209-4B63-A7D9-703770F0DA33}" srcOrd="2" destOrd="0" presId="urn:microsoft.com/office/officeart/2005/8/layout/orgChart1"/>
    <dgm:cxn modelId="{5DB203CF-D76B-41C6-969D-F459FDC89A5C}" type="presParOf" srcId="{7F154E86-1D79-4DF4-93E8-6FC02C737910}" destId="{9400B8A1-20B1-4DB5-AD88-983795A5C652}" srcOrd="3" destOrd="0" presId="urn:microsoft.com/office/officeart/2005/8/layout/orgChart1"/>
    <dgm:cxn modelId="{215FB623-B567-439A-880D-3E3A9192D80B}" type="presParOf" srcId="{9400B8A1-20B1-4DB5-AD88-983795A5C652}" destId="{12319BE3-952B-47E5-9F24-26CBD921D4ED}" srcOrd="0" destOrd="0" presId="urn:microsoft.com/office/officeart/2005/8/layout/orgChart1"/>
    <dgm:cxn modelId="{25564C69-A528-4C91-A24A-9263ECA9109B}" type="presParOf" srcId="{12319BE3-952B-47E5-9F24-26CBD921D4ED}" destId="{18989585-B0EA-4F50-A321-4AF4E58D55DA}" srcOrd="0" destOrd="0" presId="urn:microsoft.com/office/officeart/2005/8/layout/orgChart1"/>
    <dgm:cxn modelId="{6E1BC3EC-1BD6-439D-9451-1127A6512F02}" type="presParOf" srcId="{12319BE3-952B-47E5-9F24-26CBD921D4ED}" destId="{B8EA082E-8CA4-4CB7-9DC7-B5C4BD94B062}" srcOrd="1" destOrd="0" presId="urn:microsoft.com/office/officeart/2005/8/layout/orgChart1"/>
    <dgm:cxn modelId="{E9AD3454-D1BC-498A-A638-B3B015A1D054}" type="presParOf" srcId="{9400B8A1-20B1-4DB5-AD88-983795A5C652}" destId="{A05053B4-DC5A-4C37-BD65-F2728F719D79}" srcOrd="1" destOrd="0" presId="urn:microsoft.com/office/officeart/2005/8/layout/orgChart1"/>
    <dgm:cxn modelId="{05402958-C4F8-4C58-A548-C1A6CA5C37BC}" type="presParOf" srcId="{9400B8A1-20B1-4DB5-AD88-983795A5C652}" destId="{579FB7DF-6F84-4717-88EF-A85BAFD3000F}" srcOrd="2" destOrd="0" presId="urn:microsoft.com/office/officeart/2005/8/layout/orgChart1"/>
    <dgm:cxn modelId="{42896B8F-4BCD-406E-AA64-6ECC1318ECF7}" type="presParOf" srcId="{7F154E86-1D79-4DF4-93E8-6FC02C737910}" destId="{60BCC13F-93DE-47A5-BF3C-06E98C3BEBB5}" srcOrd="4" destOrd="0" presId="urn:microsoft.com/office/officeart/2005/8/layout/orgChart1"/>
    <dgm:cxn modelId="{E1CB5206-A843-4D04-A4F0-D0B45A80AFB4}" type="presParOf" srcId="{7F154E86-1D79-4DF4-93E8-6FC02C737910}" destId="{7EC6783B-4A4C-40E9-809C-6DDE10E3DB81}" srcOrd="5" destOrd="0" presId="urn:microsoft.com/office/officeart/2005/8/layout/orgChart1"/>
    <dgm:cxn modelId="{1E163D44-E842-4C7D-943A-B92731AA1DBB}" type="presParOf" srcId="{7EC6783B-4A4C-40E9-809C-6DDE10E3DB81}" destId="{F64325E1-DEB0-4249-AB9F-AC481712DC88}" srcOrd="0" destOrd="0" presId="urn:microsoft.com/office/officeart/2005/8/layout/orgChart1"/>
    <dgm:cxn modelId="{A6BE8F32-1549-4A04-951A-463DB00C667D}" type="presParOf" srcId="{F64325E1-DEB0-4249-AB9F-AC481712DC88}" destId="{4E97A636-091E-46FA-83B3-78E0C011B0EE}" srcOrd="0" destOrd="0" presId="urn:microsoft.com/office/officeart/2005/8/layout/orgChart1"/>
    <dgm:cxn modelId="{30CC02EB-D585-425A-B07B-06717A8384D1}" type="presParOf" srcId="{F64325E1-DEB0-4249-AB9F-AC481712DC88}" destId="{CB19D93E-7E17-429A-8600-2299D384524C}" srcOrd="1" destOrd="0" presId="urn:microsoft.com/office/officeart/2005/8/layout/orgChart1"/>
    <dgm:cxn modelId="{6178DF07-6275-4EF9-89FA-2753B84A34B3}" type="presParOf" srcId="{7EC6783B-4A4C-40E9-809C-6DDE10E3DB81}" destId="{21927F2E-FE6A-4629-95F4-05A90388C0C7}" srcOrd="1" destOrd="0" presId="urn:microsoft.com/office/officeart/2005/8/layout/orgChart1"/>
    <dgm:cxn modelId="{10FF9D5C-DB70-4169-89CA-417A958AE5C8}" type="presParOf" srcId="{7EC6783B-4A4C-40E9-809C-6DDE10E3DB81}" destId="{9982DB23-48B1-4965-B010-85212F1E7EE9}" srcOrd="2" destOrd="0" presId="urn:microsoft.com/office/officeart/2005/8/layout/orgChart1"/>
    <dgm:cxn modelId="{9C3E6D59-C9F6-4579-8EC3-18C3E31B6332}" type="presParOf" srcId="{17004D0A-FE28-453C-AB95-DF03BA88C250}" destId="{84E2B9D7-D799-486E-9CE6-9B4358EACE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39049-A7ED-4982-B910-BA6D04940933}" type="doc">
      <dgm:prSet loTypeId="urn:microsoft.com/office/officeart/2005/8/layout/radial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A095400E-8400-4353-847E-45653E179BA4}">
      <dgm:prSet custT="1"/>
      <dgm:spPr/>
      <dgm:t>
        <a:bodyPr/>
        <a:lstStyle/>
        <a:p>
          <a:r>
            <a:rPr lang="uk-UA" sz="2000" dirty="0" smtClean="0"/>
            <a:t>Основні  способи  обробітку  ґрунту </a:t>
          </a:r>
          <a:endParaRPr lang="uk-UA" sz="2000" dirty="0"/>
        </a:p>
      </dgm:t>
    </dgm:pt>
    <dgm:pt modelId="{02326FCF-0517-4E50-8D4F-50A8326B2356}" type="parTrans" cxnId="{EDDD3B8B-6D8B-46EB-ADDE-395E0F8FF2B2}">
      <dgm:prSet/>
      <dgm:spPr/>
      <dgm:t>
        <a:bodyPr/>
        <a:lstStyle/>
        <a:p>
          <a:endParaRPr lang="uk-UA" sz="2000"/>
        </a:p>
      </dgm:t>
    </dgm:pt>
    <dgm:pt modelId="{2C259851-4EF3-4474-A04C-7A9DEEBAC724}" type="sibTrans" cxnId="{EDDD3B8B-6D8B-46EB-ADDE-395E0F8FF2B2}">
      <dgm:prSet/>
      <dgm:spPr/>
      <dgm:t>
        <a:bodyPr/>
        <a:lstStyle/>
        <a:p>
          <a:endParaRPr lang="uk-UA" sz="2000"/>
        </a:p>
      </dgm:t>
    </dgm:pt>
    <dgm:pt modelId="{9C6AD1B9-D081-4A6C-BCE8-E4A6E663DB93}">
      <dgm:prSet phldrT="[Текст]" custT="1"/>
      <dgm:spPr/>
      <dgm:t>
        <a:bodyPr/>
        <a:lstStyle/>
        <a:p>
          <a:r>
            <a:rPr lang="uk-UA" sz="2000" dirty="0" smtClean="0"/>
            <a:t>обертання  ґрунту</a:t>
          </a:r>
          <a:endParaRPr lang="uk-UA" sz="2000" dirty="0"/>
        </a:p>
      </dgm:t>
    </dgm:pt>
    <dgm:pt modelId="{6B995866-FAF1-421F-B88F-554316B92E4B}" type="parTrans" cxnId="{08ADF59A-7364-4674-BD28-907D10371D49}">
      <dgm:prSet custT="1"/>
      <dgm:spPr/>
      <dgm:t>
        <a:bodyPr/>
        <a:lstStyle/>
        <a:p>
          <a:endParaRPr lang="uk-UA" sz="2000"/>
        </a:p>
      </dgm:t>
    </dgm:pt>
    <dgm:pt modelId="{12AF69A8-E960-4D2E-BC76-079FC0C5FA05}" type="sibTrans" cxnId="{08ADF59A-7364-4674-BD28-907D10371D49}">
      <dgm:prSet/>
      <dgm:spPr/>
      <dgm:t>
        <a:bodyPr/>
        <a:lstStyle/>
        <a:p>
          <a:endParaRPr lang="uk-UA" sz="2000"/>
        </a:p>
      </dgm:t>
    </dgm:pt>
    <dgm:pt modelId="{ADE42E27-F94A-45CE-8068-13F4DE2CCB95}">
      <dgm:prSet phldrT="[Текст]" custT="1"/>
      <dgm:spPr/>
      <dgm:t>
        <a:bodyPr/>
        <a:lstStyle/>
        <a:p>
          <a:r>
            <a:rPr lang="uk-UA" sz="2000" dirty="0" smtClean="0"/>
            <a:t>розпушення  ґрунту </a:t>
          </a:r>
          <a:endParaRPr lang="uk-UA" sz="2000" dirty="0"/>
        </a:p>
      </dgm:t>
    </dgm:pt>
    <dgm:pt modelId="{B4CD3A8C-534B-4A9E-8C05-67C3844CA8FE}" type="parTrans" cxnId="{58B2FE97-5D09-4C4C-AC4F-237522E782B9}">
      <dgm:prSet custT="1"/>
      <dgm:spPr/>
      <dgm:t>
        <a:bodyPr/>
        <a:lstStyle/>
        <a:p>
          <a:endParaRPr lang="uk-UA" sz="2000"/>
        </a:p>
      </dgm:t>
    </dgm:pt>
    <dgm:pt modelId="{6DA5EE0D-6C87-4DEA-9B38-12FA272F1142}" type="sibTrans" cxnId="{58B2FE97-5D09-4C4C-AC4F-237522E782B9}">
      <dgm:prSet/>
      <dgm:spPr/>
      <dgm:t>
        <a:bodyPr/>
        <a:lstStyle/>
        <a:p>
          <a:endParaRPr lang="uk-UA" sz="2000"/>
        </a:p>
      </dgm:t>
    </dgm:pt>
    <dgm:pt modelId="{A2ACF8D2-0665-4A3E-97DE-ED461D489B85}">
      <dgm:prSet phldrT="[Текст]" custT="1"/>
      <dgm:spPr/>
      <dgm:t>
        <a:bodyPr/>
        <a:lstStyle/>
        <a:p>
          <a:r>
            <a:rPr lang="uk-UA" sz="2000" dirty="0" smtClean="0"/>
            <a:t>ущільнення  ґрунту</a:t>
          </a:r>
          <a:endParaRPr lang="uk-UA" sz="2000" dirty="0"/>
        </a:p>
      </dgm:t>
    </dgm:pt>
    <dgm:pt modelId="{67436E07-9038-4F2A-8D1D-C399B07DB1FE}" type="parTrans" cxnId="{F845D50A-45A6-4731-A017-E64C4D1AC886}">
      <dgm:prSet custT="1"/>
      <dgm:spPr/>
      <dgm:t>
        <a:bodyPr/>
        <a:lstStyle/>
        <a:p>
          <a:endParaRPr lang="uk-UA" sz="2000"/>
        </a:p>
      </dgm:t>
    </dgm:pt>
    <dgm:pt modelId="{E162D5C5-CF92-4992-8851-88C2A689B46D}" type="sibTrans" cxnId="{F845D50A-45A6-4731-A017-E64C4D1AC886}">
      <dgm:prSet/>
      <dgm:spPr/>
      <dgm:t>
        <a:bodyPr/>
        <a:lstStyle/>
        <a:p>
          <a:endParaRPr lang="uk-UA" sz="2000"/>
        </a:p>
      </dgm:t>
    </dgm:pt>
    <dgm:pt modelId="{F415ACA8-6939-4F14-9719-EBFFD22915B2}">
      <dgm:prSet phldrT="[Текст]" custT="1"/>
      <dgm:spPr/>
      <dgm:t>
        <a:bodyPr/>
        <a:lstStyle/>
        <a:p>
          <a:r>
            <a:rPr lang="uk-UA" sz="2000" dirty="0" smtClean="0"/>
            <a:t>вирівнювання  поверхні  поля</a:t>
          </a:r>
          <a:endParaRPr lang="uk-UA" sz="2000" dirty="0"/>
        </a:p>
      </dgm:t>
    </dgm:pt>
    <dgm:pt modelId="{69AE4E28-8375-4350-B741-E186450EE5CF}" type="parTrans" cxnId="{5FA0D16A-514F-46FE-A4B3-0E6151FB7D14}">
      <dgm:prSet custT="1"/>
      <dgm:spPr/>
      <dgm:t>
        <a:bodyPr/>
        <a:lstStyle/>
        <a:p>
          <a:endParaRPr lang="uk-UA" sz="2000"/>
        </a:p>
      </dgm:t>
    </dgm:pt>
    <dgm:pt modelId="{3AAB216C-4ECC-4AB4-AAC9-7C8358B2F57E}" type="sibTrans" cxnId="{5FA0D16A-514F-46FE-A4B3-0E6151FB7D14}">
      <dgm:prSet/>
      <dgm:spPr/>
      <dgm:t>
        <a:bodyPr/>
        <a:lstStyle/>
        <a:p>
          <a:endParaRPr lang="uk-UA" sz="2000"/>
        </a:p>
      </dgm:t>
    </dgm:pt>
    <dgm:pt modelId="{184A827C-F2D9-41AF-B4E4-3640117AE159}">
      <dgm:prSet phldrT="[Текст]" custT="1"/>
      <dgm:spPr/>
      <dgm:t>
        <a:bodyPr/>
        <a:lstStyle/>
        <a:p>
          <a:r>
            <a:rPr lang="uk-UA" sz="2000" smtClean="0"/>
            <a:t>перемішування  ґрунту </a:t>
          </a:r>
          <a:endParaRPr lang="uk-UA" sz="2000" dirty="0"/>
        </a:p>
      </dgm:t>
    </dgm:pt>
    <dgm:pt modelId="{11C0660A-F951-467D-9117-A6BA42628D9E}" type="parTrans" cxnId="{8F5AD292-6135-4E90-8024-D9221AE4D276}">
      <dgm:prSet custT="1"/>
      <dgm:spPr/>
      <dgm:t>
        <a:bodyPr/>
        <a:lstStyle/>
        <a:p>
          <a:endParaRPr lang="uk-UA" sz="2000"/>
        </a:p>
      </dgm:t>
    </dgm:pt>
    <dgm:pt modelId="{E2514EC7-93B8-47E0-9E30-7AF2F4D30313}" type="sibTrans" cxnId="{8F5AD292-6135-4E90-8024-D9221AE4D276}">
      <dgm:prSet/>
      <dgm:spPr/>
      <dgm:t>
        <a:bodyPr/>
        <a:lstStyle/>
        <a:p>
          <a:endParaRPr lang="uk-UA" sz="2000"/>
        </a:p>
      </dgm:t>
    </dgm:pt>
    <dgm:pt modelId="{9A0710D6-74B6-43F2-861F-5CAC98A043E9}">
      <dgm:prSet phldrT="[Текст]" custT="1"/>
      <dgm:spPr/>
      <dgm:t>
        <a:bodyPr/>
        <a:lstStyle/>
        <a:p>
          <a:r>
            <a:rPr lang="uk-UA" sz="2000" smtClean="0"/>
            <a:t>підрізання  бур’янів</a:t>
          </a:r>
          <a:endParaRPr lang="uk-UA" sz="2000" dirty="0"/>
        </a:p>
      </dgm:t>
    </dgm:pt>
    <dgm:pt modelId="{2BC0E8E7-38DF-4963-A47A-8AC28B40E3B5}" type="parTrans" cxnId="{3D62AD6E-51EE-4280-8325-497CBEB704FF}">
      <dgm:prSet custT="1"/>
      <dgm:spPr/>
      <dgm:t>
        <a:bodyPr/>
        <a:lstStyle/>
        <a:p>
          <a:endParaRPr lang="uk-UA" sz="2000"/>
        </a:p>
      </dgm:t>
    </dgm:pt>
    <dgm:pt modelId="{51FED147-AE0B-4434-A88B-017581095C28}" type="sibTrans" cxnId="{3D62AD6E-51EE-4280-8325-497CBEB704FF}">
      <dgm:prSet/>
      <dgm:spPr/>
      <dgm:t>
        <a:bodyPr/>
        <a:lstStyle/>
        <a:p>
          <a:endParaRPr lang="uk-UA" sz="2000"/>
        </a:p>
      </dgm:t>
    </dgm:pt>
    <dgm:pt modelId="{41ECE2ED-5CCA-4A05-8C1D-A5FD8C987446}" type="pres">
      <dgm:prSet presAssocID="{DE039049-A7ED-4982-B910-BA6D049409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60C1E8-8908-44B5-B13B-3E61E7E085DB}" type="pres">
      <dgm:prSet presAssocID="{A095400E-8400-4353-847E-45653E179BA4}" presName="centerShape" presStyleLbl="node0" presStyleIdx="0" presStyleCnt="1" custScaleX="152584"/>
      <dgm:spPr/>
      <dgm:t>
        <a:bodyPr/>
        <a:lstStyle/>
        <a:p>
          <a:endParaRPr lang="uk-UA"/>
        </a:p>
      </dgm:t>
    </dgm:pt>
    <dgm:pt modelId="{24B0028E-2879-4250-9C98-5C318CCC15F0}" type="pres">
      <dgm:prSet presAssocID="{6B995866-FAF1-421F-B88F-554316B92E4B}" presName="parTrans" presStyleLbl="sibTrans2D1" presStyleIdx="0" presStyleCnt="6"/>
      <dgm:spPr/>
      <dgm:t>
        <a:bodyPr/>
        <a:lstStyle/>
        <a:p>
          <a:endParaRPr lang="uk-UA"/>
        </a:p>
      </dgm:t>
    </dgm:pt>
    <dgm:pt modelId="{5DE7A464-3925-46A8-A94E-8A583F339072}" type="pres">
      <dgm:prSet presAssocID="{6B995866-FAF1-421F-B88F-554316B92E4B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4194A7B9-EE16-4280-B2A9-060DCED21E16}" type="pres">
      <dgm:prSet presAssocID="{9C6AD1B9-D081-4A6C-BCE8-E4A6E663DB93}" presName="node" presStyleLbl="node1" presStyleIdx="0" presStyleCnt="6" custScaleX="1138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1091FD-2FA4-4C08-ABD3-2603164083B1}" type="pres">
      <dgm:prSet presAssocID="{B4CD3A8C-534B-4A9E-8C05-67C3844CA8FE}" presName="parTrans" presStyleLbl="sibTrans2D1" presStyleIdx="1" presStyleCnt="6"/>
      <dgm:spPr/>
      <dgm:t>
        <a:bodyPr/>
        <a:lstStyle/>
        <a:p>
          <a:endParaRPr lang="uk-UA"/>
        </a:p>
      </dgm:t>
    </dgm:pt>
    <dgm:pt modelId="{742EE02A-D265-4AF1-AB6B-7429320BFF1D}" type="pres">
      <dgm:prSet presAssocID="{B4CD3A8C-534B-4A9E-8C05-67C3844CA8FE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60725A42-21A8-48FE-986A-A939404BE478}" type="pres">
      <dgm:prSet presAssocID="{ADE42E27-F94A-45CE-8068-13F4DE2CCB95}" presName="node" presStyleLbl="node1" presStyleIdx="1" presStyleCnt="6" custScaleX="1318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75F26D-B5B9-45EE-81D7-5E9810A1A449}" type="pres">
      <dgm:prSet presAssocID="{67436E07-9038-4F2A-8D1D-C399B07DB1FE}" presName="parTrans" presStyleLbl="sibTrans2D1" presStyleIdx="2" presStyleCnt="6"/>
      <dgm:spPr/>
      <dgm:t>
        <a:bodyPr/>
        <a:lstStyle/>
        <a:p>
          <a:endParaRPr lang="uk-UA"/>
        </a:p>
      </dgm:t>
    </dgm:pt>
    <dgm:pt modelId="{4945DF33-5C0A-4D86-B7EC-6149563E74C7}" type="pres">
      <dgm:prSet presAssocID="{67436E07-9038-4F2A-8D1D-C399B07DB1FE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B1B257E2-EDED-49AB-B000-8BBB8A5EC9E8}" type="pres">
      <dgm:prSet presAssocID="{A2ACF8D2-0665-4A3E-97DE-ED461D489B85}" presName="node" presStyleLbl="node1" presStyleIdx="2" presStyleCnt="6" custScaleX="1188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1EC452-9E00-4F43-8D9B-D34C79CF5596}" type="pres">
      <dgm:prSet presAssocID="{69AE4E28-8375-4350-B741-E186450EE5CF}" presName="parTrans" presStyleLbl="sibTrans2D1" presStyleIdx="3" presStyleCnt="6"/>
      <dgm:spPr/>
      <dgm:t>
        <a:bodyPr/>
        <a:lstStyle/>
        <a:p>
          <a:endParaRPr lang="uk-UA"/>
        </a:p>
      </dgm:t>
    </dgm:pt>
    <dgm:pt modelId="{052215FF-368E-4DFD-8D53-D37557517F41}" type="pres">
      <dgm:prSet presAssocID="{69AE4E28-8375-4350-B741-E186450EE5CF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3CCB63C5-0BA6-4924-8150-941D8F2D7CC6}" type="pres">
      <dgm:prSet presAssocID="{F415ACA8-6939-4F14-9719-EBFFD22915B2}" presName="node" presStyleLbl="node1" presStyleIdx="3" presStyleCnt="6" custScaleX="1138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7C2189-F2C8-4547-829F-CAAD91CE18FA}" type="pres">
      <dgm:prSet presAssocID="{11C0660A-F951-467D-9117-A6BA42628D9E}" presName="parTrans" presStyleLbl="sibTrans2D1" presStyleIdx="4" presStyleCnt="6"/>
      <dgm:spPr/>
      <dgm:t>
        <a:bodyPr/>
        <a:lstStyle/>
        <a:p>
          <a:endParaRPr lang="uk-UA"/>
        </a:p>
      </dgm:t>
    </dgm:pt>
    <dgm:pt modelId="{5FDB3D76-785E-4562-80A6-F232DEC57688}" type="pres">
      <dgm:prSet presAssocID="{11C0660A-F951-467D-9117-A6BA42628D9E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293FCDBA-44C7-490B-B86B-5835ADCAF655}" type="pres">
      <dgm:prSet presAssocID="{184A827C-F2D9-41AF-B4E4-3640117AE159}" presName="node" presStyleLbl="node1" presStyleIdx="4" presStyleCnt="6" custScaleX="1203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6C7C54-6A5B-43F4-9023-AF2857D1E2BA}" type="pres">
      <dgm:prSet presAssocID="{2BC0E8E7-38DF-4963-A47A-8AC28B40E3B5}" presName="parTrans" presStyleLbl="sibTrans2D1" presStyleIdx="5" presStyleCnt="6"/>
      <dgm:spPr/>
      <dgm:t>
        <a:bodyPr/>
        <a:lstStyle/>
        <a:p>
          <a:endParaRPr lang="uk-UA"/>
        </a:p>
      </dgm:t>
    </dgm:pt>
    <dgm:pt modelId="{6C1B74E5-5CC2-4454-9A27-C179B8A19211}" type="pres">
      <dgm:prSet presAssocID="{2BC0E8E7-38DF-4963-A47A-8AC28B40E3B5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5A7D9649-9746-4B0A-94DC-03ADB7B9179F}" type="pres">
      <dgm:prSet presAssocID="{9A0710D6-74B6-43F2-861F-5CAC98A043E9}" presName="node" presStyleLbl="node1" presStyleIdx="5" presStyleCnt="6" custScaleX="1241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27BF285-B1B0-46E7-B493-11DA7DC4BD19}" type="presOf" srcId="{184A827C-F2D9-41AF-B4E4-3640117AE159}" destId="{293FCDBA-44C7-490B-B86B-5835ADCAF655}" srcOrd="0" destOrd="0" presId="urn:microsoft.com/office/officeart/2005/8/layout/radial5"/>
    <dgm:cxn modelId="{9014F6FE-C09C-4ED8-9CE1-3E520C5688A2}" type="presOf" srcId="{6B995866-FAF1-421F-B88F-554316B92E4B}" destId="{5DE7A464-3925-46A8-A94E-8A583F339072}" srcOrd="1" destOrd="0" presId="urn:microsoft.com/office/officeart/2005/8/layout/radial5"/>
    <dgm:cxn modelId="{B6031642-F678-4996-A455-A4DD43289020}" type="presOf" srcId="{69AE4E28-8375-4350-B741-E186450EE5CF}" destId="{D41EC452-9E00-4F43-8D9B-D34C79CF5596}" srcOrd="0" destOrd="0" presId="urn:microsoft.com/office/officeart/2005/8/layout/radial5"/>
    <dgm:cxn modelId="{E5A4D789-98DD-4F0E-9E16-959CC8A74E45}" type="presOf" srcId="{A095400E-8400-4353-847E-45653E179BA4}" destId="{8E60C1E8-8908-44B5-B13B-3E61E7E085DB}" srcOrd="0" destOrd="0" presId="urn:microsoft.com/office/officeart/2005/8/layout/radial5"/>
    <dgm:cxn modelId="{3AE750FF-9499-41F0-A7C4-19A01DC74823}" type="presOf" srcId="{B4CD3A8C-534B-4A9E-8C05-67C3844CA8FE}" destId="{391091FD-2FA4-4C08-ABD3-2603164083B1}" srcOrd="0" destOrd="0" presId="urn:microsoft.com/office/officeart/2005/8/layout/radial5"/>
    <dgm:cxn modelId="{009A0884-A56A-47BA-8E42-365512DB31FE}" type="presOf" srcId="{DE039049-A7ED-4982-B910-BA6D04940933}" destId="{41ECE2ED-5CCA-4A05-8C1D-A5FD8C987446}" srcOrd="0" destOrd="0" presId="urn:microsoft.com/office/officeart/2005/8/layout/radial5"/>
    <dgm:cxn modelId="{B76DE021-BD54-43BA-B16D-E45E99186AE0}" type="presOf" srcId="{6B995866-FAF1-421F-B88F-554316B92E4B}" destId="{24B0028E-2879-4250-9C98-5C318CCC15F0}" srcOrd="0" destOrd="0" presId="urn:microsoft.com/office/officeart/2005/8/layout/radial5"/>
    <dgm:cxn modelId="{3D62AD6E-51EE-4280-8325-497CBEB704FF}" srcId="{A095400E-8400-4353-847E-45653E179BA4}" destId="{9A0710D6-74B6-43F2-861F-5CAC98A043E9}" srcOrd="5" destOrd="0" parTransId="{2BC0E8E7-38DF-4963-A47A-8AC28B40E3B5}" sibTransId="{51FED147-AE0B-4434-A88B-017581095C28}"/>
    <dgm:cxn modelId="{58B2FE97-5D09-4C4C-AC4F-237522E782B9}" srcId="{A095400E-8400-4353-847E-45653E179BA4}" destId="{ADE42E27-F94A-45CE-8068-13F4DE2CCB95}" srcOrd="1" destOrd="0" parTransId="{B4CD3A8C-534B-4A9E-8C05-67C3844CA8FE}" sibTransId="{6DA5EE0D-6C87-4DEA-9B38-12FA272F1142}"/>
    <dgm:cxn modelId="{08ADF59A-7364-4674-BD28-907D10371D49}" srcId="{A095400E-8400-4353-847E-45653E179BA4}" destId="{9C6AD1B9-D081-4A6C-BCE8-E4A6E663DB93}" srcOrd="0" destOrd="0" parTransId="{6B995866-FAF1-421F-B88F-554316B92E4B}" sibTransId="{12AF69A8-E960-4D2E-BC76-079FC0C5FA05}"/>
    <dgm:cxn modelId="{434783A7-FF00-4A64-855E-AB9D14F640C1}" type="presOf" srcId="{11C0660A-F951-467D-9117-A6BA42628D9E}" destId="{0F7C2189-F2C8-4547-829F-CAAD91CE18FA}" srcOrd="0" destOrd="0" presId="urn:microsoft.com/office/officeart/2005/8/layout/radial5"/>
    <dgm:cxn modelId="{5FA0D16A-514F-46FE-A4B3-0E6151FB7D14}" srcId="{A095400E-8400-4353-847E-45653E179BA4}" destId="{F415ACA8-6939-4F14-9719-EBFFD22915B2}" srcOrd="3" destOrd="0" parTransId="{69AE4E28-8375-4350-B741-E186450EE5CF}" sibTransId="{3AAB216C-4ECC-4AB4-AAC9-7C8358B2F57E}"/>
    <dgm:cxn modelId="{DDEEC643-CA2E-47C9-A8C7-02A215C8BAAE}" type="presOf" srcId="{ADE42E27-F94A-45CE-8068-13F4DE2CCB95}" destId="{60725A42-21A8-48FE-986A-A939404BE478}" srcOrd="0" destOrd="0" presId="urn:microsoft.com/office/officeart/2005/8/layout/radial5"/>
    <dgm:cxn modelId="{9992ED37-6F16-46B7-AB86-53965FD27613}" type="presOf" srcId="{67436E07-9038-4F2A-8D1D-C399B07DB1FE}" destId="{4945DF33-5C0A-4D86-B7EC-6149563E74C7}" srcOrd="1" destOrd="0" presId="urn:microsoft.com/office/officeart/2005/8/layout/radial5"/>
    <dgm:cxn modelId="{6A3D41D7-3052-4A44-8A66-BAD15C919E7D}" type="presOf" srcId="{2BC0E8E7-38DF-4963-A47A-8AC28B40E3B5}" destId="{206C7C54-6A5B-43F4-9023-AF2857D1E2BA}" srcOrd="0" destOrd="0" presId="urn:microsoft.com/office/officeart/2005/8/layout/radial5"/>
    <dgm:cxn modelId="{FF0F2FE5-D0BE-4459-B0B1-F2F5575CE125}" type="presOf" srcId="{69AE4E28-8375-4350-B741-E186450EE5CF}" destId="{052215FF-368E-4DFD-8D53-D37557517F41}" srcOrd="1" destOrd="0" presId="urn:microsoft.com/office/officeart/2005/8/layout/radial5"/>
    <dgm:cxn modelId="{EDDD3B8B-6D8B-46EB-ADDE-395E0F8FF2B2}" srcId="{DE039049-A7ED-4982-B910-BA6D04940933}" destId="{A095400E-8400-4353-847E-45653E179BA4}" srcOrd="0" destOrd="0" parTransId="{02326FCF-0517-4E50-8D4F-50A8326B2356}" sibTransId="{2C259851-4EF3-4474-A04C-7A9DEEBAC724}"/>
    <dgm:cxn modelId="{F845D50A-45A6-4731-A017-E64C4D1AC886}" srcId="{A095400E-8400-4353-847E-45653E179BA4}" destId="{A2ACF8D2-0665-4A3E-97DE-ED461D489B85}" srcOrd="2" destOrd="0" parTransId="{67436E07-9038-4F2A-8D1D-C399B07DB1FE}" sibTransId="{E162D5C5-CF92-4992-8851-88C2A689B46D}"/>
    <dgm:cxn modelId="{DEDAFEA4-DA9C-456F-B352-F8FFD5088BC1}" type="presOf" srcId="{2BC0E8E7-38DF-4963-A47A-8AC28B40E3B5}" destId="{6C1B74E5-5CC2-4454-9A27-C179B8A19211}" srcOrd="1" destOrd="0" presId="urn:microsoft.com/office/officeart/2005/8/layout/radial5"/>
    <dgm:cxn modelId="{FC44E706-641F-4B6B-BFD2-BEB1D0426B26}" type="presOf" srcId="{67436E07-9038-4F2A-8D1D-C399B07DB1FE}" destId="{CD75F26D-B5B9-45EE-81D7-5E9810A1A449}" srcOrd="0" destOrd="0" presId="urn:microsoft.com/office/officeart/2005/8/layout/radial5"/>
    <dgm:cxn modelId="{9E8B56BF-ECD5-4697-B125-3C4CFE65EA80}" type="presOf" srcId="{11C0660A-F951-467D-9117-A6BA42628D9E}" destId="{5FDB3D76-785E-4562-80A6-F232DEC57688}" srcOrd="1" destOrd="0" presId="urn:microsoft.com/office/officeart/2005/8/layout/radial5"/>
    <dgm:cxn modelId="{87F580B8-5528-4101-ACB9-C6CE96CC3397}" type="presOf" srcId="{A2ACF8D2-0665-4A3E-97DE-ED461D489B85}" destId="{B1B257E2-EDED-49AB-B000-8BBB8A5EC9E8}" srcOrd="0" destOrd="0" presId="urn:microsoft.com/office/officeart/2005/8/layout/radial5"/>
    <dgm:cxn modelId="{0DFDFB1F-1E42-4C83-8B14-D82144F8FD9F}" type="presOf" srcId="{B4CD3A8C-534B-4A9E-8C05-67C3844CA8FE}" destId="{742EE02A-D265-4AF1-AB6B-7429320BFF1D}" srcOrd="1" destOrd="0" presId="urn:microsoft.com/office/officeart/2005/8/layout/radial5"/>
    <dgm:cxn modelId="{B4E97B63-5398-4344-9FF1-F00E8024FA57}" type="presOf" srcId="{9A0710D6-74B6-43F2-861F-5CAC98A043E9}" destId="{5A7D9649-9746-4B0A-94DC-03ADB7B9179F}" srcOrd="0" destOrd="0" presId="urn:microsoft.com/office/officeart/2005/8/layout/radial5"/>
    <dgm:cxn modelId="{0BC6B88F-56C1-4927-9D8F-C17C4001F49E}" type="presOf" srcId="{9C6AD1B9-D081-4A6C-BCE8-E4A6E663DB93}" destId="{4194A7B9-EE16-4280-B2A9-060DCED21E16}" srcOrd="0" destOrd="0" presId="urn:microsoft.com/office/officeart/2005/8/layout/radial5"/>
    <dgm:cxn modelId="{8F5AD292-6135-4E90-8024-D9221AE4D276}" srcId="{A095400E-8400-4353-847E-45653E179BA4}" destId="{184A827C-F2D9-41AF-B4E4-3640117AE159}" srcOrd="4" destOrd="0" parTransId="{11C0660A-F951-467D-9117-A6BA42628D9E}" sibTransId="{E2514EC7-93B8-47E0-9E30-7AF2F4D30313}"/>
    <dgm:cxn modelId="{837568D1-7C43-4A58-A205-9655DAA7A0EC}" type="presOf" srcId="{F415ACA8-6939-4F14-9719-EBFFD22915B2}" destId="{3CCB63C5-0BA6-4924-8150-941D8F2D7CC6}" srcOrd="0" destOrd="0" presId="urn:microsoft.com/office/officeart/2005/8/layout/radial5"/>
    <dgm:cxn modelId="{E664DF98-16E2-42F4-B63D-0EE5B91B7B37}" type="presParOf" srcId="{41ECE2ED-5CCA-4A05-8C1D-A5FD8C987446}" destId="{8E60C1E8-8908-44B5-B13B-3E61E7E085DB}" srcOrd="0" destOrd="0" presId="urn:microsoft.com/office/officeart/2005/8/layout/radial5"/>
    <dgm:cxn modelId="{5986FC61-59D9-48CC-8BF4-EE3B5C19A301}" type="presParOf" srcId="{41ECE2ED-5CCA-4A05-8C1D-A5FD8C987446}" destId="{24B0028E-2879-4250-9C98-5C318CCC15F0}" srcOrd="1" destOrd="0" presId="urn:microsoft.com/office/officeart/2005/8/layout/radial5"/>
    <dgm:cxn modelId="{7563F707-6A9F-4F83-94D3-ACC87D3C70CC}" type="presParOf" srcId="{24B0028E-2879-4250-9C98-5C318CCC15F0}" destId="{5DE7A464-3925-46A8-A94E-8A583F339072}" srcOrd="0" destOrd="0" presId="urn:microsoft.com/office/officeart/2005/8/layout/radial5"/>
    <dgm:cxn modelId="{E10831EF-725C-4F10-9A9C-C9797503E0A6}" type="presParOf" srcId="{41ECE2ED-5CCA-4A05-8C1D-A5FD8C987446}" destId="{4194A7B9-EE16-4280-B2A9-060DCED21E16}" srcOrd="2" destOrd="0" presId="urn:microsoft.com/office/officeart/2005/8/layout/radial5"/>
    <dgm:cxn modelId="{7CCA7AD7-2B00-4E7E-87C7-6A1841A0F3C6}" type="presParOf" srcId="{41ECE2ED-5CCA-4A05-8C1D-A5FD8C987446}" destId="{391091FD-2FA4-4C08-ABD3-2603164083B1}" srcOrd="3" destOrd="0" presId="urn:microsoft.com/office/officeart/2005/8/layout/radial5"/>
    <dgm:cxn modelId="{849492EB-ABB0-4902-84B3-F8BE0CDD3254}" type="presParOf" srcId="{391091FD-2FA4-4C08-ABD3-2603164083B1}" destId="{742EE02A-D265-4AF1-AB6B-7429320BFF1D}" srcOrd="0" destOrd="0" presId="urn:microsoft.com/office/officeart/2005/8/layout/radial5"/>
    <dgm:cxn modelId="{658E51BD-9A1B-41DD-B302-50AD0DEB3B62}" type="presParOf" srcId="{41ECE2ED-5CCA-4A05-8C1D-A5FD8C987446}" destId="{60725A42-21A8-48FE-986A-A939404BE478}" srcOrd="4" destOrd="0" presId="urn:microsoft.com/office/officeart/2005/8/layout/radial5"/>
    <dgm:cxn modelId="{E2B7C4FD-08D5-4D7F-981C-81ECD5FEA3FC}" type="presParOf" srcId="{41ECE2ED-5CCA-4A05-8C1D-A5FD8C987446}" destId="{CD75F26D-B5B9-45EE-81D7-5E9810A1A449}" srcOrd="5" destOrd="0" presId="urn:microsoft.com/office/officeart/2005/8/layout/radial5"/>
    <dgm:cxn modelId="{C48A75E5-884E-423B-A408-8CF1C9C15773}" type="presParOf" srcId="{CD75F26D-B5B9-45EE-81D7-5E9810A1A449}" destId="{4945DF33-5C0A-4D86-B7EC-6149563E74C7}" srcOrd="0" destOrd="0" presId="urn:microsoft.com/office/officeart/2005/8/layout/radial5"/>
    <dgm:cxn modelId="{6956F934-3E71-4761-BF80-B4E08450FCB8}" type="presParOf" srcId="{41ECE2ED-5CCA-4A05-8C1D-A5FD8C987446}" destId="{B1B257E2-EDED-49AB-B000-8BBB8A5EC9E8}" srcOrd="6" destOrd="0" presId="urn:microsoft.com/office/officeart/2005/8/layout/radial5"/>
    <dgm:cxn modelId="{7DE90511-7960-470B-A8EF-586180220DB1}" type="presParOf" srcId="{41ECE2ED-5CCA-4A05-8C1D-A5FD8C987446}" destId="{D41EC452-9E00-4F43-8D9B-D34C79CF5596}" srcOrd="7" destOrd="0" presId="urn:microsoft.com/office/officeart/2005/8/layout/radial5"/>
    <dgm:cxn modelId="{A488B7BE-E136-4707-B76C-9CC37C6C4C30}" type="presParOf" srcId="{D41EC452-9E00-4F43-8D9B-D34C79CF5596}" destId="{052215FF-368E-4DFD-8D53-D37557517F41}" srcOrd="0" destOrd="0" presId="urn:microsoft.com/office/officeart/2005/8/layout/radial5"/>
    <dgm:cxn modelId="{702CE26C-678E-46D9-BFBC-162B1CD9AD7E}" type="presParOf" srcId="{41ECE2ED-5CCA-4A05-8C1D-A5FD8C987446}" destId="{3CCB63C5-0BA6-4924-8150-941D8F2D7CC6}" srcOrd="8" destOrd="0" presId="urn:microsoft.com/office/officeart/2005/8/layout/radial5"/>
    <dgm:cxn modelId="{3AC712B1-AA9C-4AE9-B053-E19C0B361C7D}" type="presParOf" srcId="{41ECE2ED-5CCA-4A05-8C1D-A5FD8C987446}" destId="{0F7C2189-F2C8-4547-829F-CAAD91CE18FA}" srcOrd="9" destOrd="0" presId="urn:microsoft.com/office/officeart/2005/8/layout/radial5"/>
    <dgm:cxn modelId="{C70EF2F8-861D-4732-BA4F-4A33E85A04DE}" type="presParOf" srcId="{0F7C2189-F2C8-4547-829F-CAAD91CE18FA}" destId="{5FDB3D76-785E-4562-80A6-F232DEC57688}" srcOrd="0" destOrd="0" presId="urn:microsoft.com/office/officeart/2005/8/layout/radial5"/>
    <dgm:cxn modelId="{00B8AFE4-3A90-455F-9323-A7003D95A201}" type="presParOf" srcId="{41ECE2ED-5CCA-4A05-8C1D-A5FD8C987446}" destId="{293FCDBA-44C7-490B-B86B-5835ADCAF655}" srcOrd="10" destOrd="0" presId="urn:microsoft.com/office/officeart/2005/8/layout/radial5"/>
    <dgm:cxn modelId="{7578BDFC-3EC4-4354-AFCC-E140661225F1}" type="presParOf" srcId="{41ECE2ED-5CCA-4A05-8C1D-A5FD8C987446}" destId="{206C7C54-6A5B-43F4-9023-AF2857D1E2BA}" srcOrd="11" destOrd="0" presId="urn:microsoft.com/office/officeart/2005/8/layout/radial5"/>
    <dgm:cxn modelId="{5506DC6B-24E6-4193-8A7A-905975C121D2}" type="presParOf" srcId="{206C7C54-6A5B-43F4-9023-AF2857D1E2BA}" destId="{6C1B74E5-5CC2-4454-9A27-C179B8A19211}" srcOrd="0" destOrd="0" presId="urn:microsoft.com/office/officeart/2005/8/layout/radial5"/>
    <dgm:cxn modelId="{FE4412A3-C158-4418-8725-9B9C88FC1FA6}" type="presParOf" srcId="{41ECE2ED-5CCA-4A05-8C1D-A5FD8C987446}" destId="{5A7D9649-9746-4B0A-94DC-03ADB7B9179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43D024-5E7D-4EB8-B85D-40C272D2F787}" type="doc">
      <dgm:prSet loTypeId="urn:microsoft.com/office/officeart/2005/8/layout/orgChart1" loCatId="hierarchy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0C1739D3-FD32-402B-9D66-6D28014B2147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конструктивна схема сучасних агрегатів 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A5CF332C-16B8-4ED3-B1D8-FA7EFCD13F4E}" type="parTrans" cxnId="{E27D660D-8F86-4510-9429-363CBAE20863}">
      <dgm:prSet/>
      <dgm:spPr/>
      <dgm:t>
        <a:bodyPr/>
        <a:lstStyle/>
        <a:p>
          <a:endParaRPr lang="uk-UA"/>
        </a:p>
      </dgm:t>
    </dgm:pt>
    <dgm:pt modelId="{FB909157-1624-4B4E-8366-81F1B2BD5AB2}" type="sibTrans" cxnId="{E27D660D-8F86-4510-9429-363CBAE20863}">
      <dgm:prSet/>
      <dgm:spPr/>
      <dgm:t>
        <a:bodyPr/>
        <a:lstStyle/>
        <a:p>
          <a:endParaRPr lang="uk-UA"/>
        </a:p>
      </dgm:t>
    </dgm:pt>
    <dgm:pt modelId="{9E1749D0-C642-4F6A-A5CA-BED5631A7D91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рами у вигляді жорсткої зварної конструкції з пристроєм агрегатування;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74AFD66E-0970-42F9-BC6A-EF28A7D0FAF7}" type="parTrans" cxnId="{E51F098D-7735-42F0-8313-17960A31A283}">
      <dgm:prSet/>
      <dgm:spPr/>
      <dgm:t>
        <a:bodyPr/>
        <a:lstStyle/>
        <a:p>
          <a:endParaRPr lang="uk-UA"/>
        </a:p>
      </dgm:t>
    </dgm:pt>
    <dgm:pt modelId="{4324E24D-6E9B-4FE2-BBB1-9FB531D111B1}" type="sibTrans" cxnId="{E51F098D-7735-42F0-8313-17960A31A283}">
      <dgm:prSet/>
      <dgm:spPr/>
      <dgm:t>
        <a:bodyPr/>
        <a:lstStyle/>
        <a:p>
          <a:endParaRPr lang="uk-UA"/>
        </a:p>
      </dgm:t>
    </dgm:pt>
    <dgm:pt modelId="{A1539E6D-2BEC-427E-A343-C8A6B71B6C6A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робочих секцій (кілька рядів стрілчастих лап з радіальної підвіскою, секції зубових борін, 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прикатуючі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пруткові або пластинчасті катки 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903CB715-6FFE-4231-943F-6FBD597A8E95}" type="parTrans" cxnId="{27261591-CDD5-49BA-BED1-2F81C3A29F95}">
      <dgm:prSet/>
      <dgm:spPr/>
      <dgm:t>
        <a:bodyPr/>
        <a:lstStyle/>
        <a:p>
          <a:endParaRPr lang="uk-UA"/>
        </a:p>
      </dgm:t>
    </dgm:pt>
    <dgm:pt modelId="{E3928D2D-B1D0-4D13-B7E9-3A241CEEC038}" type="sibTrans" cxnId="{27261591-CDD5-49BA-BED1-2F81C3A29F95}">
      <dgm:prSet/>
      <dgm:spPr/>
      <dgm:t>
        <a:bodyPr/>
        <a:lstStyle/>
        <a:p>
          <a:endParaRPr lang="uk-UA"/>
        </a:p>
      </dgm:t>
    </dgm:pt>
    <dgm:pt modelId="{2D13A2A6-BF2E-432D-9574-25C1C2BCE73B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системи внесення добрив;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ED887D88-DABE-485A-AA09-C7F3055715D1}" type="parTrans" cxnId="{FC4FFCD3-D2E5-4AC2-895D-11A2663B3850}">
      <dgm:prSet/>
      <dgm:spPr/>
      <dgm:t>
        <a:bodyPr/>
        <a:lstStyle/>
        <a:p>
          <a:endParaRPr lang="uk-UA"/>
        </a:p>
      </dgm:t>
    </dgm:pt>
    <dgm:pt modelId="{E5CDA718-FE30-4973-9094-979F80A5F92D}" type="sibTrans" cxnId="{FC4FFCD3-D2E5-4AC2-895D-11A2663B3850}">
      <dgm:prSet/>
      <dgm:spPr/>
      <dgm:t>
        <a:bodyPr/>
        <a:lstStyle/>
        <a:p>
          <a:endParaRPr lang="uk-UA"/>
        </a:p>
      </dgm:t>
    </dgm:pt>
    <dgm:pt modelId="{EF21151A-5D58-4D1F-9691-82C1BCAD72F9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GPS - навігації.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DB1725CA-4A0A-4325-996D-1A4C8F63C6BB}" type="parTrans" cxnId="{A17AA7DA-4CCE-4339-BCA5-B292C85C205D}">
      <dgm:prSet/>
      <dgm:spPr/>
      <dgm:t>
        <a:bodyPr/>
        <a:lstStyle/>
        <a:p>
          <a:endParaRPr lang="uk-UA"/>
        </a:p>
      </dgm:t>
    </dgm:pt>
    <dgm:pt modelId="{D82C758F-05D6-44EB-A24C-380320C2A285}" type="sibTrans" cxnId="{A17AA7DA-4CCE-4339-BCA5-B292C85C205D}">
      <dgm:prSet/>
      <dgm:spPr/>
      <dgm:t>
        <a:bodyPr/>
        <a:lstStyle/>
        <a:p>
          <a:endParaRPr lang="uk-UA"/>
        </a:p>
      </dgm:t>
    </dgm:pt>
    <dgm:pt modelId="{FAADCF4E-47BD-466F-95A9-8CD33DC63038}" type="pres">
      <dgm:prSet presAssocID="{B643D024-5E7D-4EB8-B85D-40C272D2F7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3E846DA-87C0-4A05-B786-00E456BB2BAA}" type="pres">
      <dgm:prSet presAssocID="{0C1739D3-FD32-402B-9D66-6D28014B2147}" presName="hierRoot1" presStyleCnt="0">
        <dgm:presLayoutVars>
          <dgm:hierBranch val="init"/>
        </dgm:presLayoutVars>
      </dgm:prSet>
      <dgm:spPr/>
    </dgm:pt>
    <dgm:pt modelId="{594473E7-241A-4DCD-9BA0-FF68222EAB17}" type="pres">
      <dgm:prSet presAssocID="{0C1739D3-FD32-402B-9D66-6D28014B2147}" presName="rootComposite1" presStyleCnt="0"/>
      <dgm:spPr/>
    </dgm:pt>
    <dgm:pt modelId="{6A289ABC-F84C-43C6-A3CF-ED66F4F8E477}" type="pres">
      <dgm:prSet presAssocID="{0C1739D3-FD32-402B-9D66-6D28014B2147}" presName="rootText1" presStyleLbl="node0" presStyleIdx="0" presStyleCnt="1" custScaleX="269227" custScaleY="12578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6503F95-E553-4D54-A9CB-0C87CC9ADCC9}" type="pres">
      <dgm:prSet presAssocID="{0C1739D3-FD32-402B-9D66-6D28014B2147}" presName="rootConnector1" presStyleLbl="node1" presStyleIdx="0" presStyleCnt="0"/>
      <dgm:spPr/>
      <dgm:t>
        <a:bodyPr/>
        <a:lstStyle/>
        <a:p>
          <a:endParaRPr lang="uk-UA"/>
        </a:p>
      </dgm:t>
    </dgm:pt>
    <dgm:pt modelId="{2DE6BEDB-7C9E-419A-BF5B-DE8EF5FEDDB1}" type="pres">
      <dgm:prSet presAssocID="{0C1739D3-FD32-402B-9D66-6D28014B2147}" presName="hierChild2" presStyleCnt="0"/>
      <dgm:spPr/>
    </dgm:pt>
    <dgm:pt modelId="{E02FF2F8-3638-4AE5-B2D5-69FCBB7010DF}" type="pres">
      <dgm:prSet presAssocID="{74AFD66E-0970-42F9-BC6A-EF28A7D0FAF7}" presName="Name37" presStyleLbl="parChTrans1D2" presStyleIdx="0" presStyleCnt="4"/>
      <dgm:spPr/>
      <dgm:t>
        <a:bodyPr/>
        <a:lstStyle/>
        <a:p>
          <a:endParaRPr lang="uk-UA"/>
        </a:p>
      </dgm:t>
    </dgm:pt>
    <dgm:pt modelId="{868C03D1-0834-49E8-9638-13A11CEE2936}" type="pres">
      <dgm:prSet presAssocID="{9E1749D0-C642-4F6A-A5CA-BED5631A7D91}" presName="hierRoot2" presStyleCnt="0">
        <dgm:presLayoutVars>
          <dgm:hierBranch val="init"/>
        </dgm:presLayoutVars>
      </dgm:prSet>
      <dgm:spPr/>
    </dgm:pt>
    <dgm:pt modelId="{734F91D9-9FE7-4938-B24E-1E4FCA08FB16}" type="pres">
      <dgm:prSet presAssocID="{9E1749D0-C642-4F6A-A5CA-BED5631A7D91}" presName="rootComposite" presStyleCnt="0"/>
      <dgm:spPr/>
    </dgm:pt>
    <dgm:pt modelId="{171BB842-2404-4201-B7C0-23AB1369CC56}" type="pres">
      <dgm:prSet presAssocID="{9E1749D0-C642-4F6A-A5CA-BED5631A7D91}" presName="rootText" presStyleLbl="node2" presStyleIdx="0" presStyleCnt="4" custScaleY="20405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5CAF744-868E-4F42-8EFF-3B2E2B176754}" type="pres">
      <dgm:prSet presAssocID="{9E1749D0-C642-4F6A-A5CA-BED5631A7D91}" presName="rootConnector" presStyleLbl="node2" presStyleIdx="0" presStyleCnt="4"/>
      <dgm:spPr/>
      <dgm:t>
        <a:bodyPr/>
        <a:lstStyle/>
        <a:p>
          <a:endParaRPr lang="uk-UA"/>
        </a:p>
      </dgm:t>
    </dgm:pt>
    <dgm:pt modelId="{C9A096CF-6418-41FB-B1B1-DC23AE1E0138}" type="pres">
      <dgm:prSet presAssocID="{9E1749D0-C642-4F6A-A5CA-BED5631A7D91}" presName="hierChild4" presStyleCnt="0"/>
      <dgm:spPr/>
    </dgm:pt>
    <dgm:pt modelId="{6F13B205-00D8-4234-B5B5-306717DC1CBC}" type="pres">
      <dgm:prSet presAssocID="{9E1749D0-C642-4F6A-A5CA-BED5631A7D91}" presName="hierChild5" presStyleCnt="0"/>
      <dgm:spPr/>
    </dgm:pt>
    <dgm:pt modelId="{770D715E-9121-494A-BBB8-3070A7ACED42}" type="pres">
      <dgm:prSet presAssocID="{903CB715-6FFE-4231-943F-6FBD597A8E95}" presName="Name37" presStyleLbl="parChTrans1D2" presStyleIdx="1" presStyleCnt="4"/>
      <dgm:spPr/>
      <dgm:t>
        <a:bodyPr/>
        <a:lstStyle/>
        <a:p>
          <a:endParaRPr lang="uk-UA"/>
        </a:p>
      </dgm:t>
    </dgm:pt>
    <dgm:pt modelId="{DE7D9365-A426-4E35-A035-08E95B23063C}" type="pres">
      <dgm:prSet presAssocID="{A1539E6D-2BEC-427E-A343-C8A6B71B6C6A}" presName="hierRoot2" presStyleCnt="0">
        <dgm:presLayoutVars>
          <dgm:hierBranch val="init"/>
        </dgm:presLayoutVars>
      </dgm:prSet>
      <dgm:spPr/>
    </dgm:pt>
    <dgm:pt modelId="{501FA493-BFC6-45A9-BAA7-E0658CA6EDDA}" type="pres">
      <dgm:prSet presAssocID="{A1539E6D-2BEC-427E-A343-C8A6B71B6C6A}" presName="rootComposite" presStyleCnt="0"/>
      <dgm:spPr/>
    </dgm:pt>
    <dgm:pt modelId="{E64B255C-7A03-4D8D-BAC7-BA85BF179F53}" type="pres">
      <dgm:prSet presAssocID="{A1539E6D-2BEC-427E-A343-C8A6B71B6C6A}" presName="rootText" presStyleLbl="node2" presStyleIdx="1" presStyleCnt="4" custScaleY="34692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C67257-5369-48A1-A4BC-EB2ADB86E498}" type="pres">
      <dgm:prSet presAssocID="{A1539E6D-2BEC-427E-A343-C8A6B71B6C6A}" presName="rootConnector" presStyleLbl="node2" presStyleIdx="1" presStyleCnt="4"/>
      <dgm:spPr/>
      <dgm:t>
        <a:bodyPr/>
        <a:lstStyle/>
        <a:p>
          <a:endParaRPr lang="uk-UA"/>
        </a:p>
      </dgm:t>
    </dgm:pt>
    <dgm:pt modelId="{BD567E10-2D7D-4A07-B254-1B3EAE710F4A}" type="pres">
      <dgm:prSet presAssocID="{A1539E6D-2BEC-427E-A343-C8A6B71B6C6A}" presName="hierChild4" presStyleCnt="0"/>
      <dgm:spPr/>
    </dgm:pt>
    <dgm:pt modelId="{78FBF4EF-184B-49D5-95F2-A6FDC4A6A5BD}" type="pres">
      <dgm:prSet presAssocID="{A1539E6D-2BEC-427E-A343-C8A6B71B6C6A}" presName="hierChild5" presStyleCnt="0"/>
      <dgm:spPr/>
    </dgm:pt>
    <dgm:pt modelId="{DCC7B33F-A823-4DBD-98C5-54FB6B5B1F30}" type="pres">
      <dgm:prSet presAssocID="{ED887D88-DABE-485A-AA09-C7F3055715D1}" presName="Name37" presStyleLbl="parChTrans1D2" presStyleIdx="2" presStyleCnt="4"/>
      <dgm:spPr/>
      <dgm:t>
        <a:bodyPr/>
        <a:lstStyle/>
        <a:p>
          <a:endParaRPr lang="uk-UA"/>
        </a:p>
      </dgm:t>
    </dgm:pt>
    <dgm:pt modelId="{D2D00DF8-07A5-4030-AD97-29E491C12D26}" type="pres">
      <dgm:prSet presAssocID="{2D13A2A6-BF2E-432D-9574-25C1C2BCE73B}" presName="hierRoot2" presStyleCnt="0">
        <dgm:presLayoutVars>
          <dgm:hierBranch val="init"/>
        </dgm:presLayoutVars>
      </dgm:prSet>
      <dgm:spPr/>
    </dgm:pt>
    <dgm:pt modelId="{07822DB6-8B63-40E3-AF1B-854A8F9B46FD}" type="pres">
      <dgm:prSet presAssocID="{2D13A2A6-BF2E-432D-9574-25C1C2BCE73B}" presName="rootComposite" presStyleCnt="0"/>
      <dgm:spPr/>
    </dgm:pt>
    <dgm:pt modelId="{656B8866-F0BB-409B-8F59-2BDE57F81600}" type="pres">
      <dgm:prSet presAssocID="{2D13A2A6-BF2E-432D-9574-25C1C2BCE73B}" presName="rootText" presStyleLbl="node2" presStyleIdx="2" presStyleCnt="4" custScaleX="128078" custLinFactNeighborX="33660" custLinFactNeighborY="87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B718705-4A95-4852-AE49-51A4F7E3E068}" type="pres">
      <dgm:prSet presAssocID="{2D13A2A6-BF2E-432D-9574-25C1C2BCE73B}" presName="rootConnector" presStyleLbl="node2" presStyleIdx="2" presStyleCnt="4"/>
      <dgm:spPr/>
      <dgm:t>
        <a:bodyPr/>
        <a:lstStyle/>
        <a:p>
          <a:endParaRPr lang="uk-UA"/>
        </a:p>
      </dgm:t>
    </dgm:pt>
    <dgm:pt modelId="{A40E8726-B253-4508-A656-8D8D5881C34D}" type="pres">
      <dgm:prSet presAssocID="{2D13A2A6-BF2E-432D-9574-25C1C2BCE73B}" presName="hierChild4" presStyleCnt="0"/>
      <dgm:spPr/>
    </dgm:pt>
    <dgm:pt modelId="{0672C941-8E56-4EB1-BB6B-A6E2363E7A57}" type="pres">
      <dgm:prSet presAssocID="{2D13A2A6-BF2E-432D-9574-25C1C2BCE73B}" presName="hierChild5" presStyleCnt="0"/>
      <dgm:spPr/>
    </dgm:pt>
    <dgm:pt modelId="{FB8D621C-3AEF-47C0-9CAF-A2BF1D8CDEF2}" type="pres">
      <dgm:prSet presAssocID="{DB1725CA-4A0A-4325-996D-1A4C8F63C6BB}" presName="Name37" presStyleLbl="parChTrans1D2" presStyleIdx="3" presStyleCnt="4"/>
      <dgm:spPr/>
      <dgm:t>
        <a:bodyPr/>
        <a:lstStyle/>
        <a:p>
          <a:endParaRPr lang="uk-UA"/>
        </a:p>
      </dgm:t>
    </dgm:pt>
    <dgm:pt modelId="{6181CAE3-40AB-433F-9CFC-D140BBE32658}" type="pres">
      <dgm:prSet presAssocID="{EF21151A-5D58-4D1F-9691-82C1BCAD72F9}" presName="hierRoot2" presStyleCnt="0">
        <dgm:presLayoutVars>
          <dgm:hierBranch val="init"/>
        </dgm:presLayoutVars>
      </dgm:prSet>
      <dgm:spPr/>
    </dgm:pt>
    <dgm:pt modelId="{713FBFAB-EDDA-49B0-8F6C-6063302A921C}" type="pres">
      <dgm:prSet presAssocID="{EF21151A-5D58-4D1F-9691-82C1BCAD72F9}" presName="rootComposite" presStyleCnt="0"/>
      <dgm:spPr/>
    </dgm:pt>
    <dgm:pt modelId="{FA62049D-91A5-4736-B15B-F4C6BF278D6A}" type="pres">
      <dgm:prSet presAssocID="{EF21151A-5D58-4D1F-9691-82C1BCAD72F9}" presName="rootText" presStyleLbl="node2" presStyleIdx="3" presStyleCnt="4" custLinFactY="63299" custLinFactNeighborX="-83661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7CCD5A3-F254-44DA-B6A1-071F51F2B9A6}" type="pres">
      <dgm:prSet presAssocID="{EF21151A-5D58-4D1F-9691-82C1BCAD72F9}" presName="rootConnector" presStyleLbl="node2" presStyleIdx="3" presStyleCnt="4"/>
      <dgm:spPr/>
      <dgm:t>
        <a:bodyPr/>
        <a:lstStyle/>
        <a:p>
          <a:endParaRPr lang="uk-UA"/>
        </a:p>
      </dgm:t>
    </dgm:pt>
    <dgm:pt modelId="{84944C77-FDD2-46ED-959A-262ECB33040F}" type="pres">
      <dgm:prSet presAssocID="{EF21151A-5D58-4D1F-9691-82C1BCAD72F9}" presName="hierChild4" presStyleCnt="0"/>
      <dgm:spPr/>
    </dgm:pt>
    <dgm:pt modelId="{B5C9885E-E8A4-472D-A1AA-6D69FD61E649}" type="pres">
      <dgm:prSet presAssocID="{EF21151A-5D58-4D1F-9691-82C1BCAD72F9}" presName="hierChild5" presStyleCnt="0"/>
      <dgm:spPr/>
    </dgm:pt>
    <dgm:pt modelId="{2FB074B8-0D8C-4DDF-9B63-79DA0D49526C}" type="pres">
      <dgm:prSet presAssocID="{0C1739D3-FD32-402B-9D66-6D28014B2147}" presName="hierChild3" presStyleCnt="0"/>
      <dgm:spPr/>
    </dgm:pt>
  </dgm:ptLst>
  <dgm:cxnLst>
    <dgm:cxn modelId="{6900F9B4-003D-4EE9-92B3-21CFE7509D62}" type="presOf" srcId="{903CB715-6FFE-4231-943F-6FBD597A8E95}" destId="{770D715E-9121-494A-BBB8-3070A7ACED42}" srcOrd="0" destOrd="0" presId="urn:microsoft.com/office/officeart/2005/8/layout/orgChart1"/>
    <dgm:cxn modelId="{74D5A495-CE45-4548-85A7-E89083FA0516}" type="presOf" srcId="{9E1749D0-C642-4F6A-A5CA-BED5631A7D91}" destId="{45CAF744-868E-4F42-8EFF-3B2E2B176754}" srcOrd="1" destOrd="0" presId="urn:microsoft.com/office/officeart/2005/8/layout/orgChart1"/>
    <dgm:cxn modelId="{B0647252-40B3-4CB4-97FB-FFD5FC3AA231}" type="presOf" srcId="{74AFD66E-0970-42F9-BC6A-EF28A7D0FAF7}" destId="{E02FF2F8-3638-4AE5-B2D5-69FCBB7010DF}" srcOrd="0" destOrd="0" presId="urn:microsoft.com/office/officeart/2005/8/layout/orgChart1"/>
    <dgm:cxn modelId="{27261591-CDD5-49BA-BED1-2F81C3A29F95}" srcId="{0C1739D3-FD32-402B-9D66-6D28014B2147}" destId="{A1539E6D-2BEC-427E-A343-C8A6B71B6C6A}" srcOrd="1" destOrd="0" parTransId="{903CB715-6FFE-4231-943F-6FBD597A8E95}" sibTransId="{E3928D2D-B1D0-4D13-B7E9-3A241CEEC038}"/>
    <dgm:cxn modelId="{D223FBE7-7EF7-4E03-B7C3-02DE3D98AAD4}" type="presOf" srcId="{2D13A2A6-BF2E-432D-9574-25C1C2BCE73B}" destId="{656B8866-F0BB-409B-8F59-2BDE57F81600}" srcOrd="0" destOrd="0" presId="urn:microsoft.com/office/officeart/2005/8/layout/orgChart1"/>
    <dgm:cxn modelId="{07091FFB-1ACE-4BFB-AE9D-213E10D8999D}" type="presOf" srcId="{ED887D88-DABE-485A-AA09-C7F3055715D1}" destId="{DCC7B33F-A823-4DBD-98C5-54FB6B5B1F30}" srcOrd="0" destOrd="0" presId="urn:microsoft.com/office/officeart/2005/8/layout/orgChart1"/>
    <dgm:cxn modelId="{136DEC65-4597-4C3F-8D80-305D94F4928C}" type="presOf" srcId="{B643D024-5E7D-4EB8-B85D-40C272D2F787}" destId="{FAADCF4E-47BD-466F-95A9-8CD33DC63038}" srcOrd="0" destOrd="0" presId="urn:microsoft.com/office/officeart/2005/8/layout/orgChart1"/>
    <dgm:cxn modelId="{B99BB202-8C18-4377-A127-88579C9223B3}" type="presOf" srcId="{DB1725CA-4A0A-4325-996D-1A4C8F63C6BB}" destId="{FB8D621C-3AEF-47C0-9CAF-A2BF1D8CDEF2}" srcOrd="0" destOrd="0" presId="urn:microsoft.com/office/officeart/2005/8/layout/orgChart1"/>
    <dgm:cxn modelId="{4BFC03C6-A905-46C6-8AD9-1AB3062DEEF6}" type="presOf" srcId="{A1539E6D-2BEC-427E-A343-C8A6B71B6C6A}" destId="{E64B255C-7A03-4D8D-BAC7-BA85BF179F53}" srcOrd="0" destOrd="0" presId="urn:microsoft.com/office/officeart/2005/8/layout/orgChart1"/>
    <dgm:cxn modelId="{6CE8CD19-EAFE-41F5-91EC-0B2EE36A8AB7}" type="presOf" srcId="{9E1749D0-C642-4F6A-A5CA-BED5631A7D91}" destId="{171BB842-2404-4201-B7C0-23AB1369CC56}" srcOrd="0" destOrd="0" presId="urn:microsoft.com/office/officeart/2005/8/layout/orgChart1"/>
    <dgm:cxn modelId="{0269F672-AA8C-4E0A-8BDA-04BC37BB40E9}" type="presOf" srcId="{EF21151A-5D58-4D1F-9691-82C1BCAD72F9}" destId="{D7CCD5A3-F254-44DA-B6A1-071F51F2B9A6}" srcOrd="1" destOrd="0" presId="urn:microsoft.com/office/officeart/2005/8/layout/orgChart1"/>
    <dgm:cxn modelId="{7551C4D6-B804-4856-9727-7D252EF067A8}" type="presOf" srcId="{A1539E6D-2BEC-427E-A343-C8A6B71B6C6A}" destId="{05C67257-5369-48A1-A4BC-EB2ADB86E498}" srcOrd="1" destOrd="0" presId="urn:microsoft.com/office/officeart/2005/8/layout/orgChart1"/>
    <dgm:cxn modelId="{FC4FFCD3-D2E5-4AC2-895D-11A2663B3850}" srcId="{0C1739D3-FD32-402B-9D66-6D28014B2147}" destId="{2D13A2A6-BF2E-432D-9574-25C1C2BCE73B}" srcOrd="2" destOrd="0" parTransId="{ED887D88-DABE-485A-AA09-C7F3055715D1}" sibTransId="{E5CDA718-FE30-4973-9094-979F80A5F92D}"/>
    <dgm:cxn modelId="{4CECBCCD-EAAD-4D10-BE83-6F03D39AE208}" type="presOf" srcId="{EF21151A-5D58-4D1F-9691-82C1BCAD72F9}" destId="{FA62049D-91A5-4736-B15B-F4C6BF278D6A}" srcOrd="0" destOrd="0" presId="urn:microsoft.com/office/officeart/2005/8/layout/orgChart1"/>
    <dgm:cxn modelId="{E51F098D-7735-42F0-8313-17960A31A283}" srcId="{0C1739D3-FD32-402B-9D66-6D28014B2147}" destId="{9E1749D0-C642-4F6A-A5CA-BED5631A7D91}" srcOrd="0" destOrd="0" parTransId="{74AFD66E-0970-42F9-BC6A-EF28A7D0FAF7}" sibTransId="{4324E24D-6E9B-4FE2-BBB1-9FB531D111B1}"/>
    <dgm:cxn modelId="{5C3EF031-093C-4C15-AE1E-C39EC208B516}" type="presOf" srcId="{2D13A2A6-BF2E-432D-9574-25C1C2BCE73B}" destId="{0B718705-4A95-4852-AE49-51A4F7E3E068}" srcOrd="1" destOrd="0" presId="urn:microsoft.com/office/officeart/2005/8/layout/orgChart1"/>
    <dgm:cxn modelId="{E27D660D-8F86-4510-9429-363CBAE20863}" srcId="{B643D024-5E7D-4EB8-B85D-40C272D2F787}" destId="{0C1739D3-FD32-402B-9D66-6D28014B2147}" srcOrd="0" destOrd="0" parTransId="{A5CF332C-16B8-4ED3-B1D8-FA7EFCD13F4E}" sibTransId="{FB909157-1624-4B4E-8366-81F1B2BD5AB2}"/>
    <dgm:cxn modelId="{A17AA7DA-4CCE-4339-BCA5-B292C85C205D}" srcId="{0C1739D3-FD32-402B-9D66-6D28014B2147}" destId="{EF21151A-5D58-4D1F-9691-82C1BCAD72F9}" srcOrd="3" destOrd="0" parTransId="{DB1725CA-4A0A-4325-996D-1A4C8F63C6BB}" sibTransId="{D82C758F-05D6-44EB-A24C-380320C2A285}"/>
    <dgm:cxn modelId="{9F69C0EC-F741-4BBF-A9B3-329C9F66D0A0}" type="presOf" srcId="{0C1739D3-FD32-402B-9D66-6D28014B2147}" destId="{6A289ABC-F84C-43C6-A3CF-ED66F4F8E477}" srcOrd="0" destOrd="0" presId="urn:microsoft.com/office/officeart/2005/8/layout/orgChart1"/>
    <dgm:cxn modelId="{8C5F0070-39E9-444C-B29A-09910651245B}" type="presOf" srcId="{0C1739D3-FD32-402B-9D66-6D28014B2147}" destId="{B6503F95-E553-4D54-A9CB-0C87CC9ADCC9}" srcOrd="1" destOrd="0" presId="urn:microsoft.com/office/officeart/2005/8/layout/orgChart1"/>
    <dgm:cxn modelId="{86BBEB33-5836-4F36-8214-5BD160EE8B24}" type="presParOf" srcId="{FAADCF4E-47BD-466F-95A9-8CD33DC63038}" destId="{13E846DA-87C0-4A05-B786-00E456BB2BAA}" srcOrd="0" destOrd="0" presId="urn:microsoft.com/office/officeart/2005/8/layout/orgChart1"/>
    <dgm:cxn modelId="{162E569B-CE1D-487E-9231-76A443FAA6D8}" type="presParOf" srcId="{13E846DA-87C0-4A05-B786-00E456BB2BAA}" destId="{594473E7-241A-4DCD-9BA0-FF68222EAB17}" srcOrd="0" destOrd="0" presId="urn:microsoft.com/office/officeart/2005/8/layout/orgChart1"/>
    <dgm:cxn modelId="{5091E559-ECFB-4258-87E3-5F1802E4A3B1}" type="presParOf" srcId="{594473E7-241A-4DCD-9BA0-FF68222EAB17}" destId="{6A289ABC-F84C-43C6-A3CF-ED66F4F8E477}" srcOrd="0" destOrd="0" presId="urn:microsoft.com/office/officeart/2005/8/layout/orgChart1"/>
    <dgm:cxn modelId="{878C1D34-284B-40EF-A7C4-DD71BA01C1F6}" type="presParOf" srcId="{594473E7-241A-4DCD-9BA0-FF68222EAB17}" destId="{B6503F95-E553-4D54-A9CB-0C87CC9ADCC9}" srcOrd="1" destOrd="0" presId="urn:microsoft.com/office/officeart/2005/8/layout/orgChart1"/>
    <dgm:cxn modelId="{CD4C6741-9441-43AE-9A62-FB88BF66ED35}" type="presParOf" srcId="{13E846DA-87C0-4A05-B786-00E456BB2BAA}" destId="{2DE6BEDB-7C9E-419A-BF5B-DE8EF5FEDDB1}" srcOrd="1" destOrd="0" presId="urn:microsoft.com/office/officeart/2005/8/layout/orgChart1"/>
    <dgm:cxn modelId="{26017EB7-D44A-467F-9513-B04E90C70EC7}" type="presParOf" srcId="{2DE6BEDB-7C9E-419A-BF5B-DE8EF5FEDDB1}" destId="{E02FF2F8-3638-4AE5-B2D5-69FCBB7010DF}" srcOrd="0" destOrd="0" presId="urn:microsoft.com/office/officeart/2005/8/layout/orgChart1"/>
    <dgm:cxn modelId="{9D836206-2708-465F-837C-73C21F0F1DA1}" type="presParOf" srcId="{2DE6BEDB-7C9E-419A-BF5B-DE8EF5FEDDB1}" destId="{868C03D1-0834-49E8-9638-13A11CEE2936}" srcOrd="1" destOrd="0" presId="urn:microsoft.com/office/officeart/2005/8/layout/orgChart1"/>
    <dgm:cxn modelId="{50FA4938-11CD-4812-B1CD-E3A6C7677897}" type="presParOf" srcId="{868C03D1-0834-49E8-9638-13A11CEE2936}" destId="{734F91D9-9FE7-4938-B24E-1E4FCA08FB16}" srcOrd="0" destOrd="0" presId="urn:microsoft.com/office/officeart/2005/8/layout/orgChart1"/>
    <dgm:cxn modelId="{B1A094D7-A925-4511-9B5E-367EB8EC3E24}" type="presParOf" srcId="{734F91D9-9FE7-4938-B24E-1E4FCA08FB16}" destId="{171BB842-2404-4201-B7C0-23AB1369CC56}" srcOrd="0" destOrd="0" presId="urn:microsoft.com/office/officeart/2005/8/layout/orgChart1"/>
    <dgm:cxn modelId="{1361FD33-59AD-4BE7-A439-2D20AA8661CB}" type="presParOf" srcId="{734F91D9-9FE7-4938-B24E-1E4FCA08FB16}" destId="{45CAF744-868E-4F42-8EFF-3B2E2B176754}" srcOrd="1" destOrd="0" presId="urn:microsoft.com/office/officeart/2005/8/layout/orgChart1"/>
    <dgm:cxn modelId="{6454E27B-EF6B-4622-99D2-C634293C4F60}" type="presParOf" srcId="{868C03D1-0834-49E8-9638-13A11CEE2936}" destId="{C9A096CF-6418-41FB-B1B1-DC23AE1E0138}" srcOrd="1" destOrd="0" presId="urn:microsoft.com/office/officeart/2005/8/layout/orgChart1"/>
    <dgm:cxn modelId="{396D642B-4125-44AE-872B-D657614CFCAB}" type="presParOf" srcId="{868C03D1-0834-49E8-9638-13A11CEE2936}" destId="{6F13B205-00D8-4234-B5B5-306717DC1CBC}" srcOrd="2" destOrd="0" presId="urn:microsoft.com/office/officeart/2005/8/layout/orgChart1"/>
    <dgm:cxn modelId="{FDD9C073-5EEB-4AAC-B50D-6957D2E01FCE}" type="presParOf" srcId="{2DE6BEDB-7C9E-419A-BF5B-DE8EF5FEDDB1}" destId="{770D715E-9121-494A-BBB8-3070A7ACED42}" srcOrd="2" destOrd="0" presId="urn:microsoft.com/office/officeart/2005/8/layout/orgChart1"/>
    <dgm:cxn modelId="{4D70AF41-8A1A-4B92-9ACE-1BC8625DB61A}" type="presParOf" srcId="{2DE6BEDB-7C9E-419A-BF5B-DE8EF5FEDDB1}" destId="{DE7D9365-A426-4E35-A035-08E95B23063C}" srcOrd="3" destOrd="0" presId="urn:microsoft.com/office/officeart/2005/8/layout/orgChart1"/>
    <dgm:cxn modelId="{6BBA5AB0-49BD-4D4C-9440-C88C6F8EA3A6}" type="presParOf" srcId="{DE7D9365-A426-4E35-A035-08E95B23063C}" destId="{501FA493-BFC6-45A9-BAA7-E0658CA6EDDA}" srcOrd="0" destOrd="0" presId="urn:microsoft.com/office/officeart/2005/8/layout/orgChart1"/>
    <dgm:cxn modelId="{ACF74FEA-A130-4BDD-8379-36345D96B1B3}" type="presParOf" srcId="{501FA493-BFC6-45A9-BAA7-E0658CA6EDDA}" destId="{E64B255C-7A03-4D8D-BAC7-BA85BF179F53}" srcOrd="0" destOrd="0" presId="urn:microsoft.com/office/officeart/2005/8/layout/orgChart1"/>
    <dgm:cxn modelId="{180E5EA7-3284-4A86-A3D4-61F543C82942}" type="presParOf" srcId="{501FA493-BFC6-45A9-BAA7-E0658CA6EDDA}" destId="{05C67257-5369-48A1-A4BC-EB2ADB86E498}" srcOrd="1" destOrd="0" presId="urn:microsoft.com/office/officeart/2005/8/layout/orgChart1"/>
    <dgm:cxn modelId="{77121C43-D942-4797-B307-E2CA94BD899C}" type="presParOf" srcId="{DE7D9365-A426-4E35-A035-08E95B23063C}" destId="{BD567E10-2D7D-4A07-B254-1B3EAE710F4A}" srcOrd="1" destOrd="0" presId="urn:microsoft.com/office/officeart/2005/8/layout/orgChart1"/>
    <dgm:cxn modelId="{67A4613F-447C-47F7-BA76-70170E23584F}" type="presParOf" srcId="{DE7D9365-A426-4E35-A035-08E95B23063C}" destId="{78FBF4EF-184B-49D5-95F2-A6FDC4A6A5BD}" srcOrd="2" destOrd="0" presId="urn:microsoft.com/office/officeart/2005/8/layout/orgChart1"/>
    <dgm:cxn modelId="{791F714E-BF7E-43A8-A29B-884133AC279B}" type="presParOf" srcId="{2DE6BEDB-7C9E-419A-BF5B-DE8EF5FEDDB1}" destId="{DCC7B33F-A823-4DBD-98C5-54FB6B5B1F30}" srcOrd="4" destOrd="0" presId="urn:microsoft.com/office/officeart/2005/8/layout/orgChart1"/>
    <dgm:cxn modelId="{18938CE6-E7A5-4810-95A2-2F3CC2D8CCA8}" type="presParOf" srcId="{2DE6BEDB-7C9E-419A-BF5B-DE8EF5FEDDB1}" destId="{D2D00DF8-07A5-4030-AD97-29E491C12D26}" srcOrd="5" destOrd="0" presId="urn:microsoft.com/office/officeart/2005/8/layout/orgChart1"/>
    <dgm:cxn modelId="{A4ABDD35-331A-432A-9AB6-DEDCB0A2477C}" type="presParOf" srcId="{D2D00DF8-07A5-4030-AD97-29E491C12D26}" destId="{07822DB6-8B63-40E3-AF1B-854A8F9B46FD}" srcOrd="0" destOrd="0" presId="urn:microsoft.com/office/officeart/2005/8/layout/orgChart1"/>
    <dgm:cxn modelId="{FBF51B16-BFB4-4523-BBF6-036214F6B42F}" type="presParOf" srcId="{07822DB6-8B63-40E3-AF1B-854A8F9B46FD}" destId="{656B8866-F0BB-409B-8F59-2BDE57F81600}" srcOrd="0" destOrd="0" presId="urn:microsoft.com/office/officeart/2005/8/layout/orgChart1"/>
    <dgm:cxn modelId="{EA0E3C27-1A4F-44F5-9677-70BDC750DB68}" type="presParOf" srcId="{07822DB6-8B63-40E3-AF1B-854A8F9B46FD}" destId="{0B718705-4A95-4852-AE49-51A4F7E3E068}" srcOrd="1" destOrd="0" presId="urn:microsoft.com/office/officeart/2005/8/layout/orgChart1"/>
    <dgm:cxn modelId="{83E38EC2-1208-412A-AF34-F741D27FB9D2}" type="presParOf" srcId="{D2D00DF8-07A5-4030-AD97-29E491C12D26}" destId="{A40E8726-B253-4508-A656-8D8D5881C34D}" srcOrd="1" destOrd="0" presId="urn:microsoft.com/office/officeart/2005/8/layout/orgChart1"/>
    <dgm:cxn modelId="{89A07196-0B05-4FF1-A0F8-4193E53C2352}" type="presParOf" srcId="{D2D00DF8-07A5-4030-AD97-29E491C12D26}" destId="{0672C941-8E56-4EB1-BB6B-A6E2363E7A57}" srcOrd="2" destOrd="0" presId="urn:microsoft.com/office/officeart/2005/8/layout/orgChart1"/>
    <dgm:cxn modelId="{FC9A2694-1512-47D1-810A-C33CE9E736A0}" type="presParOf" srcId="{2DE6BEDB-7C9E-419A-BF5B-DE8EF5FEDDB1}" destId="{FB8D621C-3AEF-47C0-9CAF-A2BF1D8CDEF2}" srcOrd="6" destOrd="0" presId="urn:microsoft.com/office/officeart/2005/8/layout/orgChart1"/>
    <dgm:cxn modelId="{851C1505-0530-4348-AA4F-0F44E6170CB7}" type="presParOf" srcId="{2DE6BEDB-7C9E-419A-BF5B-DE8EF5FEDDB1}" destId="{6181CAE3-40AB-433F-9CFC-D140BBE32658}" srcOrd="7" destOrd="0" presId="urn:microsoft.com/office/officeart/2005/8/layout/orgChart1"/>
    <dgm:cxn modelId="{09968416-796D-4E34-9F98-1F94B83CD503}" type="presParOf" srcId="{6181CAE3-40AB-433F-9CFC-D140BBE32658}" destId="{713FBFAB-EDDA-49B0-8F6C-6063302A921C}" srcOrd="0" destOrd="0" presId="urn:microsoft.com/office/officeart/2005/8/layout/orgChart1"/>
    <dgm:cxn modelId="{A12BE975-1642-4596-B787-F85ACDCC651E}" type="presParOf" srcId="{713FBFAB-EDDA-49B0-8F6C-6063302A921C}" destId="{FA62049D-91A5-4736-B15B-F4C6BF278D6A}" srcOrd="0" destOrd="0" presId="urn:microsoft.com/office/officeart/2005/8/layout/orgChart1"/>
    <dgm:cxn modelId="{5AC36EB0-881A-45D2-830C-95559228AD27}" type="presParOf" srcId="{713FBFAB-EDDA-49B0-8F6C-6063302A921C}" destId="{D7CCD5A3-F254-44DA-B6A1-071F51F2B9A6}" srcOrd="1" destOrd="0" presId="urn:microsoft.com/office/officeart/2005/8/layout/orgChart1"/>
    <dgm:cxn modelId="{9929FF31-0F23-4ED2-ADC5-20A9164E79BC}" type="presParOf" srcId="{6181CAE3-40AB-433F-9CFC-D140BBE32658}" destId="{84944C77-FDD2-46ED-959A-262ECB33040F}" srcOrd="1" destOrd="0" presId="urn:microsoft.com/office/officeart/2005/8/layout/orgChart1"/>
    <dgm:cxn modelId="{791E2634-B8A8-432D-A3B9-FABC53AE811F}" type="presParOf" srcId="{6181CAE3-40AB-433F-9CFC-D140BBE32658}" destId="{B5C9885E-E8A4-472D-A1AA-6D69FD61E649}" srcOrd="2" destOrd="0" presId="urn:microsoft.com/office/officeart/2005/8/layout/orgChart1"/>
    <dgm:cxn modelId="{5A22D874-F8B2-4B8C-B11E-74320AB9E8B1}" type="presParOf" srcId="{13E846DA-87C0-4A05-B786-00E456BB2BAA}" destId="{2FB074B8-0D8C-4DDF-9B63-79DA0D495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039049-A7ED-4982-B910-BA6D04940933}" type="doc">
      <dgm:prSet loTypeId="urn:microsoft.com/office/officeart/2005/8/layout/radial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A095400E-8400-4353-847E-45653E179BA4}">
      <dgm:prSet custT="1"/>
      <dgm:spPr/>
      <dgm:t>
        <a:bodyPr/>
        <a:lstStyle/>
        <a:p>
          <a:r>
            <a:rPr lang="uk-UA" sz="2000" noProof="0" dirty="0" smtClean="0">
              <a:latin typeface="Times New Roman" pitchFamily="18" charset="0"/>
              <a:cs typeface="Times New Roman" pitchFamily="18" charset="0"/>
            </a:rPr>
            <a:t>Інтенсивні системи землеробства в своїй основі повинні забезпечувати </a:t>
          </a:r>
          <a:endParaRPr lang="uk-UA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02326FCF-0517-4E50-8D4F-50A8326B2356}" type="parTrans" cxnId="{EDDD3B8B-6D8B-46EB-ADDE-395E0F8FF2B2}">
      <dgm:prSet/>
      <dgm:spPr/>
      <dgm:t>
        <a:bodyPr/>
        <a:lstStyle/>
        <a:p>
          <a:endParaRPr lang="uk-UA" sz="2000"/>
        </a:p>
      </dgm:t>
    </dgm:pt>
    <dgm:pt modelId="{2C259851-4EF3-4474-A04C-7A9DEEBAC724}" type="sibTrans" cxnId="{EDDD3B8B-6D8B-46EB-ADDE-395E0F8FF2B2}">
      <dgm:prSet/>
      <dgm:spPr/>
      <dgm:t>
        <a:bodyPr/>
        <a:lstStyle/>
        <a:p>
          <a:endParaRPr lang="uk-UA" sz="2000"/>
        </a:p>
      </dgm:t>
    </dgm:pt>
    <dgm:pt modelId="{9C6AD1B9-D081-4A6C-BCE8-E4A6E663DB93}">
      <dgm:prSet phldrT="[Текст]" custT="1"/>
      <dgm:spPr/>
      <dgm:t>
        <a:bodyPr/>
        <a:lstStyle/>
        <a:p>
          <a:r>
            <a:rPr lang="uk-UA" sz="2000" noProof="0" smtClean="0">
              <a:latin typeface="Times New Roman" pitchFamily="18" charset="0"/>
              <a:cs typeface="Times New Roman" pitchFamily="18" charset="0"/>
            </a:rPr>
            <a:t>ріст урожайності </a:t>
          </a:r>
          <a:endParaRPr lang="uk-UA" sz="2000" noProof="0">
            <a:latin typeface="Times New Roman" pitchFamily="18" charset="0"/>
            <a:cs typeface="Times New Roman" pitchFamily="18" charset="0"/>
          </a:endParaRPr>
        </a:p>
      </dgm:t>
    </dgm:pt>
    <dgm:pt modelId="{6B995866-FAF1-421F-B88F-554316B92E4B}" type="parTrans" cxnId="{08ADF59A-7364-4674-BD28-907D10371D49}">
      <dgm:prSet custT="1"/>
      <dgm:spPr/>
      <dgm:t>
        <a:bodyPr/>
        <a:lstStyle/>
        <a:p>
          <a:endParaRPr lang="uk-UA" sz="2000"/>
        </a:p>
      </dgm:t>
    </dgm:pt>
    <dgm:pt modelId="{12AF69A8-E960-4D2E-BC76-079FC0C5FA05}" type="sibTrans" cxnId="{08ADF59A-7364-4674-BD28-907D10371D49}">
      <dgm:prSet/>
      <dgm:spPr/>
      <dgm:t>
        <a:bodyPr/>
        <a:lstStyle/>
        <a:p>
          <a:endParaRPr lang="uk-UA" sz="2000"/>
        </a:p>
      </dgm:t>
    </dgm:pt>
    <dgm:pt modelId="{ADE42E27-F94A-45CE-8068-13F4DE2CCB95}">
      <dgm:prSet phldrT="[Текст]" custT="1"/>
      <dgm:spPr/>
      <dgm:t>
        <a:bodyPr/>
        <a:lstStyle/>
        <a:p>
          <a:r>
            <a:rPr lang="uk-UA" sz="2000" noProof="0" smtClean="0">
              <a:latin typeface="Times New Roman" pitchFamily="18" charset="0"/>
              <a:cs typeface="Times New Roman" pitchFamily="18" charset="0"/>
            </a:rPr>
            <a:t>відновлення</a:t>
          </a:r>
          <a:endParaRPr lang="uk-UA" sz="2000" noProof="0">
            <a:latin typeface="Times New Roman" pitchFamily="18" charset="0"/>
            <a:cs typeface="Times New Roman" pitchFamily="18" charset="0"/>
          </a:endParaRPr>
        </a:p>
      </dgm:t>
    </dgm:pt>
    <dgm:pt modelId="{B4CD3A8C-534B-4A9E-8C05-67C3844CA8FE}" type="parTrans" cxnId="{58B2FE97-5D09-4C4C-AC4F-237522E782B9}">
      <dgm:prSet custT="1"/>
      <dgm:spPr/>
      <dgm:t>
        <a:bodyPr/>
        <a:lstStyle/>
        <a:p>
          <a:endParaRPr lang="uk-UA" sz="2000"/>
        </a:p>
      </dgm:t>
    </dgm:pt>
    <dgm:pt modelId="{6DA5EE0D-6C87-4DEA-9B38-12FA272F1142}" type="sibTrans" cxnId="{58B2FE97-5D09-4C4C-AC4F-237522E782B9}">
      <dgm:prSet/>
      <dgm:spPr/>
      <dgm:t>
        <a:bodyPr/>
        <a:lstStyle/>
        <a:p>
          <a:endParaRPr lang="uk-UA" sz="2000"/>
        </a:p>
      </dgm:t>
    </dgm:pt>
    <dgm:pt modelId="{A2ACF8D2-0665-4A3E-97DE-ED461D489B85}">
      <dgm:prSet phldrT="[Текст]" custT="1"/>
      <dgm:spPr/>
      <dgm:t>
        <a:bodyPr/>
        <a:lstStyle/>
        <a:p>
          <a:r>
            <a:rPr lang="uk-UA" sz="2000" noProof="0" dirty="0" smtClean="0">
              <a:latin typeface="Times New Roman" pitchFamily="18" charset="0"/>
              <a:cs typeface="Times New Roman" pitchFamily="18" charset="0"/>
            </a:rPr>
            <a:t>збереження і підвищення родючості ґрунту</a:t>
          </a:r>
          <a:endParaRPr lang="uk-UA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67436E07-9038-4F2A-8D1D-C399B07DB1FE}" type="parTrans" cxnId="{F845D50A-45A6-4731-A017-E64C4D1AC886}">
      <dgm:prSet custT="1"/>
      <dgm:spPr/>
      <dgm:t>
        <a:bodyPr/>
        <a:lstStyle/>
        <a:p>
          <a:endParaRPr lang="uk-UA" sz="2000"/>
        </a:p>
      </dgm:t>
    </dgm:pt>
    <dgm:pt modelId="{E162D5C5-CF92-4992-8851-88C2A689B46D}" type="sibTrans" cxnId="{F845D50A-45A6-4731-A017-E64C4D1AC886}">
      <dgm:prSet/>
      <dgm:spPr/>
      <dgm:t>
        <a:bodyPr/>
        <a:lstStyle/>
        <a:p>
          <a:endParaRPr lang="uk-UA" sz="2000"/>
        </a:p>
      </dgm:t>
    </dgm:pt>
    <dgm:pt modelId="{F415ACA8-6939-4F14-9719-EBFFD22915B2}">
      <dgm:prSet phldrT="[Текст]" custT="1"/>
      <dgm:spPr/>
      <dgm:t>
        <a:bodyPr/>
        <a:lstStyle/>
        <a:p>
          <a:r>
            <a:rPr lang="uk-UA" sz="2000" noProof="0" smtClean="0">
              <a:latin typeface="Times New Roman" pitchFamily="18" charset="0"/>
              <a:cs typeface="Times New Roman" pitchFamily="18" charset="0"/>
            </a:rPr>
            <a:t>застосування добрив</a:t>
          </a:r>
          <a:endParaRPr lang="uk-UA" sz="2000" noProof="0">
            <a:latin typeface="Times New Roman" pitchFamily="18" charset="0"/>
            <a:cs typeface="Times New Roman" pitchFamily="18" charset="0"/>
          </a:endParaRPr>
        </a:p>
      </dgm:t>
    </dgm:pt>
    <dgm:pt modelId="{69AE4E28-8375-4350-B741-E186450EE5CF}" type="parTrans" cxnId="{5FA0D16A-514F-46FE-A4B3-0E6151FB7D14}">
      <dgm:prSet custT="1"/>
      <dgm:spPr/>
      <dgm:t>
        <a:bodyPr/>
        <a:lstStyle/>
        <a:p>
          <a:endParaRPr lang="uk-UA" sz="2000"/>
        </a:p>
      </dgm:t>
    </dgm:pt>
    <dgm:pt modelId="{3AAB216C-4ECC-4AB4-AAC9-7C8358B2F57E}" type="sibTrans" cxnId="{5FA0D16A-514F-46FE-A4B3-0E6151FB7D14}">
      <dgm:prSet/>
      <dgm:spPr/>
      <dgm:t>
        <a:bodyPr/>
        <a:lstStyle/>
        <a:p>
          <a:endParaRPr lang="uk-UA" sz="2000"/>
        </a:p>
      </dgm:t>
    </dgm:pt>
    <dgm:pt modelId="{184A827C-F2D9-41AF-B4E4-3640117AE159}">
      <dgm:prSet phldrT="[Текст]" custT="1"/>
      <dgm:spPr/>
      <dgm:t>
        <a:bodyPr/>
        <a:lstStyle/>
        <a:p>
          <a:r>
            <a:rPr lang="uk-UA" sz="2000" noProof="0" smtClean="0">
              <a:latin typeface="Times New Roman" pitchFamily="18" charset="0"/>
              <a:cs typeface="Times New Roman" pitchFamily="18" charset="0"/>
            </a:rPr>
            <a:t>Ресурсозберігаючих технологій</a:t>
          </a:r>
          <a:endParaRPr lang="uk-UA" sz="2000" noProof="0">
            <a:latin typeface="Times New Roman" pitchFamily="18" charset="0"/>
            <a:cs typeface="Times New Roman" pitchFamily="18" charset="0"/>
          </a:endParaRPr>
        </a:p>
      </dgm:t>
    </dgm:pt>
    <dgm:pt modelId="{11C0660A-F951-467D-9117-A6BA42628D9E}" type="parTrans" cxnId="{8F5AD292-6135-4E90-8024-D9221AE4D276}">
      <dgm:prSet custT="1"/>
      <dgm:spPr/>
      <dgm:t>
        <a:bodyPr/>
        <a:lstStyle/>
        <a:p>
          <a:endParaRPr lang="uk-UA" sz="2000"/>
        </a:p>
      </dgm:t>
    </dgm:pt>
    <dgm:pt modelId="{E2514EC7-93B8-47E0-9E30-7AF2F4D30313}" type="sibTrans" cxnId="{8F5AD292-6135-4E90-8024-D9221AE4D276}">
      <dgm:prSet/>
      <dgm:spPr/>
      <dgm:t>
        <a:bodyPr/>
        <a:lstStyle/>
        <a:p>
          <a:endParaRPr lang="uk-UA" sz="2000"/>
        </a:p>
      </dgm:t>
    </dgm:pt>
    <dgm:pt modelId="{9A0710D6-74B6-43F2-861F-5CAC98A043E9}">
      <dgm:prSet phldrT="[Текст]" custT="1"/>
      <dgm:spPr/>
      <dgm:t>
        <a:bodyPr/>
        <a:lstStyle/>
        <a:p>
          <a:r>
            <a:rPr lang="uk-UA" sz="2000" noProof="0" dirty="0" smtClean="0">
              <a:latin typeface="Times New Roman" pitchFamily="18" charset="0"/>
              <a:cs typeface="Times New Roman" pitchFamily="18" charset="0"/>
            </a:rPr>
            <a:t>вдосконалення знарядь і машин</a:t>
          </a:r>
          <a:endParaRPr lang="uk-UA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2BC0E8E7-38DF-4963-A47A-8AC28B40E3B5}" type="parTrans" cxnId="{3D62AD6E-51EE-4280-8325-497CBEB704FF}">
      <dgm:prSet custT="1"/>
      <dgm:spPr/>
      <dgm:t>
        <a:bodyPr/>
        <a:lstStyle/>
        <a:p>
          <a:endParaRPr lang="uk-UA" sz="2000"/>
        </a:p>
      </dgm:t>
    </dgm:pt>
    <dgm:pt modelId="{51FED147-AE0B-4434-A88B-017581095C28}" type="sibTrans" cxnId="{3D62AD6E-51EE-4280-8325-497CBEB704FF}">
      <dgm:prSet/>
      <dgm:spPr/>
      <dgm:t>
        <a:bodyPr/>
        <a:lstStyle/>
        <a:p>
          <a:endParaRPr lang="uk-UA" sz="2000"/>
        </a:p>
      </dgm:t>
    </dgm:pt>
    <dgm:pt modelId="{41ECE2ED-5CCA-4A05-8C1D-A5FD8C987446}" type="pres">
      <dgm:prSet presAssocID="{DE039049-A7ED-4982-B910-BA6D049409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60C1E8-8908-44B5-B13B-3E61E7E085DB}" type="pres">
      <dgm:prSet presAssocID="{A095400E-8400-4353-847E-45653E179BA4}" presName="centerShape" presStyleLbl="node0" presStyleIdx="0" presStyleCnt="1" custScaleX="242010" custScaleY="128524"/>
      <dgm:spPr/>
      <dgm:t>
        <a:bodyPr/>
        <a:lstStyle/>
        <a:p>
          <a:endParaRPr lang="uk-UA"/>
        </a:p>
      </dgm:t>
    </dgm:pt>
    <dgm:pt modelId="{24B0028E-2879-4250-9C98-5C318CCC15F0}" type="pres">
      <dgm:prSet presAssocID="{6B995866-FAF1-421F-B88F-554316B92E4B}" presName="parTrans" presStyleLbl="sibTrans2D1" presStyleIdx="0" presStyleCnt="6"/>
      <dgm:spPr/>
      <dgm:t>
        <a:bodyPr/>
        <a:lstStyle/>
        <a:p>
          <a:endParaRPr lang="uk-UA"/>
        </a:p>
      </dgm:t>
    </dgm:pt>
    <dgm:pt modelId="{5DE7A464-3925-46A8-A94E-8A583F339072}" type="pres">
      <dgm:prSet presAssocID="{6B995866-FAF1-421F-B88F-554316B92E4B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4194A7B9-EE16-4280-B2A9-060DCED21E16}" type="pres">
      <dgm:prSet presAssocID="{9C6AD1B9-D081-4A6C-BCE8-E4A6E663DB93}" presName="node" presStyleLbl="node1" presStyleIdx="0" presStyleCnt="6" custScaleX="1596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1091FD-2FA4-4C08-ABD3-2603164083B1}" type="pres">
      <dgm:prSet presAssocID="{B4CD3A8C-534B-4A9E-8C05-67C3844CA8FE}" presName="parTrans" presStyleLbl="sibTrans2D1" presStyleIdx="1" presStyleCnt="6"/>
      <dgm:spPr/>
      <dgm:t>
        <a:bodyPr/>
        <a:lstStyle/>
        <a:p>
          <a:endParaRPr lang="uk-UA"/>
        </a:p>
      </dgm:t>
    </dgm:pt>
    <dgm:pt modelId="{742EE02A-D265-4AF1-AB6B-7429320BFF1D}" type="pres">
      <dgm:prSet presAssocID="{B4CD3A8C-534B-4A9E-8C05-67C3844CA8FE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60725A42-21A8-48FE-986A-A939404BE478}" type="pres">
      <dgm:prSet presAssocID="{ADE42E27-F94A-45CE-8068-13F4DE2CCB95}" presName="node" presStyleLbl="node1" presStyleIdx="1" presStyleCnt="6" custScaleX="131871" custRadScaleRad="161390" custRadScaleInc="90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75F26D-B5B9-45EE-81D7-5E9810A1A449}" type="pres">
      <dgm:prSet presAssocID="{67436E07-9038-4F2A-8D1D-C399B07DB1FE}" presName="parTrans" presStyleLbl="sibTrans2D1" presStyleIdx="2" presStyleCnt="6"/>
      <dgm:spPr/>
      <dgm:t>
        <a:bodyPr/>
        <a:lstStyle/>
        <a:p>
          <a:endParaRPr lang="uk-UA"/>
        </a:p>
      </dgm:t>
    </dgm:pt>
    <dgm:pt modelId="{4945DF33-5C0A-4D86-B7EC-6149563E74C7}" type="pres">
      <dgm:prSet presAssocID="{67436E07-9038-4F2A-8D1D-C399B07DB1FE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B1B257E2-EDED-49AB-B000-8BBB8A5EC9E8}" type="pres">
      <dgm:prSet presAssocID="{A2ACF8D2-0665-4A3E-97DE-ED461D489B85}" presName="node" presStyleLbl="node1" presStyleIdx="2" presStyleCnt="6" custScaleX="173835" custRadScaleRad="169128" custRadScaleInc="25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1EC452-9E00-4F43-8D9B-D34C79CF5596}" type="pres">
      <dgm:prSet presAssocID="{69AE4E28-8375-4350-B741-E186450EE5CF}" presName="parTrans" presStyleLbl="sibTrans2D1" presStyleIdx="3" presStyleCnt="6"/>
      <dgm:spPr/>
      <dgm:t>
        <a:bodyPr/>
        <a:lstStyle/>
        <a:p>
          <a:endParaRPr lang="uk-UA"/>
        </a:p>
      </dgm:t>
    </dgm:pt>
    <dgm:pt modelId="{052215FF-368E-4DFD-8D53-D37557517F41}" type="pres">
      <dgm:prSet presAssocID="{69AE4E28-8375-4350-B741-E186450EE5CF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3CCB63C5-0BA6-4924-8150-941D8F2D7CC6}" type="pres">
      <dgm:prSet presAssocID="{F415ACA8-6939-4F14-9719-EBFFD22915B2}" presName="node" presStyleLbl="node1" presStyleIdx="3" presStyleCnt="6" custScaleX="1138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7C2189-F2C8-4547-829F-CAAD91CE18FA}" type="pres">
      <dgm:prSet presAssocID="{11C0660A-F951-467D-9117-A6BA42628D9E}" presName="parTrans" presStyleLbl="sibTrans2D1" presStyleIdx="4" presStyleCnt="6"/>
      <dgm:spPr/>
      <dgm:t>
        <a:bodyPr/>
        <a:lstStyle/>
        <a:p>
          <a:endParaRPr lang="uk-UA"/>
        </a:p>
      </dgm:t>
    </dgm:pt>
    <dgm:pt modelId="{5FDB3D76-785E-4562-80A6-F232DEC57688}" type="pres">
      <dgm:prSet presAssocID="{11C0660A-F951-467D-9117-A6BA42628D9E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293FCDBA-44C7-490B-B86B-5835ADCAF655}" type="pres">
      <dgm:prSet presAssocID="{184A827C-F2D9-41AF-B4E4-3640117AE159}" presName="node" presStyleLbl="node1" presStyleIdx="4" presStyleCnt="6" custScaleX="120315" custRadScaleRad="173361" custRadScaleInc="438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6C7C54-6A5B-43F4-9023-AF2857D1E2BA}" type="pres">
      <dgm:prSet presAssocID="{2BC0E8E7-38DF-4963-A47A-8AC28B40E3B5}" presName="parTrans" presStyleLbl="sibTrans2D1" presStyleIdx="5" presStyleCnt="6"/>
      <dgm:spPr/>
      <dgm:t>
        <a:bodyPr/>
        <a:lstStyle/>
        <a:p>
          <a:endParaRPr lang="uk-UA"/>
        </a:p>
      </dgm:t>
    </dgm:pt>
    <dgm:pt modelId="{6C1B74E5-5CC2-4454-9A27-C179B8A19211}" type="pres">
      <dgm:prSet presAssocID="{2BC0E8E7-38DF-4963-A47A-8AC28B40E3B5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5A7D9649-9746-4B0A-94DC-03ADB7B9179F}" type="pres">
      <dgm:prSet presAssocID="{9A0710D6-74B6-43F2-861F-5CAC98A043E9}" presName="node" presStyleLbl="node1" presStyleIdx="5" presStyleCnt="6" custScaleX="124167" custRadScaleRad="162025" custRadScaleInc="-947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D8B856D-0E4C-47D4-9FD7-843C78737032}" type="presOf" srcId="{9A0710D6-74B6-43F2-861F-5CAC98A043E9}" destId="{5A7D9649-9746-4B0A-94DC-03ADB7B9179F}" srcOrd="0" destOrd="0" presId="urn:microsoft.com/office/officeart/2005/8/layout/radial5"/>
    <dgm:cxn modelId="{98B78B8A-0359-446A-80E2-E9AA168875ED}" type="presOf" srcId="{67436E07-9038-4F2A-8D1D-C399B07DB1FE}" destId="{4945DF33-5C0A-4D86-B7EC-6149563E74C7}" srcOrd="1" destOrd="0" presId="urn:microsoft.com/office/officeart/2005/8/layout/radial5"/>
    <dgm:cxn modelId="{BA401E0F-E022-4D6C-870E-88286BC7270B}" type="presOf" srcId="{184A827C-F2D9-41AF-B4E4-3640117AE159}" destId="{293FCDBA-44C7-490B-B86B-5835ADCAF655}" srcOrd="0" destOrd="0" presId="urn:microsoft.com/office/officeart/2005/8/layout/radial5"/>
    <dgm:cxn modelId="{ACEFBD94-3AD0-4F93-92BB-8AD98BB0F570}" type="presOf" srcId="{A095400E-8400-4353-847E-45653E179BA4}" destId="{8E60C1E8-8908-44B5-B13B-3E61E7E085DB}" srcOrd="0" destOrd="0" presId="urn:microsoft.com/office/officeart/2005/8/layout/radial5"/>
    <dgm:cxn modelId="{959A5879-51E7-4680-98AF-A4C27D98C652}" type="presOf" srcId="{B4CD3A8C-534B-4A9E-8C05-67C3844CA8FE}" destId="{742EE02A-D265-4AF1-AB6B-7429320BFF1D}" srcOrd="1" destOrd="0" presId="urn:microsoft.com/office/officeart/2005/8/layout/radial5"/>
    <dgm:cxn modelId="{3D62AD6E-51EE-4280-8325-497CBEB704FF}" srcId="{A095400E-8400-4353-847E-45653E179BA4}" destId="{9A0710D6-74B6-43F2-861F-5CAC98A043E9}" srcOrd="5" destOrd="0" parTransId="{2BC0E8E7-38DF-4963-A47A-8AC28B40E3B5}" sibTransId="{51FED147-AE0B-4434-A88B-017581095C28}"/>
    <dgm:cxn modelId="{80CDB404-DF10-4314-8AD6-E2FA3C2C546C}" type="presOf" srcId="{6B995866-FAF1-421F-B88F-554316B92E4B}" destId="{24B0028E-2879-4250-9C98-5C318CCC15F0}" srcOrd="0" destOrd="0" presId="urn:microsoft.com/office/officeart/2005/8/layout/radial5"/>
    <dgm:cxn modelId="{DA21EEBE-BAA9-4F4F-A3FA-A22EDAF87B85}" type="presOf" srcId="{A2ACF8D2-0665-4A3E-97DE-ED461D489B85}" destId="{B1B257E2-EDED-49AB-B000-8BBB8A5EC9E8}" srcOrd="0" destOrd="0" presId="urn:microsoft.com/office/officeart/2005/8/layout/radial5"/>
    <dgm:cxn modelId="{58B2FE97-5D09-4C4C-AC4F-237522E782B9}" srcId="{A095400E-8400-4353-847E-45653E179BA4}" destId="{ADE42E27-F94A-45CE-8068-13F4DE2CCB95}" srcOrd="1" destOrd="0" parTransId="{B4CD3A8C-534B-4A9E-8C05-67C3844CA8FE}" sibTransId="{6DA5EE0D-6C87-4DEA-9B38-12FA272F1142}"/>
    <dgm:cxn modelId="{08ADF59A-7364-4674-BD28-907D10371D49}" srcId="{A095400E-8400-4353-847E-45653E179BA4}" destId="{9C6AD1B9-D081-4A6C-BCE8-E4A6E663DB93}" srcOrd="0" destOrd="0" parTransId="{6B995866-FAF1-421F-B88F-554316B92E4B}" sibTransId="{12AF69A8-E960-4D2E-BC76-079FC0C5FA05}"/>
    <dgm:cxn modelId="{5FA0D16A-514F-46FE-A4B3-0E6151FB7D14}" srcId="{A095400E-8400-4353-847E-45653E179BA4}" destId="{F415ACA8-6939-4F14-9719-EBFFD22915B2}" srcOrd="3" destOrd="0" parTransId="{69AE4E28-8375-4350-B741-E186450EE5CF}" sibTransId="{3AAB216C-4ECC-4AB4-AAC9-7C8358B2F57E}"/>
    <dgm:cxn modelId="{F9296D5E-61ED-4C41-A67F-179FED722E18}" type="presOf" srcId="{2BC0E8E7-38DF-4963-A47A-8AC28B40E3B5}" destId="{206C7C54-6A5B-43F4-9023-AF2857D1E2BA}" srcOrd="0" destOrd="0" presId="urn:microsoft.com/office/officeart/2005/8/layout/radial5"/>
    <dgm:cxn modelId="{37DDF72D-9EAB-48F5-9CEF-B69B5E197E98}" type="presOf" srcId="{11C0660A-F951-467D-9117-A6BA42628D9E}" destId="{0F7C2189-F2C8-4547-829F-CAAD91CE18FA}" srcOrd="0" destOrd="0" presId="urn:microsoft.com/office/officeart/2005/8/layout/radial5"/>
    <dgm:cxn modelId="{D917DE3C-1993-4D2E-A232-2C7F5430A71E}" type="presOf" srcId="{69AE4E28-8375-4350-B741-E186450EE5CF}" destId="{052215FF-368E-4DFD-8D53-D37557517F41}" srcOrd="1" destOrd="0" presId="urn:microsoft.com/office/officeart/2005/8/layout/radial5"/>
    <dgm:cxn modelId="{3D82BB8D-EAC7-4DAA-9C10-903BB91DCC78}" type="presOf" srcId="{67436E07-9038-4F2A-8D1D-C399B07DB1FE}" destId="{CD75F26D-B5B9-45EE-81D7-5E9810A1A449}" srcOrd="0" destOrd="0" presId="urn:microsoft.com/office/officeart/2005/8/layout/radial5"/>
    <dgm:cxn modelId="{AAE7907C-5445-4636-B349-7E95E0069DB6}" type="presOf" srcId="{F415ACA8-6939-4F14-9719-EBFFD22915B2}" destId="{3CCB63C5-0BA6-4924-8150-941D8F2D7CC6}" srcOrd="0" destOrd="0" presId="urn:microsoft.com/office/officeart/2005/8/layout/radial5"/>
    <dgm:cxn modelId="{EDDD3B8B-6D8B-46EB-ADDE-395E0F8FF2B2}" srcId="{DE039049-A7ED-4982-B910-BA6D04940933}" destId="{A095400E-8400-4353-847E-45653E179BA4}" srcOrd="0" destOrd="0" parTransId="{02326FCF-0517-4E50-8D4F-50A8326B2356}" sibTransId="{2C259851-4EF3-4474-A04C-7A9DEEBAC724}"/>
    <dgm:cxn modelId="{F845D50A-45A6-4731-A017-E64C4D1AC886}" srcId="{A095400E-8400-4353-847E-45653E179BA4}" destId="{A2ACF8D2-0665-4A3E-97DE-ED461D489B85}" srcOrd="2" destOrd="0" parTransId="{67436E07-9038-4F2A-8D1D-C399B07DB1FE}" sibTransId="{E162D5C5-CF92-4992-8851-88C2A689B46D}"/>
    <dgm:cxn modelId="{F911745D-EA07-4EF6-A0DF-95FE77CC1DAF}" type="presOf" srcId="{2BC0E8E7-38DF-4963-A47A-8AC28B40E3B5}" destId="{6C1B74E5-5CC2-4454-9A27-C179B8A19211}" srcOrd="1" destOrd="0" presId="urn:microsoft.com/office/officeart/2005/8/layout/radial5"/>
    <dgm:cxn modelId="{C33296B2-E359-4632-90E8-8C0D68EDC481}" type="presOf" srcId="{B4CD3A8C-534B-4A9E-8C05-67C3844CA8FE}" destId="{391091FD-2FA4-4C08-ABD3-2603164083B1}" srcOrd="0" destOrd="0" presId="urn:microsoft.com/office/officeart/2005/8/layout/radial5"/>
    <dgm:cxn modelId="{3F65AD5F-53B4-4234-8BB2-0F68E16A7997}" type="presOf" srcId="{ADE42E27-F94A-45CE-8068-13F4DE2CCB95}" destId="{60725A42-21A8-48FE-986A-A939404BE478}" srcOrd="0" destOrd="0" presId="urn:microsoft.com/office/officeart/2005/8/layout/radial5"/>
    <dgm:cxn modelId="{A83DB29E-DB08-489B-A9C9-B787CBAB8A22}" type="presOf" srcId="{DE039049-A7ED-4982-B910-BA6D04940933}" destId="{41ECE2ED-5CCA-4A05-8C1D-A5FD8C987446}" srcOrd="0" destOrd="0" presId="urn:microsoft.com/office/officeart/2005/8/layout/radial5"/>
    <dgm:cxn modelId="{56C99EF3-284C-4A9F-97DE-B6C50A0D8785}" type="presOf" srcId="{6B995866-FAF1-421F-B88F-554316B92E4B}" destId="{5DE7A464-3925-46A8-A94E-8A583F339072}" srcOrd="1" destOrd="0" presId="urn:microsoft.com/office/officeart/2005/8/layout/radial5"/>
    <dgm:cxn modelId="{8F5AD292-6135-4E90-8024-D9221AE4D276}" srcId="{A095400E-8400-4353-847E-45653E179BA4}" destId="{184A827C-F2D9-41AF-B4E4-3640117AE159}" srcOrd="4" destOrd="0" parTransId="{11C0660A-F951-467D-9117-A6BA42628D9E}" sibTransId="{E2514EC7-93B8-47E0-9E30-7AF2F4D30313}"/>
    <dgm:cxn modelId="{26BC817D-D54F-4E8E-AF25-C48BAC09E9CD}" type="presOf" srcId="{11C0660A-F951-467D-9117-A6BA42628D9E}" destId="{5FDB3D76-785E-4562-80A6-F232DEC57688}" srcOrd="1" destOrd="0" presId="urn:microsoft.com/office/officeart/2005/8/layout/radial5"/>
    <dgm:cxn modelId="{0A7CC1B8-0C4F-4273-B5C1-A203FB06CAF6}" type="presOf" srcId="{9C6AD1B9-D081-4A6C-BCE8-E4A6E663DB93}" destId="{4194A7B9-EE16-4280-B2A9-060DCED21E16}" srcOrd="0" destOrd="0" presId="urn:microsoft.com/office/officeart/2005/8/layout/radial5"/>
    <dgm:cxn modelId="{59D67C05-F056-46EA-9500-965EAB67BF9F}" type="presOf" srcId="{69AE4E28-8375-4350-B741-E186450EE5CF}" destId="{D41EC452-9E00-4F43-8D9B-D34C79CF5596}" srcOrd="0" destOrd="0" presId="urn:microsoft.com/office/officeart/2005/8/layout/radial5"/>
    <dgm:cxn modelId="{6B75B093-9BC3-4D29-91E6-DF9201A4D938}" type="presParOf" srcId="{41ECE2ED-5CCA-4A05-8C1D-A5FD8C987446}" destId="{8E60C1E8-8908-44B5-B13B-3E61E7E085DB}" srcOrd="0" destOrd="0" presId="urn:microsoft.com/office/officeart/2005/8/layout/radial5"/>
    <dgm:cxn modelId="{97E103F3-45C5-4CD4-B803-B218E89361DB}" type="presParOf" srcId="{41ECE2ED-5CCA-4A05-8C1D-A5FD8C987446}" destId="{24B0028E-2879-4250-9C98-5C318CCC15F0}" srcOrd="1" destOrd="0" presId="urn:microsoft.com/office/officeart/2005/8/layout/radial5"/>
    <dgm:cxn modelId="{53A5B207-FAD2-469D-9CC1-A8000752BEF5}" type="presParOf" srcId="{24B0028E-2879-4250-9C98-5C318CCC15F0}" destId="{5DE7A464-3925-46A8-A94E-8A583F339072}" srcOrd="0" destOrd="0" presId="urn:microsoft.com/office/officeart/2005/8/layout/radial5"/>
    <dgm:cxn modelId="{61B198FD-A210-4A9E-A31D-A5385A61A170}" type="presParOf" srcId="{41ECE2ED-5CCA-4A05-8C1D-A5FD8C987446}" destId="{4194A7B9-EE16-4280-B2A9-060DCED21E16}" srcOrd="2" destOrd="0" presId="urn:microsoft.com/office/officeart/2005/8/layout/radial5"/>
    <dgm:cxn modelId="{51465860-B2B1-4233-8BC8-55062E9915AF}" type="presParOf" srcId="{41ECE2ED-5CCA-4A05-8C1D-A5FD8C987446}" destId="{391091FD-2FA4-4C08-ABD3-2603164083B1}" srcOrd="3" destOrd="0" presId="urn:microsoft.com/office/officeart/2005/8/layout/radial5"/>
    <dgm:cxn modelId="{56C04AC7-F325-4F4A-B7D6-A29C99ED9B1F}" type="presParOf" srcId="{391091FD-2FA4-4C08-ABD3-2603164083B1}" destId="{742EE02A-D265-4AF1-AB6B-7429320BFF1D}" srcOrd="0" destOrd="0" presId="urn:microsoft.com/office/officeart/2005/8/layout/radial5"/>
    <dgm:cxn modelId="{6F5EF9D0-7E05-4117-850B-DF6B53B4A3DB}" type="presParOf" srcId="{41ECE2ED-5CCA-4A05-8C1D-A5FD8C987446}" destId="{60725A42-21A8-48FE-986A-A939404BE478}" srcOrd="4" destOrd="0" presId="urn:microsoft.com/office/officeart/2005/8/layout/radial5"/>
    <dgm:cxn modelId="{0A8C2E0C-04C0-4CDD-A102-0546D38D53E9}" type="presParOf" srcId="{41ECE2ED-5CCA-4A05-8C1D-A5FD8C987446}" destId="{CD75F26D-B5B9-45EE-81D7-5E9810A1A449}" srcOrd="5" destOrd="0" presId="urn:microsoft.com/office/officeart/2005/8/layout/radial5"/>
    <dgm:cxn modelId="{15874D1C-235D-424F-9FF1-0E9E9CFB4720}" type="presParOf" srcId="{CD75F26D-B5B9-45EE-81D7-5E9810A1A449}" destId="{4945DF33-5C0A-4D86-B7EC-6149563E74C7}" srcOrd="0" destOrd="0" presId="urn:microsoft.com/office/officeart/2005/8/layout/radial5"/>
    <dgm:cxn modelId="{747DFFD0-1B15-4BD9-93D5-CE87B35A20F5}" type="presParOf" srcId="{41ECE2ED-5CCA-4A05-8C1D-A5FD8C987446}" destId="{B1B257E2-EDED-49AB-B000-8BBB8A5EC9E8}" srcOrd="6" destOrd="0" presId="urn:microsoft.com/office/officeart/2005/8/layout/radial5"/>
    <dgm:cxn modelId="{4E53AAE9-B406-4955-9495-13C80301770E}" type="presParOf" srcId="{41ECE2ED-5CCA-4A05-8C1D-A5FD8C987446}" destId="{D41EC452-9E00-4F43-8D9B-D34C79CF5596}" srcOrd="7" destOrd="0" presId="urn:microsoft.com/office/officeart/2005/8/layout/radial5"/>
    <dgm:cxn modelId="{ABC1008B-A156-4A75-9049-4AFB0F2D6610}" type="presParOf" srcId="{D41EC452-9E00-4F43-8D9B-D34C79CF5596}" destId="{052215FF-368E-4DFD-8D53-D37557517F41}" srcOrd="0" destOrd="0" presId="urn:microsoft.com/office/officeart/2005/8/layout/radial5"/>
    <dgm:cxn modelId="{16936452-35BA-4AF4-981E-B311245FAD98}" type="presParOf" srcId="{41ECE2ED-5CCA-4A05-8C1D-A5FD8C987446}" destId="{3CCB63C5-0BA6-4924-8150-941D8F2D7CC6}" srcOrd="8" destOrd="0" presId="urn:microsoft.com/office/officeart/2005/8/layout/radial5"/>
    <dgm:cxn modelId="{3F023AE0-D574-49A5-9FD2-B2678BC155BB}" type="presParOf" srcId="{41ECE2ED-5CCA-4A05-8C1D-A5FD8C987446}" destId="{0F7C2189-F2C8-4547-829F-CAAD91CE18FA}" srcOrd="9" destOrd="0" presId="urn:microsoft.com/office/officeart/2005/8/layout/radial5"/>
    <dgm:cxn modelId="{3F12B625-3344-4E8A-BF28-16C552AA08B0}" type="presParOf" srcId="{0F7C2189-F2C8-4547-829F-CAAD91CE18FA}" destId="{5FDB3D76-785E-4562-80A6-F232DEC57688}" srcOrd="0" destOrd="0" presId="urn:microsoft.com/office/officeart/2005/8/layout/radial5"/>
    <dgm:cxn modelId="{01468E87-7C26-4E38-A066-44A2DCB10CC9}" type="presParOf" srcId="{41ECE2ED-5CCA-4A05-8C1D-A5FD8C987446}" destId="{293FCDBA-44C7-490B-B86B-5835ADCAF655}" srcOrd="10" destOrd="0" presId="urn:microsoft.com/office/officeart/2005/8/layout/radial5"/>
    <dgm:cxn modelId="{D143769E-C9E6-4E76-8FBB-9BC88A5DCF0F}" type="presParOf" srcId="{41ECE2ED-5CCA-4A05-8C1D-A5FD8C987446}" destId="{206C7C54-6A5B-43F4-9023-AF2857D1E2BA}" srcOrd="11" destOrd="0" presId="urn:microsoft.com/office/officeart/2005/8/layout/radial5"/>
    <dgm:cxn modelId="{9ED33141-BAD4-4B68-B75B-89DD78CE49BE}" type="presParOf" srcId="{206C7C54-6A5B-43F4-9023-AF2857D1E2BA}" destId="{6C1B74E5-5CC2-4454-9A27-C179B8A19211}" srcOrd="0" destOrd="0" presId="urn:microsoft.com/office/officeart/2005/8/layout/radial5"/>
    <dgm:cxn modelId="{DD57B16C-BD11-4450-B8BC-B8BE5752B314}" type="presParOf" srcId="{41ECE2ED-5CCA-4A05-8C1D-A5FD8C987446}" destId="{5A7D9649-9746-4B0A-94DC-03ADB7B9179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CC13F-93DE-47A5-BF3C-06E98C3BEBB5}">
      <dsp:nvSpPr>
        <dsp:cNvPr id="0" name=""/>
        <dsp:cNvSpPr/>
      </dsp:nvSpPr>
      <dsp:spPr>
        <a:xfrm>
          <a:off x="4247651" y="1254868"/>
          <a:ext cx="2897007" cy="301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740"/>
              </a:lnTo>
              <a:lnTo>
                <a:pt x="2897007" y="150740"/>
              </a:lnTo>
              <a:lnTo>
                <a:pt x="2897007" y="3012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7E391-F209-4B63-A7D9-703770F0DA33}">
      <dsp:nvSpPr>
        <dsp:cNvPr id="0" name=""/>
        <dsp:cNvSpPr/>
      </dsp:nvSpPr>
      <dsp:spPr>
        <a:xfrm>
          <a:off x="4201931" y="1254868"/>
          <a:ext cx="91440" cy="3012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740"/>
              </a:lnTo>
              <a:lnTo>
                <a:pt x="52370" y="150740"/>
              </a:lnTo>
              <a:lnTo>
                <a:pt x="52370" y="3012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C5458-09AE-47CD-BAE4-70D39663ED2A}">
      <dsp:nvSpPr>
        <dsp:cNvPr id="0" name=""/>
        <dsp:cNvSpPr/>
      </dsp:nvSpPr>
      <dsp:spPr>
        <a:xfrm>
          <a:off x="1574138" y="1254868"/>
          <a:ext cx="2673512" cy="301237"/>
        </a:xfrm>
        <a:custGeom>
          <a:avLst/>
          <a:gdLst/>
          <a:ahLst/>
          <a:cxnLst/>
          <a:rect l="0" t="0" r="0" b="0"/>
          <a:pathLst>
            <a:path>
              <a:moveTo>
                <a:pt x="2673512" y="0"/>
              </a:moveTo>
              <a:lnTo>
                <a:pt x="2673512" y="150740"/>
              </a:lnTo>
              <a:lnTo>
                <a:pt x="0" y="150740"/>
              </a:lnTo>
              <a:lnTo>
                <a:pt x="0" y="3012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77080-2C26-4AE7-BBDC-EE8579064834}">
      <dsp:nvSpPr>
        <dsp:cNvPr id="0" name=""/>
        <dsp:cNvSpPr/>
      </dsp:nvSpPr>
      <dsp:spPr>
        <a:xfrm>
          <a:off x="2590644" y="505"/>
          <a:ext cx="3314013" cy="1254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основні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ознаки</a:t>
          </a:r>
          <a:r>
            <a:rPr lang="ru-RU" sz="2000" kern="1200" dirty="0" smtClean="0"/>
            <a:t> систем </a:t>
          </a:r>
          <a:r>
            <a:rPr lang="ru-RU" sz="2000" kern="1200" dirty="0" err="1" smtClean="0"/>
            <a:t>землеробства</a:t>
          </a:r>
          <a:endParaRPr lang="ru-RU" sz="2000" b="1" kern="1200" dirty="0"/>
        </a:p>
      </dsp:txBody>
      <dsp:txXfrm>
        <a:off x="2590644" y="505"/>
        <a:ext cx="3314013" cy="1254362"/>
      </dsp:txXfrm>
    </dsp:sp>
    <dsp:sp modelId="{5CB63FF2-7036-454E-89E8-3CA23B6E1A9C}">
      <dsp:nvSpPr>
        <dsp:cNvPr id="0" name=""/>
        <dsp:cNvSpPr/>
      </dsp:nvSpPr>
      <dsp:spPr>
        <a:xfrm>
          <a:off x="344844" y="1556105"/>
          <a:ext cx="2458588" cy="16403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способи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використання</a:t>
          </a:r>
          <a:r>
            <a:rPr lang="ru-RU" sz="1800" kern="1200" dirty="0" smtClean="0"/>
            <a:t> земель, </a:t>
          </a:r>
          <a:r>
            <a:rPr lang="ru-RU" sz="1800" kern="1200" dirty="0" err="1" smtClean="0"/>
            <a:t>що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виражаються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структурі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змельних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угідь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посівних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площ</a:t>
          </a:r>
          <a:r>
            <a:rPr lang="ru-RU" sz="1800" kern="1200" dirty="0" smtClean="0"/>
            <a:t>;</a:t>
          </a:r>
          <a:endParaRPr lang="uk-UA" sz="1800" b="1" kern="1200" noProof="0" dirty="0"/>
        </a:p>
      </dsp:txBody>
      <dsp:txXfrm>
        <a:off x="344844" y="1556105"/>
        <a:ext cx="2458588" cy="1640337"/>
      </dsp:txXfrm>
    </dsp:sp>
    <dsp:sp modelId="{18989585-B0EA-4F50-A321-4AF4E58D55DA}">
      <dsp:nvSpPr>
        <dsp:cNvPr id="0" name=""/>
        <dsp:cNvSpPr/>
      </dsp:nvSpPr>
      <dsp:spPr>
        <a:xfrm>
          <a:off x="3104426" y="1556105"/>
          <a:ext cx="2299750" cy="18995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способи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підвищення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родючості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грунтів</a:t>
          </a:r>
          <a:r>
            <a:rPr lang="ru-RU" sz="1800" kern="1200" dirty="0" smtClean="0"/>
            <a:t> — у </a:t>
          </a:r>
          <a:r>
            <a:rPr lang="ru-RU" sz="1800" kern="1200" dirty="0" err="1" smtClean="0"/>
            <a:t>комплексі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агротехнічних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меліоративних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інших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заходів</a:t>
          </a:r>
          <a:r>
            <a:rPr lang="ru-RU" sz="1800" kern="1200" dirty="0" smtClean="0"/>
            <a:t> для </a:t>
          </a:r>
          <a:r>
            <a:rPr lang="ru-RU" sz="1800" kern="1200" dirty="0" err="1" smtClean="0"/>
            <a:t>відповідних</a:t>
          </a:r>
          <a:r>
            <a:rPr lang="ru-RU" sz="1800" kern="1200" dirty="0" smtClean="0"/>
            <a:t> культур;</a:t>
          </a:r>
          <a:endParaRPr lang="uk-UA" sz="1800" b="1" kern="1200" noProof="0" dirty="0"/>
        </a:p>
      </dsp:txBody>
      <dsp:txXfrm>
        <a:off x="3104426" y="1556105"/>
        <a:ext cx="2299750" cy="1899528"/>
      </dsp:txXfrm>
    </dsp:sp>
    <dsp:sp modelId="{4E97A636-091E-46FA-83B3-78E0C011B0EE}">
      <dsp:nvSpPr>
        <dsp:cNvPr id="0" name=""/>
        <dsp:cNvSpPr/>
      </dsp:nvSpPr>
      <dsp:spPr>
        <a:xfrm>
          <a:off x="5705170" y="1556105"/>
          <a:ext cx="2878976" cy="15074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ступінь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інтенсивності</a:t>
          </a:r>
          <a:r>
            <a:rPr lang="ru-RU" sz="1800" kern="1200" dirty="0" smtClean="0"/>
            <a:t>, яку </a:t>
          </a:r>
          <a:r>
            <a:rPr lang="ru-RU" sz="1800" kern="1200" dirty="0" err="1" smtClean="0"/>
            <a:t>характеризують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методи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підходи</a:t>
          </a:r>
          <a:r>
            <a:rPr lang="ru-RU" sz="1800" kern="1200" dirty="0" smtClean="0"/>
            <a:t> до </a:t>
          </a:r>
          <a:r>
            <a:rPr lang="ru-RU" sz="1800" kern="1200" dirty="0" err="1" smtClean="0"/>
            <a:t>поєднання</a:t>
          </a:r>
          <a:r>
            <a:rPr lang="ru-RU" sz="1800" kern="1200" dirty="0" smtClean="0"/>
            <a:t> перших </a:t>
          </a:r>
          <a:r>
            <a:rPr lang="ru-RU" sz="1800" kern="1200" dirty="0" err="1" smtClean="0"/>
            <a:t>двох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ознак</a:t>
          </a:r>
          <a:r>
            <a:rPr lang="ru-RU" sz="1800" kern="1200" dirty="0" smtClean="0"/>
            <a:t>.</a:t>
          </a:r>
          <a:endParaRPr lang="uk-UA" sz="1800" b="1" kern="1200" noProof="0" dirty="0"/>
        </a:p>
      </dsp:txBody>
      <dsp:txXfrm>
        <a:off x="5705170" y="1556105"/>
        <a:ext cx="2878976" cy="1507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0C1E8-8908-44B5-B13B-3E61E7E085DB}">
      <dsp:nvSpPr>
        <dsp:cNvPr id="0" name=""/>
        <dsp:cNvSpPr/>
      </dsp:nvSpPr>
      <dsp:spPr>
        <a:xfrm>
          <a:off x="3503347" y="2307799"/>
          <a:ext cx="2076766" cy="1361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Основні  способи  обробітку  ґрунту </a:t>
          </a:r>
          <a:endParaRPr lang="uk-UA" sz="2000" kern="1200" dirty="0"/>
        </a:p>
      </dsp:txBody>
      <dsp:txXfrm>
        <a:off x="3807482" y="2507122"/>
        <a:ext cx="1468496" cy="962418"/>
      </dsp:txXfrm>
    </dsp:sp>
    <dsp:sp modelId="{24B0028E-2879-4250-9C98-5C318CCC15F0}">
      <dsp:nvSpPr>
        <dsp:cNvPr id="0" name=""/>
        <dsp:cNvSpPr/>
      </dsp:nvSpPr>
      <dsp:spPr>
        <a:xfrm rot="16200000">
          <a:off x="4347512" y="1685168"/>
          <a:ext cx="388435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4405777" y="1850303"/>
        <a:ext cx="271905" cy="320612"/>
      </dsp:txXfrm>
    </dsp:sp>
    <dsp:sp modelId="{4194A7B9-EE16-4280-B2A9-060DCED21E16}">
      <dsp:nvSpPr>
        <dsp:cNvPr id="0" name=""/>
        <dsp:cNvSpPr/>
      </dsp:nvSpPr>
      <dsp:spPr>
        <a:xfrm>
          <a:off x="3647365" y="3277"/>
          <a:ext cx="1788729" cy="1571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обертання  ґрунту</a:t>
          </a:r>
          <a:endParaRPr lang="uk-UA" sz="2000" kern="1200" dirty="0"/>
        </a:p>
      </dsp:txBody>
      <dsp:txXfrm>
        <a:off x="3909318" y="233436"/>
        <a:ext cx="1264823" cy="1111307"/>
      </dsp:txXfrm>
    </dsp:sp>
    <dsp:sp modelId="{391091FD-2FA4-4C08-ABD3-2603164083B1}">
      <dsp:nvSpPr>
        <dsp:cNvPr id="0" name=""/>
        <dsp:cNvSpPr/>
      </dsp:nvSpPr>
      <dsp:spPr>
        <a:xfrm rot="19800000">
          <a:off x="5374764" y="2187036"/>
          <a:ext cx="184175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5378465" y="2307719"/>
        <a:ext cx="128923" cy="320612"/>
      </dsp:txXfrm>
    </dsp:sp>
    <dsp:sp modelId="{60725A42-21A8-48FE-986A-A939404BE478}">
      <dsp:nvSpPr>
        <dsp:cNvPr id="0" name=""/>
        <dsp:cNvSpPr/>
      </dsp:nvSpPr>
      <dsp:spPr>
        <a:xfrm>
          <a:off x="5410070" y="1102898"/>
          <a:ext cx="2072517" cy="15716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розпушення  ґрунту </a:t>
          </a:r>
          <a:endParaRPr lang="uk-UA" sz="2000" kern="1200" dirty="0"/>
        </a:p>
      </dsp:txBody>
      <dsp:txXfrm>
        <a:off x="5713583" y="1333057"/>
        <a:ext cx="1465491" cy="1111307"/>
      </dsp:txXfrm>
    </dsp:sp>
    <dsp:sp modelId="{CD75F26D-B5B9-45EE-81D7-5E9810A1A449}">
      <dsp:nvSpPr>
        <dsp:cNvPr id="0" name=""/>
        <dsp:cNvSpPr/>
      </dsp:nvSpPr>
      <dsp:spPr>
        <a:xfrm rot="1800000">
          <a:off x="5384499" y="3270503"/>
          <a:ext cx="217459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5388869" y="3361064"/>
        <a:ext cx="152221" cy="320612"/>
      </dsp:txXfrm>
    </dsp:sp>
    <dsp:sp modelId="{B1B257E2-EDED-49AB-B000-8BBB8A5EC9E8}">
      <dsp:nvSpPr>
        <dsp:cNvPr id="0" name=""/>
        <dsp:cNvSpPr/>
      </dsp:nvSpPr>
      <dsp:spPr>
        <a:xfrm>
          <a:off x="5512344" y="3302140"/>
          <a:ext cx="1867970" cy="1571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ущільнення  ґрунту</a:t>
          </a:r>
          <a:endParaRPr lang="uk-UA" sz="2000" kern="1200" dirty="0"/>
        </a:p>
      </dsp:txBody>
      <dsp:txXfrm>
        <a:off x="5785902" y="3532299"/>
        <a:ext cx="1320854" cy="1111307"/>
      </dsp:txXfrm>
    </dsp:sp>
    <dsp:sp modelId="{D41EC452-9E00-4F43-8D9B-D34C79CF5596}">
      <dsp:nvSpPr>
        <dsp:cNvPr id="0" name=""/>
        <dsp:cNvSpPr/>
      </dsp:nvSpPr>
      <dsp:spPr>
        <a:xfrm rot="5400000">
          <a:off x="4347512" y="3757143"/>
          <a:ext cx="388435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4405777" y="3805748"/>
        <a:ext cx="271905" cy="320612"/>
      </dsp:txXfrm>
    </dsp:sp>
    <dsp:sp modelId="{3CCB63C5-0BA6-4924-8150-941D8F2D7CC6}">
      <dsp:nvSpPr>
        <dsp:cNvPr id="0" name=""/>
        <dsp:cNvSpPr/>
      </dsp:nvSpPr>
      <dsp:spPr>
        <a:xfrm>
          <a:off x="3647365" y="4401761"/>
          <a:ext cx="1788729" cy="15716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вирівнювання  поверхні  поля</a:t>
          </a:r>
          <a:endParaRPr lang="uk-UA" sz="2000" kern="1200" dirty="0"/>
        </a:p>
      </dsp:txBody>
      <dsp:txXfrm>
        <a:off x="3909318" y="4631920"/>
        <a:ext cx="1264823" cy="1111307"/>
      </dsp:txXfrm>
    </dsp:sp>
    <dsp:sp modelId="{0F7C2189-F2C8-4547-829F-CAAD91CE18FA}">
      <dsp:nvSpPr>
        <dsp:cNvPr id="0" name=""/>
        <dsp:cNvSpPr/>
      </dsp:nvSpPr>
      <dsp:spPr>
        <a:xfrm rot="9000000">
          <a:off x="3486555" y="3268714"/>
          <a:ext cx="213549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3546328" y="3359568"/>
        <a:ext cx="149484" cy="320612"/>
      </dsp:txXfrm>
    </dsp:sp>
    <dsp:sp modelId="{293FCDBA-44C7-490B-B86B-5835ADCAF655}">
      <dsp:nvSpPr>
        <dsp:cNvPr id="0" name=""/>
        <dsp:cNvSpPr/>
      </dsp:nvSpPr>
      <dsp:spPr>
        <a:xfrm>
          <a:off x="1691681" y="3302140"/>
          <a:ext cx="1890900" cy="15716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перемішування  ґрунту </a:t>
          </a:r>
          <a:endParaRPr lang="uk-UA" sz="2000" kern="1200" dirty="0"/>
        </a:p>
      </dsp:txBody>
      <dsp:txXfrm>
        <a:off x="1968597" y="3532299"/>
        <a:ext cx="1337068" cy="1111307"/>
      </dsp:txXfrm>
    </dsp:sp>
    <dsp:sp modelId="{206C7C54-6A5B-43F4-9023-AF2857D1E2BA}">
      <dsp:nvSpPr>
        <dsp:cNvPr id="0" name=""/>
        <dsp:cNvSpPr/>
      </dsp:nvSpPr>
      <dsp:spPr>
        <a:xfrm rot="12600000">
          <a:off x="3499613" y="2178219"/>
          <a:ext cx="203446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3556558" y="2300348"/>
        <a:ext cx="142412" cy="320612"/>
      </dsp:txXfrm>
    </dsp:sp>
    <dsp:sp modelId="{5A7D9649-9746-4B0A-94DC-03ADB7B9179F}">
      <dsp:nvSpPr>
        <dsp:cNvPr id="0" name=""/>
        <dsp:cNvSpPr/>
      </dsp:nvSpPr>
      <dsp:spPr>
        <a:xfrm>
          <a:off x="1661411" y="1102898"/>
          <a:ext cx="1951439" cy="1571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підрізання  бур’янів</a:t>
          </a:r>
          <a:endParaRPr lang="uk-UA" sz="2000" kern="1200" dirty="0"/>
        </a:p>
      </dsp:txBody>
      <dsp:txXfrm>
        <a:off x="1947193" y="1333057"/>
        <a:ext cx="1379875" cy="1111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D621C-3AEF-47C0-9CAF-A2BF1D8CDEF2}">
      <dsp:nvSpPr>
        <dsp:cNvPr id="0" name=""/>
        <dsp:cNvSpPr/>
      </dsp:nvSpPr>
      <dsp:spPr>
        <a:xfrm>
          <a:off x="4536183" y="1449430"/>
          <a:ext cx="2066051" cy="1895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725"/>
              </a:lnTo>
              <a:lnTo>
                <a:pt x="2066051" y="1701725"/>
              </a:lnTo>
              <a:lnTo>
                <a:pt x="2066051" y="1895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7B33F-A823-4DBD-98C5-54FB6B5B1F30}">
      <dsp:nvSpPr>
        <dsp:cNvPr id="0" name=""/>
        <dsp:cNvSpPr/>
      </dsp:nvSpPr>
      <dsp:spPr>
        <a:xfrm>
          <a:off x="4536183" y="1449430"/>
          <a:ext cx="1738853" cy="46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12"/>
              </a:lnTo>
              <a:lnTo>
                <a:pt x="1738853" y="275112"/>
              </a:lnTo>
              <a:lnTo>
                <a:pt x="1738853" y="4690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D715E-9121-494A-BBB8-3070A7ACED42}">
      <dsp:nvSpPr>
        <dsp:cNvPr id="0" name=""/>
        <dsp:cNvSpPr/>
      </dsp:nvSpPr>
      <dsp:spPr>
        <a:xfrm>
          <a:off x="3159670" y="1449430"/>
          <a:ext cx="1376512" cy="387807"/>
        </a:xfrm>
        <a:custGeom>
          <a:avLst/>
          <a:gdLst/>
          <a:ahLst/>
          <a:cxnLst/>
          <a:rect l="0" t="0" r="0" b="0"/>
          <a:pathLst>
            <a:path>
              <a:moveTo>
                <a:pt x="1376512" y="0"/>
              </a:moveTo>
              <a:lnTo>
                <a:pt x="1376512" y="193903"/>
              </a:lnTo>
              <a:lnTo>
                <a:pt x="0" y="193903"/>
              </a:lnTo>
              <a:lnTo>
                <a:pt x="0" y="3878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FF2F8-3638-4AE5-B2D5-69FCBB7010DF}">
      <dsp:nvSpPr>
        <dsp:cNvPr id="0" name=""/>
        <dsp:cNvSpPr/>
      </dsp:nvSpPr>
      <dsp:spPr>
        <a:xfrm>
          <a:off x="925163" y="1449430"/>
          <a:ext cx="3611019" cy="387807"/>
        </a:xfrm>
        <a:custGeom>
          <a:avLst/>
          <a:gdLst/>
          <a:ahLst/>
          <a:cxnLst/>
          <a:rect l="0" t="0" r="0" b="0"/>
          <a:pathLst>
            <a:path>
              <a:moveTo>
                <a:pt x="3611019" y="0"/>
              </a:moveTo>
              <a:lnTo>
                <a:pt x="3611019" y="193903"/>
              </a:lnTo>
              <a:lnTo>
                <a:pt x="0" y="193903"/>
              </a:lnTo>
              <a:lnTo>
                <a:pt x="0" y="3878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89ABC-F84C-43C6-A3CF-ED66F4F8E477}">
      <dsp:nvSpPr>
        <dsp:cNvPr id="0" name=""/>
        <dsp:cNvSpPr/>
      </dsp:nvSpPr>
      <dsp:spPr>
        <a:xfrm>
          <a:off x="2050274" y="288031"/>
          <a:ext cx="4971816" cy="1161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itchFamily="18" charset="0"/>
              <a:cs typeface="Times New Roman" pitchFamily="18" charset="0"/>
            </a:rPr>
            <a:t>конструктивна схема сучасних агрегатів </a:t>
          </a:r>
          <a:endParaRPr lang="uk-UA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0274" y="288031"/>
        <a:ext cx="4971816" cy="1161399"/>
      </dsp:txXfrm>
    </dsp:sp>
    <dsp:sp modelId="{171BB842-2404-4201-B7C0-23AB1369CC56}">
      <dsp:nvSpPr>
        <dsp:cNvPr id="0" name=""/>
        <dsp:cNvSpPr/>
      </dsp:nvSpPr>
      <dsp:spPr>
        <a:xfrm>
          <a:off x="1813" y="1837237"/>
          <a:ext cx="1846700" cy="18841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itchFamily="18" charset="0"/>
              <a:cs typeface="Times New Roman" pitchFamily="18" charset="0"/>
            </a:rPr>
            <a:t>рами у вигляді жорсткої зварної конструкції з пристроєм агрегатування;</a:t>
          </a:r>
          <a:endParaRPr lang="uk-UA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3" y="1837237"/>
        <a:ext cx="1846700" cy="1884179"/>
      </dsp:txXfrm>
    </dsp:sp>
    <dsp:sp modelId="{E64B255C-7A03-4D8D-BAC7-BA85BF179F53}">
      <dsp:nvSpPr>
        <dsp:cNvPr id="0" name=""/>
        <dsp:cNvSpPr/>
      </dsp:nvSpPr>
      <dsp:spPr>
        <a:xfrm>
          <a:off x="2236320" y="1837237"/>
          <a:ext cx="1846700" cy="32033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itchFamily="18" charset="0"/>
              <a:cs typeface="Times New Roman" pitchFamily="18" charset="0"/>
            </a:rPr>
            <a:t>робочих секцій (кілька рядів стрілчастих лап з радіальної підвіскою, секції зубових борін, </a:t>
          </a:r>
          <a:r>
            <a:rPr lang="uk-UA" sz="2100" kern="1200" dirty="0" err="1" smtClean="0">
              <a:latin typeface="Times New Roman" pitchFamily="18" charset="0"/>
              <a:cs typeface="Times New Roman" pitchFamily="18" charset="0"/>
            </a:rPr>
            <a:t>прикатуючі</a:t>
          </a:r>
          <a:r>
            <a:rPr lang="uk-UA" sz="2100" kern="1200" dirty="0" smtClean="0">
              <a:latin typeface="Times New Roman" pitchFamily="18" charset="0"/>
              <a:cs typeface="Times New Roman" pitchFamily="18" charset="0"/>
            </a:rPr>
            <a:t> пруткові або пластинчасті катки </a:t>
          </a:r>
          <a:endParaRPr lang="uk-UA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36320" y="1837237"/>
        <a:ext cx="1846700" cy="3203323"/>
      </dsp:txXfrm>
    </dsp:sp>
    <dsp:sp modelId="{656B8866-F0BB-409B-8F59-2BDE57F81600}">
      <dsp:nvSpPr>
        <dsp:cNvPr id="0" name=""/>
        <dsp:cNvSpPr/>
      </dsp:nvSpPr>
      <dsp:spPr>
        <a:xfrm>
          <a:off x="5092427" y="1918445"/>
          <a:ext cx="2365217" cy="9233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itchFamily="18" charset="0"/>
              <a:cs typeface="Times New Roman" pitchFamily="18" charset="0"/>
            </a:rPr>
            <a:t>системи внесення добрив;</a:t>
          </a:r>
          <a:endParaRPr lang="uk-UA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2427" y="1918445"/>
        <a:ext cx="2365217" cy="923350"/>
      </dsp:txXfrm>
    </dsp:sp>
    <dsp:sp modelId="{FA62049D-91A5-4736-B15B-F4C6BF278D6A}">
      <dsp:nvSpPr>
        <dsp:cNvPr id="0" name=""/>
        <dsp:cNvSpPr/>
      </dsp:nvSpPr>
      <dsp:spPr>
        <a:xfrm>
          <a:off x="5678884" y="3345059"/>
          <a:ext cx="1846700" cy="9233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itchFamily="18" charset="0"/>
              <a:cs typeface="Times New Roman" pitchFamily="18" charset="0"/>
            </a:rPr>
            <a:t>GPS - навігації.</a:t>
          </a:r>
          <a:endParaRPr lang="uk-UA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78884" y="3345059"/>
        <a:ext cx="1846700" cy="923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0C1E8-8908-44B5-B13B-3E61E7E085DB}">
      <dsp:nvSpPr>
        <dsp:cNvPr id="0" name=""/>
        <dsp:cNvSpPr/>
      </dsp:nvSpPr>
      <dsp:spPr>
        <a:xfrm>
          <a:off x="2546383" y="2016227"/>
          <a:ext cx="3660934" cy="1944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Times New Roman" pitchFamily="18" charset="0"/>
              <a:cs typeface="Times New Roman" pitchFamily="18" charset="0"/>
            </a:rPr>
            <a:t>Інтенсивні системи землеробства в своїй основі повинні забезпечувати </a:t>
          </a:r>
          <a:endParaRPr lang="uk-UA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082514" y="2300950"/>
        <a:ext cx="2588672" cy="1374762"/>
      </dsp:txXfrm>
    </dsp:sp>
    <dsp:sp modelId="{24B0028E-2879-4250-9C98-5C318CCC15F0}">
      <dsp:nvSpPr>
        <dsp:cNvPr id="0" name=""/>
        <dsp:cNvSpPr/>
      </dsp:nvSpPr>
      <dsp:spPr>
        <a:xfrm rot="16200000">
          <a:off x="4259900" y="1535008"/>
          <a:ext cx="233902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4294986" y="1676964"/>
        <a:ext cx="163731" cy="320612"/>
      </dsp:txXfrm>
    </dsp:sp>
    <dsp:sp modelId="{4194A7B9-EE16-4280-B2A9-060DCED21E16}">
      <dsp:nvSpPr>
        <dsp:cNvPr id="0" name=""/>
        <dsp:cNvSpPr/>
      </dsp:nvSpPr>
      <dsp:spPr>
        <a:xfrm>
          <a:off x="3122443" y="3277"/>
          <a:ext cx="2508816" cy="1571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smtClean="0">
              <a:latin typeface="Times New Roman" pitchFamily="18" charset="0"/>
              <a:cs typeface="Times New Roman" pitchFamily="18" charset="0"/>
            </a:rPr>
            <a:t>ріст урожайності </a:t>
          </a:r>
          <a:endParaRPr lang="uk-UA" sz="2000" kern="1200" noProof="0">
            <a:latin typeface="Times New Roman" pitchFamily="18" charset="0"/>
            <a:cs typeface="Times New Roman" pitchFamily="18" charset="0"/>
          </a:endParaRPr>
        </a:p>
      </dsp:txBody>
      <dsp:txXfrm>
        <a:off x="3489851" y="233436"/>
        <a:ext cx="1774000" cy="1111307"/>
      </dsp:txXfrm>
    </dsp:sp>
    <dsp:sp modelId="{391091FD-2FA4-4C08-ABD3-2603164083B1}">
      <dsp:nvSpPr>
        <dsp:cNvPr id="0" name=""/>
        <dsp:cNvSpPr/>
      </dsp:nvSpPr>
      <dsp:spPr>
        <a:xfrm rot="19963584">
          <a:off x="5874173" y="1797886"/>
          <a:ext cx="587005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5883084" y="1941485"/>
        <a:ext cx="426699" cy="320612"/>
      </dsp:txXfrm>
    </dsp:sp>
    <dsp:sp modelId="{60725A42-21A8-48FE-986A-A939404BE478}">
      <dsp:nvSpPr>
        <dsp:cNvPr id="0" name=""/>
        <dsp:cNvSpPr/>
      </dsp:nvSpPr>
      <dsp:spPr>
        <a:xfrm>
          <a:off x="6495361" y="576062"/>
          <a:ext cx="2072517" cy="15716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smtClean="0">
              <a:latin typeface="Times New Roman" pitchFamily="18" charset="0"/>
              <a:cs typeface="Times New Roman" pitchFamily="18" charset="0"/>
            </a:rPr>
            <a:t>відновлення</a:t>
          </a:r>
          <a:endParaRPr lang="uk-UA" sz="2000" kern="1200" noProof="0">
            <a:latin typeface="Times New Roman" pitchFamily="18" charset="0"/>
            <a:cs typeface="Times New Roman" pitchFamily="18" charset="0"/>
          </a:endParaRPr>
        </a:p>
      </dsp:txBody>
      <dsp:txXfrm>
        <a:off x="6798874" y="806221"/>
        <a:ext cx="1465491" cy="1111307"/>
      </dsp:txXfrm>
    </dsp:sp>
    <dsp:sp modelId="{CD75F26D-B5B9-45EE-81D7-5E9810A1A449}">
      <dsp:nvSpPr>
        <dsp:cNvPr id="0" name=""/>
        <dsp:cNvSpPr/>
      </dsp:nvSpPr>
      <dsp:spPr>
        <a:xfrm rot="1845180">
          <a:off x="5777337" y="3743095"/>
          <a:ext cx="634071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5788608" y="3808980"/>
        <a:ext cx="473765" cy="320612"/>
      </dsp:txXfrm>
    </dsp:sp>
    <dsp:sp modelId="{B1B257E2-EDED-49AB-B000-8BBB8A5EC9E8}">
      <dsp:nvSpPr>
        <dsp:cNvPr id="0" name=""/>
        <dsp:cNvSpPr/>
      </dsp:nvSpPr>
      <dsp:spPr>
        <a:xfrm>
          <a:off x="6207325" y="4104458"/>
          <a:ext cx="2732034" cy="1571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Times New Roman" pitchFamily="18" charset="0"/>
              <a:cs typeface="Times New Roman" pitchFamily="18" charset="0"/>
            </a:rPr>
            <a:t>збереження і підвищення родючості ґрунту</a:t>
          </a:r>
          <a:endParaRPr lang="uk-UA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607422" y="4334617"/>
        <a:ext cx="1931840" cy="1111307"/>
      </dsp:txXfrm>
    </dsp:sp>
    <dsp:sp modelId="{D41EC452-9E00-4F43-8D9B-D34C79CF5596}">
      <dsp:nvSpPr>
        <dsp:cNvPr id="0" name=""/>
        <dsp:cNvSpPr/>
      </dsp:nvSpPr>
      <dsp:spPr>
        <a:xfrm rot="5400000">
          <a:off x="4259900" y="3907302"/>
          <a:ext cx="233902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4294986" y="3979087"/>
        <a:ext cx="163731" cy="320612"/>
      </dsp:txXfrm>
    </dsp:sp>
    <dsp:sp modelId="{3CCB63C5-0BA6-4924-8150-941D8F2D7CC6}">
      <dsp:nvSpPr>
        <dsp:cNvPr id="0" name=""/>
        <dsp:cNvSpPr/>
      </dsp:nvSpPr>
      <dsp:spPr>
        <a:xfrm>
          <a:off x="3482486" y="4401761"/>
          <a:ext cx="1788729" cy="15716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smtClean="0">
              <a:latin typeface="Times New Roman" pitchFamily="18" charset="0"/>
              <a:cs typeface="Times New Roman" pitchFamily="18" charset="0"/>
            </a:rPr>
            <a:t>застосування добрив</a:t>
          </a:r>
          <a:endParaRPr lang="uk-UA" sz="2000" kern="1200" noProof="0">
            <a:latin typeface="Times New Roman" pitchFamily="18" charset="0"/>
            <a:cs typeface="Times New Roman" pitchFamily="18" charset="0"/>
          </a:endParaRPr>
        </a:p>
      </dsp:txBody>
      <dsp:txXfrm>
        <a:off x="3744439" y="4631920"/>
        <a:ext cx="1264823" cy="1111307"/>
      </dsp:txXfrm>
    </dsp:sp>
    <dsp:sp modelId="{0F7C2189-F2C8-4547-829F-CAAD91CE18FA}">
      <dsp:nvSpPr>
        <dsp:cNvPr id="0" name=""/>
        <dsp:cNvSpPr/>
      </dsp:nvSpPr>
      <dsp:spPr>
        <a:xfrm rot="9079002">
          <a:off x="2094378" y="3758354"/>
          <a:ext cx="773357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2244848" y="3826753"/>
        <a:ext cx="613051" cy="320612"/>
      </dsp:txXfrm>
    </dsp:sp>
    <dsp:sp modelId="{293FCDBA-44C7-490B-B86B-5835ADCAF655}">
      <dsp:nvSpPr>
        <dsp:cNvPr id="0" name=""/>
        <dsp:cNvSpPr/>
      </dsp:nvSpPr>
      <dsp:spPr>
        <a:xfrm>
          <a:off x="86636" y="4032457"/>
          <a:ext cx="1890900" cy="15716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smtClean="0">
              <a:latin typeface="Times New Roman" pitchFamily="18" charset="0"/>
              <a:cs typeface="Times New Roman" pitchFamily="18" charset="0"/>
            </a:rPr>
            <a:t>Ресурсозберігаючих технологій</a:t>
          </a:r>
          <a:endParaRPr lang="uk-UA" sz="2000" kern="1200" noProof="0">
            <a:latin typeface="Times New Roman" pitchFamily="18" charset="0"/>
            <a:cs typeface="Times New Roman" pitchFamily="18" charset="0"/>
          </a:endParaRPr>
        </a:p>
      </dsp:txBody>
      <dsp:txXfrm>
        <a:off x="363552" y="4262616"/>
        <a:ext cx="1337068" cy="1111307"/>
      </dsp:txXfrm>
    </dsp:sp>
    <dsp:sp modelId="{206C7C54-6A5B-43F4-9023-AF2857D1E2BA}">
      <dsp:nvSpPr>
        <dsp:cNvPr id="0" name=""/>
        <dsp:cNvSpPr/>
      </dsp:nvSpPr>
      <dsp:spPr>
        <a:xfrm rot="12429468">
          <a:off x="2253218" y="1789257"/>
          <a:ext cx="614128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2404687" y="1932712"/>
        <a:ext cx="453822" cy="320612"/>
      </dsp:txXfrm>
    </dsp:sp>
    <dsp:sp modelId="{5A7D9649-9746-4B0A-94DC-03ADB7B9179F}">
      <dsp:nvSpPr>
        <dsp:cNvPr id="0" name=""/>
        <dsp:cNvSpPr/>
      </dsp:nvSpPr>
      <dsp:spPr>
        <a:xfrm>
          <a:off x="230656" y="576067"/>
          <a:ext cx="1951439" cy="1571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Times New Roman" pitchFamily="18" charset="0"/>
              <a:cs typeface="Times New Roman" pitchFamily="18" charset="0"/>
            </a:rPr>
            <a:t>вдосконалення знарядь і машин</a:t>
          </a:r>
          <a:endParaRPr lang="uk-UA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16438" y="806226"/>
        <a:ext cx="1379875" cy="1111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3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3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7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0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5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Тема 10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ОСОБЛИВОСТІ КОНСТРУКЦІЙ МАШИНИ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СУЧАСНИХ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ЗЕМЛЕРОБСТВА. 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43608" y="689073"/>
            <a:ext cx="7772400" cy="136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Міністерство освіти і науки України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Вінницький національний аграрний університет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Picture 2" descr="D:\Документ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" y="284409"/>
            <a:ext cx="1268760" cy="1268760"/>
          </a:xfrm>
          <a:prstGeom prst="rect">
            <a:avLst/>
          </a:prstGeom>
          <a:noFill/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1763689" y="3645024"/>
            <a:ext cx="6624736" cy="155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Класифікаційні ознаки, критерії, характеристика систем землеробства.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2. Машини для смугового обробітку ґрунту.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3. Системи інтенсивного землеробства.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4. Особливості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вертикального обробітку ґрунту.</a:t>
            </a:r>
          </a:p>
          <a:p>
            <a:pPr marL="44846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 l="-191" t="54305" r="26422" b="-269"/>
          <a:stretch>
            <a:fillRect/>
          </a:stretch>
        </p:blipFill>
        <p:spPr bwMode="auto">
          <a:xfrm>
            <a:off x="0" y="0"/>
            <a:ext cx="9144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Прямоугольник 2"/>
          <p:cNvSpPr>
            <a:spLocks noChangeArrowheads="1"/>
          </p:cNvSpPr>
          <p:nvPr/>
        </p:nvSpPr>
        <p:spPr bwMode="auto">
          <a:xfrm>
            <a:off x="-15875" y="4941888"/>
            <a:ext cx="9159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800" b="1">
                <a:latin typeface="Calibri" pitchFamily="34" charset="0"/>
              </a:rPr>
              <a:t>Пневмомеханічні висівні апарати: </a:t>
            </a:r>
          </a:p>
          <a:p>
            <a:pPr algn="ctr"/>
            <a:r>
              <a:rPr lang="uk-UA" sz="1800">
                <a:latin typeface="Calibri" pitchFamily="34" charset="0"/>
              </a:rPr>
              <a:t>б — з надлишковим тиском; в — з централізованим дозуванням;  11 і 23 — диски; 3 і 18 — ворушилки; 4, 12 і 26 — корпуси; 5 і 16 — забірні камери; 6 і 15  — бункери;  7 —  вилка; 8,  14,  22  і  27 —  повітропроводи;  9 і  10 — штирі  вилки; 13  і  21 — сопла; 17 — заслінка; 19 — котушка; 20 — насіннєпровід; 24 — розподільне колесо; 25 — сошник </a:t>
            </a:r>
          </a:p>
        </p:txBody>
      </p:sp>
    </p:spTree>
    <p:extLst>
      <p:ext uri="{BB962C8B-B14F-4D97-AF65-F5344CB8AC3E}">
        <p14:creationId xmlns:p14="http://schemas.microsoft.com/office/powerpoint/2010/main" val="11885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 cstate="print"/>
          <a:srcRect b="58371"/>
          <a:stretch>
            <a:fillRect/>
          </a:stretch>
        </p:blipFill>
        <p:spPr bwMode="auto">
          <a:xfrm>
            <a:off x="63500" y="1412875"/>
            <a:ext cx="8899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-26988" y="5103813"/>
            <a:ext cx="91709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800" b="1" dirty="0">
                <a:latin typeface="Calibri" pitchFamily="34" charset="0"/>
              </a:rPr>
              <a:t>Сошники наральникові: </a:t>
            </a:r>
            <a:r>
              <a:rPr lang="uk-UA" sz="1800" dirty="0">
                <a:latin typeface="Calibri" pitchFamily="34" charset="0"/>
              </a:rPr>
              <a:t>а —  анкерний;  б —  </a:t>
            </a:r>
            <a:r>
              <a:rPr lang="uk-UA" sz="1800" dirty="0" err="1">
                <a:latin typeface="Calibri" pitchFamily="34" charset="0"/>
              </a:rPr>
              <a:t>кілеподібний</a:t>
            </a:r>
            <a:r>
              <a:rPr lang="uk-UA" sz="1800" dirty="0">
                <a:latin typeface="Calibri" pitchFamily="34" charset="0"/>
              </a:rPr>
              <a:t>  сівалки  СЗТ-3,6А;  в —  </a:t>
            </a:r>
            <a:r>
              <a:rPr lang="uk-UA" sz="1800" dirty="0" err="1">
                <a:latin typeface="Calibri" pitchFamily="34" charset="0"/>
              </a:rPr>
              <a:t>кілеподібний</a:t>
            </a:r>
            <a:r>
              <a:rPr lang="uk-UA" sz="1800" dirty="0">
                <a:latin typeface="Calibri" pitchFamily="34" charset="0"/>
              </a:rPr>
              <a:t>  сівалки  СЗ-3,6А-03;  г </a:t>
            </a:r>
            <a:r>
              <a:rPr lang="uk-UA" sz="1800" dirty="0" err="1">
                <a:latin typeface="Calibri" pitchFamily="34" charset="0"/>
              </a:rPr>
              <a:t>—кілеподібний</a:t>
            </a:r>
            <a:r>
              <a:rPr lang="uk-UA" sz="1800" dirty="0">
                <a:latin typeface="Calibri" pitchFamily="34" charset="0"/>
              </a:rPr>
              <a:t> льонової сівалки; 1 — наральник; 2 і 15 — кронштейни; 3 — скоба; 4 — трубка; 5 і 8 — лійки; 6 — </a:t>
            </a:r>
            <a:r>
              <a:rPr lang="uk-UA" sz="1800" dirty="0" err="1">
                <a:latin typeface="Calibri" pitchFamily="34" charset="0"/>
              </a:rPr>
              <a:t>кілеподібний</a:t>
            </a:r>
            <a:r>
              <a:rPr lang="uk-UA" sz="1800" dirty="0">
                <a:latin typeface="Calibri" pitchFamily="34" charset="0"/>
              </a:rPr>
              <a:t> наральник; 7 — полоз; 9 — п’ятка; 10 — болт; 11 і 17 — пружини; 12 і 19 — </a:t>
            </a:r>
            <a:r>
              <a:rPr lang="uk-UA" sz="1800" dirty="0" err="1">
                <a:latin typeface="Calibri" pitchFamily="34" charset="0"/>
              </a:rPr>
              <a:t>стовби</a:t>
            </a:r>
            <a:r>
              <a:rPr lang="uk-UA" sz="1800" dirty="0">
                <a:latin typeface="Calibri" pitchFamily="34" charset="0"/>
              </a:rPr>
              <a:t>; 13 і 20 — лапи; 14 — корпус; 16 — тяга; 18 — насіннєпровід; 21 і 22 — носки </a:t>
            </a:r>
          </a:p>
        </p:txBody>
      </p:sp>
    </p:spTree>
    <p:extLst>
      <p:ext uri="{BB962C8B-B14F-4D97-AF65-F5344CB8AC3E}">
        <p14:creationId xmlns:p14="http://schemas.microsoft.com/office/powerpoint/2010/main" val="12010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84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9500"/>
            <a:ext cx="21304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2688" y="0"/>
            <a:ext cx="28813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50" y="2349500"/>
            <a:ext cx="27368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0"/>
            <a:ext cx="20145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2420938"/>
            <a:ext cx="19129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4581525"/>
            <a:ext cx="19510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23850" y="537368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стрілчастий</a:t>
            </a:r>
            <a:endParaRPr lang="ru-RU"/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6948488" y="544512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/>
              <a:t>долото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 l="52768" b="50519"/>
          <a:stretch>
            <a:fillRect/>
          </a:stretch>
        </p:blipFill>
        <p:spPr bwMode="auto">
          <a:xfrm>
            <a:off x="2916238" y="3213100"/>
            <a:ext cx="39957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 cstate="print"/>
          <a:srcRect r="46368" b="51485"/>
          <a:stretch>
            <a:fillRect/>
          </a:stretch>
        </p:blipFill>
        <p:spPr bwMode="auto">
          <a:xfrm>
            <a:off x="1476375" y="0"/>
            <a:ext cx="6624638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 cstate="print"/>
          <a:srcRect t="54796"/>
          <a:stretch>
            <a:fillRect/>
          </a:stretch>
        </p:blipFill>
        <p:spPr bwMode="auto">
          <a:xfrm>
            <a:off x="468313" y="5641975"/>
            <a:ext cx="84597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t="54796"/>
          <a:stretch>
            <a:fillRect/>
          </a:stretch>
        </p:blipFill>
        <p:spPr bwMode="auto">
          <a:xfrm>
            <a:off x="467544" y="5641975"/>
            <a:ext cx="84597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05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Причіпна пневматична стерньова сівалка Great Plains 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www.no-till.ru/seeders/greatplains/gp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6438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10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23179178"/>
              </p:ext>
            </p:extLst>
          </p:nvPr>
        </p:nvGraphicFramePr>
        <p:xfrm>
          <a:off x="395536" y="908720"/>
          <a:ext cx="892899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9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53482330"/>
              </p:ext>
            </p:extLst>
          </p:nvPr>
        </p:nvGraphicFramePr>
        <p:xfrm>
          <a:off x="0" y="260648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1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3630875"/>
              </p:ext>
            </p:extLst>
          </p:nvPr>
        </p:nvGraphicFramePr>
        <p:xfrm>
          <a:off x="323528" y="980728"/>
          <a:ext cx="907236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0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зміну перехідним системам прийшли системи інтенсивного землеробства. В інтенсивному підході звичайне зернове господарство було замінене на сільськогосподарське виробництво з активним веденням тваринництва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вирощуваням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технічнх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пропашних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культур. Так виникла, зокрема, плодозмінна/сівозмінна система, що передбачає розорювання природних кормових угідь з перетворенням їх на ріллю, відмову від чистого пару та присутність у структурі посівних площ бобових та просапних культур. Обов’язковим є їхнє чергування з зерновими та інтенсифікація обробітку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зокрема внесення збільшених обсягів добрив. Така система дозволяє найбільш ефективно чергувати вирощування культур з різними біологічними особливостями та технологічними потребами.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57692" t="29076" r="4327" b="35862"/>
          <a:stretch/>
        </p:blipFill>
        <p:spPr bwMode="auto">
          <a:xfrm>
            <a:off x="971600" y="3613666"/>
            <a:ext cx="6552727" cy="3024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134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68337134"/>
              </p:ext>
            </p:extLst>
          </p:nvPr>
        </p:nvGraphicFramePr>
        <p:xfrm>
          <a:off x="0" y="260648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49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4168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Вертикальний обробіток ґрунту являється самою сучасною технологією. Концепція вертикального обробітку ґрунту полягає у системному запобіганні формування глибоких надмірно ущільнених прошарків ґрунту, яку ще називають “Орною підошвою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indent="36195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Вертикальна вібрація пружинних стійок агрегату, дробить ґрунт без переміщення в горизонтальній площині, залишаючи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мікротріщини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через які в ґрунт потрапляє вологе повітря і вода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195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технології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Verti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till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застосовують агрегати відомої американської фірми “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Green Plane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” і Канадської “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Rebook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indent="36195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Деякі підприємства поєднують технологію вертикального обробітку з технологіями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till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Strip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till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що дає певний ефект, особливо на забур’янених площах.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6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Концепція причіпної рами культиватора з можливістю здійснення точного посіву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культури.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2809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9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70100"/>
            <a:ext cx="47879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1658" y="92544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Сівалки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зернотукові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стерньові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застосовують  для  рядкової  сівби зернових,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дрібно-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і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середньонасіннєвих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зернобобових  культур  по  стерньових фонах  одночасно  з  передпосівною  культивацією,  внесенням  гранульованих мінеральних  добрив  і  коткуванням  ґрунту  в  рядках.  Ці  сівалки  секційні  модульні. Ширина захвату одного модуля 2 м.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35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634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 10 ОСОБЛИВОСТІ КОНСТРУКЦІЙ МАШИНИ  ДЛЯ СУЧАСНИХ СИСТЕМ ЗЕМЛЕРОБСТВА.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Машини для обробітку грунту</dc:title>
  <dc:creator>User</dc:creator>
  <cp:lastModifiedBy>adm</cp:lastModifiedBy>
  <cp:revision>87</cp:revision>
  <dcterms:created xsi:type="dcterms:W3CDTF">2013-03-29T16:56:06Z</dcterms:created>
  <dcterms:modified xsi:type="dcterms:W3CDTF">2021-06-29T16:48:52Z</dcterms:modified>
</cp:coreProperties>
</file>