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28" r:id="rId3"/>
    <p:sldId id="430" r:id="rId4"/>
    <p:sldId id="431" r:id="rId5"/>
    <p:sldId id="432" r:id="rId6"/>
    <p:sldId id="429" r:id="rId7"/>
    <p:sldId id="433" r:id="rId8"/>
    <p:sldId id="435" r:id="rId9"/>
    <p:sldId id="436" r:id="rId10"/>
    <p:sldId id="434" r:id="rId11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1" autoAdjust="0"/>
    <p:restoredTop sz="92443" autoAdjust="0"/>
  </p:normalViewPr>
  <p:slideViewPr>
    <p:cSldViewPr>
      <p:cViewPr>
        <p:scale>
          <a:sx n="50" d="100"/>
          <a:sy n="50" d="100"/>
        </p:scale>
        <p:origin x="-7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039049-A7ED-4982-B910-BA6D04940933}" type="doc">
      <dgm:prSet loTypeId="urn:microsoft.com/office/officeart/2005/8/layout/radial5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uk-UA"/>
        </a:p>
      </dgm:t>
    </dgm:pt>
    <dgm:pt modelId="{A095400E-8400-4353-847E-45653E179BA4}">
      <dgm:prSet custT="1"/>
      <dgm:spPr/>
      <dgm:t>
        <a:bodyPr/>
        <a:lstStyle/>
        <a:p>
          <a:r>
            <a:rPr lang="uk-UA" sz="2000" smtClean="0"/>
            <a:t>Переваги даної технології перед традиційними це:</a:t>
          </a:r>
          <a:endParaRPr lang="uk-UA" sz="2000" dirty="0"/>
        </a:p>
      </dgm:t>
    </dgm:pt>
    <dgm:pt modelId="{02326FCF-0517-4E50-8D4F-50A8326B2356}" type="parTrans" cxnId="{EDDD3B8B-6D8B-46EB-ADDE-395E0F8FF2B2}">
      <dgm:prSet/>
      <dgm:spPr/>
      <dgm:t>
        <a:bodyPr/>
        <a:lstStyle/>
        <a:p>
          <a:endParaRPr lang="uk-UA" sz="2000"/>
        </a:p>
      </dgm:t>
    </dgm:pt>
    <dgm:pt modelId="{2C259851-4EF3-4474-A04C-7A9DEEBAC724}" type="sibTrans" cxnId="{EDDD3B8B-6D8B-46EB-ADDE-395E0F8FF2B2}">
      <dgm:prSet/>
      <dgm:spPr/>
      <dgm:t>
        <a:bodyPr/>
        <a:lstStyle/>
        <a:p>
          <a:endParaRPr lang="uk-UA" sz="2000"/>
        </a:p>
      </dgm:t>
    </dgm:pt>
    <dgm:pt modelId="{9C6AD1B9-D081-4A6C-BCE8-E4A6E663DB93}">
      <dgm:prSet phldrT="[Текст]" custT="1"/>
      <dgm:spPr/>
      <dgm:t>
        <a:bodyPr/>
        <a:lstStyle/>
        <a:p>
          <a:r>
            <a:rPr lang="uk-UA" sz="2000" dirty="0" smtClean="0"/>
            <a:t>мінімальне порушення ґрунту;</a:t>
          </a:r>
          <a:endParaRPr lang="uk-UA" sz="2000" dirty="0"/>
        </a:p>
      </dgm:t>
    </dgm:pt>
    <dgm:pt modelId="{6B995866-FAF1-421F-B88F-554316B92E4B}" type="parTrans" cxnId="{08ADF59A-7364-4674-BD28-907D10371D49}">
      <dgm:prSet custT="1"/>
      <dgm:spPr/>
      <dgm:t>
        <a:bodyPr/>
        <a:lstStyle/>
        <a:p>
          <a:endParaRPr lang="uk-UA" sz="2000"/>
        </a:p>
      </dgm:t>
    </dgm:pt>
    <dgm:pt modelId="{12AF69A8-E960-4D2E-BC76-079FC0C5FA05}" type="sibTrans" cxnId="{08ADF59A-7364-4674-BD28-907D10371D49}">
      <dgm:prSet/>
      <dgm:spPr/>
      <dgm:t>
        <a:bodyPr/>
        <a:lstStyle/>
        <a:p>
          <a:endParaRPr lang="uk-UA" sz="2000"/>
        </a:p>
      </dgm:t>
    </dgm:pt>
    <dgm:pt modelId="{77AD9806-859F-4523-87DD-39FBBE3B1324}">
      <dgm:prSet phldrT="[Текст]" custT="1"/>
      <dgm:spPr/>
      <dgm:t>
        <a:bodyPr/>
        <a:lstStyle/>
        <a:p>
          <a:r>
            <a:rPr lang="uk-UA" sz="2000" smtClean="0"/>
            <a:t>максимально можливе покриття ґрунту рослинними залишками;</a:t>
          </a:r>
          <a:endParaRPr lang="uk-UA" sz="2000" dirty="0"/>
        </a:p>
      </dgm:t>
    </dgm:pt>
    <dgm:pt modelId="{0A392D1A-3B8C-4F70-8E76-D3F648449D26}" type="parTrans" cxnId="{BBC22AB1-C83D-4F04-8568-A9BF0C148EA9}">
      <dgm:prSet/>
      <dgm:spPr/>
      <dgm:t>
        <a:bodyPr/>
        <a:lstStyle/>
        <a:p>
          <a:endParaRPr lang="uk-UA"/>
        </a:p>
      </dgm:t>
    </dgm:pt>
    <dgm:pt modelId="{B3F268F1-9C93-4BED-9B61-9BC3AAEE492B}" type="sibTrans" cxnId="{BBC22AB1-C83D-4F04-8568-A9BF0C148EA9}">
      <dgm:prSet/>
      <dgm:spPr/>
      <dgm:t>
        <a:bodyPr/>
        <a:lstStyle/>
        <a:p>
          <a:endParaRPr lang="uk-UA"/>
        </a:p>
      </dgm:t>
    </dgm:pt>
    <dgm:pt modelId="{A36A8905-6F13-4939-BE57-46D83A288B05}">
      <dgm:prSet phldrT="[Текст]" custT="1"/>
      <dgm:spPr/>
      <dgm:t>
        <a:bodyPr/>
        <a:lstStyle/>
        <a:p>
          <a:r>
            <a:rPr lang="uk-UA" sz="2000" dirty="0" smtClean="0"/>
            <a:t>стимулювання біологічної активності ґрунту через сівозміни і використання сидератів;</a:t>
          </a:r>
          <a:endParaRPr lang="uk-UA" sz="2000" dirty="0"/>
        </a:p>
      </dgm:t>
    </dgm:pt>
    <dgm:pt modelId="{276CF97D-DEEB-4205-9316-D57A2C3980C4}" type="parTrans" cxnId="{63D7AF64-BC19-436B-B5B8-52D38EBABFCA}">
      <dgm:prSet/>
      <dgm:spPr/>
      <dgm:t>
        <a:bodyPr/>
        <a:lstStyle/>
        <a:p>
          <a:endParaRPr lang="uk-UA"/>
        </a:p>
      </dgm:t>
    </dgm:pt>
    <dgm:pt modelId="{1294D698-A85A-4013-B67F-ADA980AF32ED}" type="sibTrans" cxnId="{63D7AF64-BC19-436B-B5B8-52D38EBABFCA}">
      <dgm:prSet/>
      <dgm:spPr/>
      <dgm:t>
        <a:bodyPr/>
        <a:lstStyle/>
        <a:p>
          <a:endParaRPr lang="uk-UA"/>
        </a:p>
      </dgm:t>
    </dgm:pt>
    <dgm:pt modelId="{41ECE2ED-5CCA-4A05-8C1D-A5FD8C987446}" type="pres">
      <dgm:prSet presAssocID="{DE039049-A7ED-4982-B910-BA6D049409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E60C1E8-8908-44B5-B13B-3E61E7E085DB}" type="pres">
      <dgm:prSet presAssocID="{A095400E-8400-4353-847E-45653E179BA4}" presName="centerShape" presStyleLbl="node0" presStyleIdx="0" presStyleCnt="1" custScaleX="138680" custScaleY="81579" custLinFactNeighborX="2233" custLinFactNeighborY="-9353"/>
      <dgm:spPr/>
      <dgm:t>
        <a:bodyPr/>
        <a:lstStyle/>
        <a:p>
          <a:endParaRPr lang="uk-UA"/>
        </a:p>
      </dgm:t>
    </dgm:pt>
    <dgm:pt modelId="{24B0028E-2879-4250-9C98-5C318CCC15F0}" type="pres">
      <dgm:prSet presAssocID="{6B995866-FAF1-421F-B88F-554316B92E4B}" presName="parTrans" presStyleLbl="sibTrans2D1" presStyleIdx="0" presStyleCnt="3"/>
      <dgm:spPr/>
      <dgm:t>
        <a:bodyPr/>
        <a:lstStyle/>
        <a:p>
          <a:endParaRPr lang="uk-UA"/>
        </a:p>
      </dgm:t>
    </dgm:pt>
    <dgm:pt modelId="{5DE7A464-3925-46A8-A94E-8A583F339072}" type="pres">
      <dgm:prSet presAssocID="{6B995866-FAF1-421F-B88F-554316B92E4B}" presName="connectorText" presStyleLbl="sibTrans2D1" presStyleIdx="0" presStyleCnt="3"/>
      <dgm:spPr/>
      <dgm:t>
        <a:bodyPr/>
        <a:lstStyle/>
        <a:p>
          <a:endParaRPr lang="uk-UA"/>
        </a:p>
      </dgm:t>
    </dgm:pt>
    <dgm:pt modelId="{4194A7B9-EE16-4280-B2A9-060DCED21E16}" type="pres">
      <dgm:prSet presAssocID="{9C6AD1B9-D081-4A6C-BCE8-E4A6E663DB93}" presName="node" presStyleLbl="node1" presStyleIdx="0" presStyleCnt="3" custScaleX="152319" custScaleY="861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CCFCD6-A4C5-4D82-B4F7-CB43A2A56D53}" type="pres">
      <dgm:prSet presAssocID="{0A392D1A-3B8C-4F70-8E76-D3F648449D26}" presName="parTrans" presStyleLbl="sibTrans2D1" presStyleIdx="1" presStyleCnt="3"/>
      <dgm:spPr/>
      <dgm:t>
        <a:bodyPr/>
        <a:lstStyle/>
        <a:p>
          <a:endParaRPr lang="uk-UA"/>
        </a:p>
      </dgm:t>
    </dgm:pt>
    <dgm:pt modelId="{23D4F696-6745-4E0A-8783-4EBB7A4C688A}" type="pres">
      <dgm:prSet presAssocID="{0A392D1A-3B8C-4F70-8E76-D3F648449D26}" presName="connectorText" presStyleLbl="sibTrans2D1" presStyleIdx="1" presStyleCnt="3"/>
      <dgm:spPr/>
      <dgm:t>
        <a:bodyPr/>
        <a:lstStyle/>
        <a:p>
          <a:endParaRPr lang="uk-UA"/>
        </a:p>
      </dgm:t>
    </dgm:pt>
    <dgm:pt modelId="{4A2B805A-CCA2-4029-9905-116527FC454D}" type="pres">
      <dgm:prSet presAssocID="{77AD9806-859F-4523-87DD-39FBBE3B1324}" presName="node" presStyleLbl="node1" presStyleIdx="1" presStyleCnt="3" custScaleX="174097" custScaleY="101622" custRadScaleRad="124524" custRadScaleInc="204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9F8443-0595-43B8-9E87-CDEED8E537A5}" type="pres">
      <dgm:prSet presAssocID="{276CF97D-DEEB-4205-9316-D57A2C3980C4}" presName="parTrans" presStyleLbl="sibTrans2D1" presStyleIdx="2" presStyleCnt="3"/>
      <dgm:spPr/>
      <dgm:t>
        <a:bodyPr/>
        <a:lstStyle/>
        <a:p>
          <a:endParaRPr lang="uk-UA"/>
        </a:p>
      </dgm:t>
    </dgm:pt>
    <dgm:pt modelId="{A706B9B1-0FC1-4D4F-844E-D184BB76E7D4}" type="pres">
      <dgm:prSet presAssocID="{276CF97D-DEEB-4205-9316-D57A2C3980C4}" presName="connectorText" presStyleLbl="sibTrans2D1" presStyleIdx="2" presStyleCnt="3"/>
      <dgm:spPr/>
      <dgm:t>
        <a:bodyPr/>
        <a:lstStyle/>
        <a:p>
          <a:endParaRPr lang="uk-UA"/>
        </a:p>
      </dgm:t>
    </dgm:pt>
    <dgm:pt modelId="{CA52D6DD-6CA1-4D16-9FBA-8335C3757C05}" type="pres">
      <dgm:prSet presAssocID="{A36A8905-6F13-4939-BE57-46D83A288B05}" presName="node" presStyleLbl="node1" presStyleIdx="2" presStyleCnt="3" custScaleX="168468" custScaleY="952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DC28130-E8AA-41A4-BEA9-836F0A9B7F7F}" type="presOf" srcId="{A36A8905-6F13-4939-BE57-46D83A288B05}" destId="{CA52D6DD-6CA1-4D16-9FBA-8335C3757C05}" srcOrd="0" destOrd="0" presId="urn:microsoft.com/office/officeart/2005/8/layout/radial5"/>
    <dgm:cxn modelId="{C09757F9-AD0B-476B-9E35-4E65F7576787}" type="presOf" srcId="{DE039049-A7ED-4982-B910-BA6D04940933}" destId="{41ECE2ED-5CCA-4A05-8C1D-A5FD8C987446}" srcOrd="0" destOrd="0" presId="urn:microsoft.com/office/officeart/2005/8/layout/radial5"/>
    <dgm:cxn modelId="{008CC9C8-B8C9-4927-96C6-232C62D035A6}" type="presOf" srcId="{6B995866-FAF1-421F-B88F-554316B92E4B}" destId="{24B0028E-2879-4250-9C98-5C318CCC15F0}" srcOrd="0" destOrd="0" presId="urn:microsoft.com/office/officeart/2005/8/layout/radial5"/>
    <dgm:cxn modelId="{F46DBF41-CA76-43B4-9EA1-A6A1C60B3BF0}" type="presOf" srcId="{9C6AD1B9-D081-4A6C-BCE8-E4A6E663DB93}" destId="{4194A7B9-EE16-4280-B2A9-060DCED21E16}" srcOrd="0" destOrd="0" presId="urn:microsoft.com/office/officeart/2005/8/layout/radial5"/>
    <dgm:cxn modelId="{E64B9F6F-F1DA-40FD-A1A7-ED44A950221E}" type="presOf" srcId="{0A392D1A-3B8C-4F70-8E76-D3F648449D26}" destId="{FDCCFCD6-A4C5-4D82-B4F7-CB43A2A56D53}" srcOrd="0" destOrd="0" presId="urn:microsoft.com/office/officeart/2005/8/layout/radial5"/>
    <dgm:cxn modelId="{BBC22AB1-C83D-4F04-8568-A9BF0C148EA9}" srcId="{A095400E-8400-4353-847E-45653E179BA4}" destId="{77AD9806-859F-4523-87DD-39FBBE3B1324}" srcOrd="1" destOrd="0" parTransId="{0A392D1A-3B8C-4F70-8E76-D3F648449D26}" sibTransId="{B3F268F1-9C93-4BED-9B61-9BC3AAEE492B}"/>
    <dgm:cxn modelId="{41BE3186-8D2F-462F-A77A-7B2D443E7B9B}" type="presOf" srcId="{276CF97D-DEEB-4205-9316-D57A2C3980C4}" destId="{A706B9B1-0FC1-4D4F-844E-D184BB76E7D4}" srcOrd="1" destOrd="0" presId="urn:microsoft.com/office/officeart/2005/8/layout/radial5"/>
    <dgm:cxn modelId="{C987EBDF-CCB6-4F9A-8E93-CBA26C36C640}" type="presOf" srcId="{77AD9806-859F-4523-87DD-39FBBE3B1324}" destId="{4A2B805A-CCA2-4029-9905-116527FC454D}" srcOrd="0" destOrd="0" presId="urn:microsoft.com/office/officeart/2005/8/layout/radial5"/>
    <dgm:cxn modelId="{9E4CC682-68FB-4E5B-9C1F-BC069541F41B}" type="presOf" srcId="{276CF97D-DEEB-4205-9316-D57A2C3980C4}" destId="{F79F8443-0595-43B8-9E87-CDEED8E537A5}" srcOrd="0" destOrd="0" presId="urn:microsoft.com/office/officeart/2005/8/layout/radial5"/>
    <dgm:cxn modelId="{5831525E-4B1C-433F-81F9-44FD68DD4672}" type="presOf" srcId="{6B995866-FAF1-421F-B88F-554316B92E4B}" destId="{5DE7A464-3925-46A8-A94E-8A583F339072}" srcOrd="1" destOrd="0" presId="urn:microsoft.com/office/officeart/2005/8/layout/radial5"/>
    <dgm:cxn modelId="{4FD1EBFA-1158-46C7-89C4-0925BC4BC152}" type="presOf" srcId="{0A392D1A-3B8C-4F70-8E76-D3F648449D26}" destId="{23D4F696-6745-4E0A-8783-4EBB7A4C688A}" srcOrd="1" destOrd="0" presId="urn:microsoft.com/office/officeart/2005/8/layout/radial5"/>
    <dgm:cxn modelId="{B261712B-115D-4EDF-9644-CF287A7A615C}" type="presOf" srcId="{A095400E-8400-4353-847E-45653E179BA4}" destId="{8E60C1E8-8908-44B5-B13B-3E61E7E085DB}" srcOrd="0" destOrd="0" presId="urn:microsoft.com/office/officeart/2005/8/layout/radial5"/>
    <dgm:cxn modelId="{63D7AF64-BC19-436B-B5B8-52D38EBABFCA}" srcId="{A095400E-8400-4353-847E-45653E179BA4}" destId="{A36A8905-6F13-4939-BE57-46D83A288B05}" srcOrd="2" destOrd="0" parTransId="{276CF97D-DEEB-4205-9316-D57A2C3980C4}" sibTransId="{1294D698-A85A-4013-B67F-ADA980AF32ED}"/>
    <dgm:cxn modelId="{08ADF59A-7364-4674-BD28-907D10371D49}" srcId="{A095400E-8400-4353-847E-45653E179BA4}" destId="{9C6AD1B9-D081-4A6C-BCE8-E4A6E663DB93}" srcOrd="0" destOrd="0" parTransId="{6B995866-FAF1-421F-B88F-554316B92E4B}" sibTransId="{12AF69A8-E960-4D2E-BC76-079FC0C5FA05}"/>
    <dgm:cxn modelId="{EDDD3B8B-6D8B-46EB-ADDE-395E0F8FF2B2}" srcId="{DE039049-A7ED-4982-B910-BA6D04940933}" destId="{A095400E-8400-4353-847E-45653E179BA4}" srcOrd="0" destOrd="0" parTransId="{02326FCF-0517-4E50-8D4F-50A8326B2356}" sibTransId="{2C259851-4EF3-4474-A04C-7A9DEEBAC724}"/>
    <dgm:cxn modelId="{074F263F-C75D-4666-92ED-5ACD28635696}" type="presParOf" srcId="{41ECE2ED-5CCA-4A05-8C1D-A5FD8C987446}" destId="{8E60C1E8-8908-44B5-B13B-3E61E7E085DB}" srcOrd="0" destOrd="0" presId="urn:microsoft.com/office/officeart/2005/8/layout/radial5"/>
    <dgm:cxn modelId="{789445F8-7EF8-4FFB-8D44-92D12E24A2BA}" type="presParOf" srcId="{41ECE2ED-5CCA-4A05-8C1D-A5FD8C987446}" destId="{24B0028E-2879-4250-9C98-5C318CCC15F0}" srcOrd="1" destOrd="0" presId="urn:microsoft.com/office/officeart/2005/8/layout/radial5"/>
    <dgm:cxn modelId="{EC057E6B-7F2F-4AD0-A157-36D31366CCEF}" type="presParOf" srcId="{24B0028E-2879-4250-9C98-5C318CCC15F0}" destId="{5DE7A464-3925-46A8-A94E-8A583F339072}" srcOrd="0" destOrd="0" presId="urn:microsoft.com/office/officeart/2005/8/layout/radial5"/>
    <dgm:cxn modelId="{D144B5C7-670E-454D-8025-AEC08BCC0912}" type="presParOf" srcId="{41ECE2ED-5CCA-4A05-8C1D-A5FD8C987446}" destId="{4194A7B9-EE16-4280-B2A9-060DCED21E16}" srcOrd="2" destOrd="0" presId="urn:microsoft.com/office/officeart/2005/8/layout/radial5"/>
    <dgm:cxn modelId="{B1275E5B-4212-4926-88A4-A903D0A96B91}" type="presParOf" srcId="{41ECE2ED-5CCA-4A05-8C1D-A5FD8C987446}" destId="{FDCCFCD6-A4C5-4D82-B4F7-CB43A2A56D53}" srcOrd="3" destOrd="0" presId="urn:microsoft.com/office/officeart/2005/8/layout/radial5"/>
    <dgm:cxn modelId="{BB776D27-A130-4385-B08C-92C56B54AEBE}" type="presParOf" srcId="{FDCCFCD6-A4C5-4D82-B4F7-CB43A2A56D53}" destId="{23D4F696-6745-4E0A-8783-4EBB7A4C688A}" srcOrd="0" destOrd="0" presId="urn:microsoft.com/office/officeart/2005/8/layout/radial5"/>
    <dgm:cxn modelId="{BE89459F-6395-4E23-9485-DD9F215A3373}" type="presParOf" srcId="{41ECE2ED-5CCA-4A05-8C1D-A5FD8C987446}" destId="{4A2B805A-CCA2-4029-9905-116527FC454D}" srcOrd="4" destOrd="0" presId="urn:microsoft.com/office/officeart/2005/8/layout/radial5"/>
    <dgm:cxn modelId="{2F1250C7-712E-481E-AA16-4F38E16902A3}" type="presParOf" srcId="{41ECE2ED-5CCA-4A05-8C1D-A5FD8C987446}" destId="{F79F8443-0595-43B8-9E87-CDEED8E537A5}" srcOrd="5" destOrd="0" presId="urn:microsoft.com/office/officeart/2005/8/layout/radial5"/>
    <dgm:cxn modelId="{2F9BC94C-CF2B-4993-90B9-CE6EFB5D1A33}" type="presParOf" srcId="{F79F8443-0595-43B8-9E87-CDEED8E537A5}" destId="{A706B9B1-0FC1-4D4F-844E-D184BB76E7D4}" srcOrd="0" destOrd="0" presId="urn:microsoft.com/office/officeart/2005/8/layout/radial5"/>
    <dgm:cxn modelId="{6DD47DCA-3B7E-49A5-AF7E-76852CA92671}" type="presParOf" srcId="{41ECE2ED-5CCA-4A05-8C1D-A5FD8C987446}" destId="{CA52D6DD-6CA1-4D16-9FBA-8335C3757C05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039049-A7ED-4982-B910-BA6D04940933}" type="doc">
      <dgm:prSet loTypeId="urn:microsoft.com/office/officeart/2005/8/layout/radial5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uk-UA"/>
        </a:p>
      </dgm:t>
    </dgm:pt>
    <dgm:pt modelId="{A095400E-8400-4353-847E-45653E179BA4}">
      <dgm:prSet custT="1"/>
      <dgm:spPr/>
      <dgm:t>
        <a:bodyPr/>
        <a:lstStyle/>
        <a:p>
          <a:r>
            <a:rPr lang="uk-UA" sz="2000" dirty="0" smtClean="0"/>
            <a:t>Застосування технології No-Till дозволить:</a:t>
          </a:r>
          <a:endParaRPr lang="uk-UA" sz="2000" dirty="0"/>
        </a:p>
      </dgm:t>
    </dgm:pt>
    <dgm:pt modelId="{02326FCF-0517-4E50-8D4F-50A8326B2356}" type="parTrans" cxnId="{EDDD3B8B-6D8B-46EB-ADDE-395E0F8FF2B2}">
      <dgm:prSet/>
      <dgm:spPr/>
      <dgm:t>
        <a:bodyPr/>
        <a:lstStyle/>
        <a:p>
          <a:endParaRPr lang="uk-UA" sz="2000"/>
        </a:p>
      </dgm:t>
    </dgm:pt>
    <dgm:pt modelId="{2C259851-4EF3-4474-A04C-7A9DEEBAC724}" type="sibTrans" cxnId="{EDDD3B8B-6D8B-46EB-ADDE-395E0F8FF2B2}">
      <dgm:prSet/>
      <dgm:spPr/>
      <dgm:t>
        <a:bodyPr/>
        <a:lstStyle/>
        <a:p>
          <a:endParaRPr lang="uk-UA" sz="2000"/>
        </a:p>
      </dgm:t>
    </dgm:pt>
    <dgm:pt modelId="{9C6AD1B9-D081-4A6C-BCE8-E4A6E663DB93}">
      <dgm:prSet phldrT="[Текст]" custT="1"/>
      <dgm:spPr/>
      <dgm:t>
        <a:bodyPr/>
        <a:lstStyle/>
        <a:p>
          <a:r>
            <a:rPr lang="uk-UA" sz="2000" dirty="0" smtClean="0"/>
            <a:t>Підвищити родючість ґрунту;</a:t>
          </a:r>
          <a:endParaRPr lang="uk-UA" sz="2000" dirty="0"/>
        </a:p>
      </dgm:t>
    </dgm:pt>
    <dgm:pt modelId="{6B995866-FAF1-421F-B88F-554316B92E4B}" type="parTrans" cxnId="{08ADF59A-7364-4674-BD28-907D10371D49}">
      <dgm:prSet custT="1"/>
      <dgm:spPr/>
      <dgm:t>
        <a:bodyPr/>
        <a:lstStyle/>
        <a:p>
          <a:endParaRPr lang="uk-UA" sz="2000"/>
        </a:p>
      </dgm:t>
    </dgm:pt>
    <dgm:pt modelId="{12AF69A8-E960-4D2E-BC76-079FC0C5FA05}" type="sibTrans" cxnId="{08ADF59A-7364-4674-BD28-907D10371D49}">
      <dgm:prSet/>
      <dgm:spPr/>
      <dgm:t>
        <a:bodyPr/>
        <a:lstStyle/>
        <a:p>
          <a:endParaRPr lang="uk-UA" sz="2000"/>
        </a:p>
      </dgm:t>
    </dgm:pt>
    <dgm:pt modelId="{77AD9806-859F-4523-87DD-39FBBE3B1324}">
      <dgm:prSet phldrT="[Текст]" custT="1"/>
      <dgm:spPr/>
      <dgm:t>
        <a:bodyPr/>
        <a:lstStyle/>
        <a:p>
          <a:r>
            <a:rPr lang="uk-UA" sz="2000" dirty="0" smtClean="0"/>
            <a:t>Скоротити необхідну кількість техніки;</a:t>
          </a:r>
          <a:endParaRPr lang="uk-UA" sz="2000" dirty="0"/>
        </a:p>
      </dgm:t>
    </dgm:pt>
    <dgm:pt modelId="{0A392D1A-3B8C-4F70-8E76-D3F648449D26}" type="parTrans" cxnId="{BBC22AB1-C83D-4F04-8568-A9BF0C148EA9}">
      <dgm:prSet/>
      <dgm:spPr/>
      <dgm:t>
        <a:bodyPr/>
        <a:lstStyle/>
        <a:p>
          <a:endParaRPr lang="uk-UA"/>
        </a:p>
      </dgm:t>
    </dgm:pt>
    <dgm:pt modelId="{B3F268F1-9C93-4BED-9B61-9BC3AAEE492B}" type="sibTrans" cxnId="{BBC22AB1-C83D-4F04-8568-A9BF0C148EA9}">
      <dgm:prSet/>
      <dgm:spPr/>
      <dgm:t>
        <a:bodyPr/>
        <a:lstStyle/>
        <a:p>
          <a:endParaRPr lang="uk-UA"/>
        </a:p>
      </dgm:t>
    </dgm:pt>
    <dgm:pt modelId="{A36A8905-6F13-4939-BE57-46D83A288B05}">
      <dgm:prSet phldrT="[Текст]" custT="1"/>
      <dgm:spPr/>
      <dgm:t>
        <a:bodyPr/>
        <a:lstStyle/>
        <a:p>
          <a:r>
            <a:rPr lang="uk-UA" sz="2000" dirty="0" smtClean="0"/>
            <a:t>Знизити затрати на паливо-мастильні матеріали, запасні частини ремонт техніки;</a:t>
          </a:r>
          <a:endParaRPr lang="uk-UA" sz="2000" dirty="0"/>
        </a:p>
      </dgm:t>
    </dgm:pt>
    <dgm:pt modelId="{276CF97D-DEEB-4205-9316-D57A2C3980C4}" type="parTrans" cxnId="{63D7AF64-BC19-436B-B5B8-52D38EBABFCA}">
      <dgm:prSet/>
      <dgm:spPr/>
      <dgm:t>
        <a:bodyPr/>
        <a:lstStyle/>
        <a:p>
          <a:endParaRPr lang="uk-UA"/>
        </a:p>
      </dgm:t>
    </dgm:pt>
    <dgm:pt modelId="{1294D698-A85A-4013-B67F-ADA980AF32ED}" type="sibTrans" cxnId="{63D7AF64-BC19-436B-B5B8-52D38EBABFCA}">
      <dgm:prSet/>
      <dgm:spPr/>
      <dgm:t>
        <a:bodyPr/>
        <a:lstStyle/>
        <a:p>
          <a:endParaRPr lang="uk-UA"/>
        </a:p>
      </dgm:t>
    </dgm:pt>
    <dgm:pt modelId="{B4C76027-CF34-43A2-83DE-379843E48AF3}">
      <dgm:prSet phldrT="[Текст]" custT="1"/>
      <dgm:spPr/>
      <dgm:t>
        <a:bodyPr/>
        <a:lstStyle/>
        <a:p>
          <a:r>
            <a:rPr lang="uk-UA" sz="2000" dirty="0" smtClean="0"/>
            <a:t>Збільшити продуктивність праці і прибутки від рослинництва;</a:t>
          </a:r>
          <a:endParaRPr lang="uk-UA" sz="2000" dirty="0"/>
        </a:p>
      </dgm:t>
    </dgm:pt>
    <dgm:pt modelId="{CC99D70F-A0AD-411B-ABA3-34D75AB816BB}" type="parTrans" cxnId="{343E12EF-517E-4D4B-B0BA-3AF3C43D3496}">
      <dgm:prSet/>
      <dgm:spPr/>
      <dgm:t>
        <a:bodyPr/>
        <a:lstStyle/>
        <a:p>
          <a:endParaRPr lang="uk-UA"/>
        </a:p>
      </dgm:t>
    </dgm:pt>
    <dgm:pt modelId="{FEC88EAA-03E4-4892-8C0E-60F56001B791}" type="sibTrans" cxnId="{343E12EF-517E-4D4B-B0BA-3AF3C43D3496}">
      <dgm:prSet/>
      <dgm:spPr/>
      <dgm:t>
        <a:bodyPr/>
        <a:lstStyle/>
        <a:p>
          <a:endParaRPr lang="uk-UA"/>
        </a:p>
      </dgm:t>
    </dgm:pt>
    <dgm:pt modelId="{C0319CDB-803D-466F-A61D-A3E4998BE2C0}">
      <dgm:prSet phldrT="[Текст]" custT="1"/>
      <dgm:spPr/>
      <dgm:t>
        <a:bodyPr/>
        <a:lstStyle/>
        <a:p>
          <a:r>
            <a:rPr lang="uk-UA" sz="2000" dirty="0" smtClean="0"/>
            <a:t>Зменшити собівартість на 20 - 30%;</a:t>
          </a:r>
          <a:endParaRPr lang="uk-UA" sz="2000" dirty="0"/>
        </a:p>
      </dgm:t>
    </dgm:pt>
    <dgm:pt modelId="{9ABBE82B-7256-4AD7-81CF-943F5AEC378F}" type="parTrans" cxnId="{C117CF92-291C-4D97-B20D-B4F1ABF17D33}">
      <dgm:prSet/>
      <dgm:spPr/>
      <dgm:t>
        <a:bodyPr/>
        <a:lstStyle/>
        <a:p>
          <a:endParaRPr lang="uk-UA"/>
        </a:p>
      </dgm:t>
    </dgm:pt>
    <dgm:pt modelId="{8EB8A1C4-A091-4831-ABEF-454D317E6637}" type="sibTrans" cxnId="{C117CF92-291C-4D97-B20D-B4F1ABF17D33}">
      <dgm:prSet/>
      <dgm:spPr/>
      <dgm:t>
        <a:bodyPr/>
        <a:lstStyle/>
        <a:p>
          <a:endParaRPr lang="uk-UA"/>
        </a:p>
      </dgm:t>
    </dgm:pt>
    <dgm:pt modelId="{41ECE2ED-5CCA-4A05-8C1D-A5FD8C987446}" type="pres">
      <dgm:prSet presAssocID="{DE039049-A7ED-4982-B910-BA6D049409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E60C1E8-8908-44B5-B13B-3E61E7E085DB}" type="pres">
      <dgm:prSet presAssocID="{A095400E-8400-4353-847E-45653E179BA4}" presName="centerShape" presStyleLbl="node0" presStyleIdx="0" presStyleCnt="1" custScaleX="148299" custScaleY="96406" custLinFactNeighborX="3380" custLinFactNeighborY="-3807"/>
      <dgm:spPr/>
      <dgm:t>
        <a:bodyPr/>
        <a:lstStyle/>
        <a:p>
          <a:endParaRPr lang="uk-UA"/>
        </a:p>
      </dgm:t>
    </dgm:pt>
    <dgm:pt modelId="{24B0028E-2879-4250-9C98-5C318CCC15F0}" type="pres">
      <dgm:prSet presAssocID="{6B995866-FAF1-421F-B88F-554316B92E4B}" presName="parTrans" presStyleLbl="sibTrans2D1" presStyleIdx="0" presStyleCnt="5"/>
      <dgm:spPr/>
      <dgm:t>
        <a:bodyPr/>
        <a:lstStyle/>
        <a:p>
          <a:endParaRPr lang="uk-UA"/>
        </a:p>
      </dgm:t>
    </dgm:pt>
    <dgm:pt modelId="{5DE7A464-3925-46A8-A94E-8A583F339072}" type="pres">
      <dgm:prSet presAssocID="{6B995866-FAF1-421F-B88F-554316B92E4B}" presName="connectorText" presStyleLbl="sibTrans2D1" presStyleIdx="0" presStyleCnt="5"/>
      <dgm:spPr/>
      <dgm:t>
        <a:bodyPr/>
        <a:lstStyle/>
        <a:p>
          <a:endParaRPr lang="uk-UA"/>
        </a:p>
      </dgm:t>
    </dgm:pt>
    <dgm:pt modelId="{4194A7B9-EE16-4280-B2A9-060DCED21E16}" type="pres">
      <dgm:prSet presAssocID="{9C6AD1B9-D081-4A6C-BCE8-E4A6E663DB93}" presName="node" presStyleLbl="node1" presStyleIdx="0" presStyleCnt="5" custScaleX="108937" custScaleY="861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CCFCD6-A4C5-4D82-B4F7-CB43A2A56D53}" type="pres">
      <dgm:prSet presAssocID="{0A392D1A-3B8C-4F70-8E76-D3F648449D26}" presName="parTrans" presStyleLbl="sibTrans2D1" presStyleIdx="1" presStyleCnt="5"/>
      <dgm:spPr/>
      <dgm:t>
        <a:bodyPr/>
        <a:lstStyle/>
        <a:p>
          <a:endParaRPr lang="uk-UA"/>
        </a:p>
      </dgm:t>
    </dgm:pt>
    <dgm:pt modelId="{23D4F696-6745-4E0A-8783-4EBB7A4C688A}" type="pres">
      <dgm:prSet presAssocID="{0A392D1A-3B8C-4F70-8E76-D3F648449D26}" presName="connectorText" presStyleLbl="sibTrans2D1" presStyleIdx="1" presStyleCnt="5"/>
      <dgm:spPr/>
      <dgm:t>
        <a:bodyPr/>
        <a:lstStyle/>
        <a:p>
          <a:endParaRPr lang="uk-UA"/>
        </a:p>
      </dgm:t>
    </dgm:pt>
    <dgm:pt modelId="{4A2B805A-CCA2-4029-9905-116527FC454D}" type="pres">
      <dgm:prSet presAssocID="{77AD9806-859F-4523-87DD-39FBBE3B1324}" presName="node" presStyleLbl="node1" presStyleIdx="1" presStyleCnt="5" custScaleX="113348" custScaleY="101622" custRadScaleRad="124524" custRadScaleInc="204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9F8443-0595-43B8-9E87-CDEED8E537A5}" type="pres">
      <dgm:prSet presAssocID="{276CF97D-DEEB-4205-9316-D57A2C3980C4}" presName="parTrans" presStyleLbl="sibTrans2D1" presStyleIdx="2" presStyleCnt="5"/>
      <dgm:spPr/>
      <dgm:t>
        <a:bodyPr/>
        <a:lstStyle/>
        <a:p>
          <a:endParaRPr lang="uk-UA"/>
        </a:p>
      </dgm:t>
    </dgm:pt>
    <dgm:pt modelId="{A706B9B1-0FC1-4D4F-844E-D184BB76E7D4}" type="pres">
      <dgm:prSet presAssocID="{276CF97D-DEEB-4205-9316-D57A2C3980C4}" presName="connectorText" presStyleLbl="sibTrans2D1" presStyleIdx="2" presStyleCnt="5"/>
      <dgm:spPr/>
      <dgm:t>
        <a:bodyPr/>
        <a:lstStyle/>
        <a:p>
          <a:endParaRPr lang="uk-UA"/>
        </a:p>
      </dgm:t>
    </dgm:pt>
    <dgm:pt modelId="{CA52D6DD-6CA1-4D16-9FBA-8335C3757C05}" type="pres">
      <dgm:prSet presAssocID="{A36A8905-6F13-4939-BE57-46D83A288B05}" presName="node" presStyleLbl="node1" presStyleIdx="2" presStyleCnt="5" custScaleX="208640" custScaleY="95245" custRadScaleRad="125405" custRadScaleInc="-394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4E2399-216C-4CB1-A992-64B4FC3EB13D}" type="pres">
      <dgm:prSet presAssocID="{CC99D70F-A0AD-411B-ABA3-34D75AB816BB}" presName="parTrans" presStyleLbl="sibTrans2D1" presStyleIdx="3" presStyleCnt="5"/>
      <dgm:spPr/>
      <dgm:t>
        <a:bodyPr/>
        <a:lstStyle/>
        <a:p>
          <a:endParaRPr lang="uk-UA"/>
        </a:p>
      </dgm:t>
    </dgm:pt>
    <dgm:pt modelId="{62E77889-704C-4641-99F0-6A5988AD3F44}" type="pres">
      <dgm:prSet presAssocID="{CC99D70F-A0AD-411B-ABA3-34D75AB816BB}" presName="connectorText" presStyleLbl="sibTrans2D1" presStyleIdx="3" presStyleCnt="5"/>
      <dgm:spPr/>
      <dgm:t>
        <a:bodyPr/>
        <a:lstStyle/>
        <a:p>
          <a:endParaRPr lang="uk-UA"/>
        </a:p>
      </dgm:t>
    </dgm:pt>
    <dgm:pt modelId="{8D998A4C-A77D-4481-8F86-F2E6090514BF}" type="pres">
      <dgm:prSet presAssocID="{B4C76027-CF34-43A2-83DE-379843E48AF3}" presName="node" presStyleLbl="node1" presStyleIdx="3" presStyleCnt="5" custScaleX="212336" custRadScaleRad="111718" custRadScaleInc="189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8A069A-AD0E-4867-8174-BBE5139DF49C}" type="pres">
      <dgm:prSet presAssocID="{9ABBE82B-7256-4AD7-81CF-943F5AEC378F}" presName="parTrans" presStyleLbl="sibTrans2D1" presStyleIdx="4" presStyleCnt="5"/>
      <dgm:spPr/>
      <dgm:t>
        <a:bodyPr/>
        <a:lstStyle/>
        <a:p>
          <a:endParaRPr lang="uk-UA"/>
        </a:p>
      </dgm:t>
    </dgm:pt>
    <dgm:pt modelId="{8A11224D-BBE6-4468-948B-B87AA82C9A96}" type="pres">
      <dgm:prSet presAssocID="{9ABBE82B-7256-4AD7-81CF-943F5AEC378F}" presName="connectorText" presStyleLbl="sibTrans2D1" presStyleIdx="4" presStyleCnt="5"/>
      <dgm:spPr/>
      <dgm:t>
        <a:bodyPr/>
        <a:lstStyle/>
        <a:p>
          <a:endParaRPr lang="uk-UA"/>
        </a:p>
      </dgm:t>
    </dgm:pt>
    <dgm:pt modelId="{5F0F1A29-F275-4C79-8612-8FCDA4C06AB7}" type="pres">
      <dgm:prSet presAssocID="{C0319CDB-803D-466F-A61D-A3E4998BE2C0}" presName="node" presStyleLbl="node1" presStyleIdx="4" presStyleCnt="5" custScaleX="141591" custRadScaleRad="128711" custRadScaleInc="-116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117CF92-291C-4D97-B20D-B4F1ABF17D33}" srcId="{A095400E-8400-4353-847E-45653E179BA4}" destId="{C0319CDB-803D-466F-A61D-A3E4998BE2C0}" srcOrd="4" destOrd="0" parTransId="{9ABBE82B-7256-4AD7-81CF-943F5AEC378F}" sibTransId="{8EB8A1C4-A091-4831-ABEF-454D317E6637}"/>
    <dgm:cxn modelId="{EAF56168-3ED2-4568-827C-DF4D5E71969A}" type="presOf" srcId="{276CF97D-DEEB-4205-9316-D57A2C3980C4}" destId="{A706B9B1-0FC1-4D4F-844E-D184BB76E7D4}" srcOrd="1" destOrd="0" presId="urn:microsoft.com/office/officeart/2005/8/layout/radial5"/>
    <dgm:cxn modelId="{F6E442CE-8116-42C4-9B61-BA24D8022223}" type="presOf" srcId="{9ABBE82B-7256-4AD7-81CF-943F5AEC378F}" destId="{0C8A069A-AD0E-4867-8174-BBE5139DF49C}" srcOrd="0" destOrd="0" presId="urn:microsoft.com/office/officeart/2005/8/layout/radial5"/>
    <dgm:cxn modelId="{1386C0B4-AE4C-43DC-A409-63785D1015FA}" type="presOf" srcId="{A095400E-8400-4353-847E-45653E179BA4}" destId="{8E60C1E8-8908-44B5-B13B-3E61E7E085DB}" srcOrd="0" destOrd="0" presId="urn:microsoft.com/office/officeart/2005/8/layout/radial5"/>
    <dgm:cxn modelId="{853FFA77-766A-4838-93A3-33BD649A2F28}" type="presOf" srcId="{9C6AD1B9-D081-4A6C-BCE8-E4A6E663DB93}" destId="{4194A7B9-EE16-4280-B2A9-060DCED21E16}" srcOrd="0" destOrd="0" presId="urn:microsoft.com/office/officeart/2005/8/layout/radial5"/>
    <dgm:cxn modelId="{CB54023A-104C-4C1B-9E96-9721CAED8045}" type="presOf" srcId="{A36A8905-6F13-4939-BE57-46D83A288B05}" destId="{CA52D6DD-6CA1-4D16-9FBA-8335C3757C05}" srcOrd="0" destOrd="0" presId="urn:microsoft.com/office/officeart/2005/8/layout/radial5"/>
    <dgm:cxn modelId="{7B42F8C6-66B1-46E9-9D9A-8AB1F51F582C}" type="presOf" srcId="{77AD9806-859F-4523-87DD-39FBBE3B1324}" destId="{4A2B805A-CCA2-4029-9905-116527FC454D}" srcOrd="0" destOrd="0" presId="urn:microsoft.com/office/officeart/2005/8/layout/radial5"/>
    <dgm:cxn modelId="{AE624D08-D0A6-48F1-AAB5-1EAADF5B4DFD}" type="presOf" srcId="{276CF97D-DEEB-4205-9316-D57A2C3980C4}" destId="{F79F8443-0595-43B8-9E87-CDEED8E537A5}" srcOrd="0" destOrd="0" presId="urn:microsoft.com/office/officeart/2005/8/layout/radial5"/>
    <dgm:cxn modelId="{BBC22AB1-C83D-4F04-8568-A9BF0C148EA9}" srcId="{A095400E-8400-4353-847E-45653E179BA4}" destId="{77AD9806-859F-4523-87DD-39FBBE3B1324}" srcOrd="1" destOrd="0" parTransId="{0A392D1A-3B8C-4F70-8E76-D3F648449D26}" sibTransId="{B3F268F1-9C93-4BED-9B61-9BC3AAEE492B}"/>
    <dgm:cxn modelId="{7174E38F-00C5-4868-9DD5-4A3DB2DAC5F3}" type="presOf" srcId="{C0319CDB-803D-466F-A61D-A3E4998BE2C0}" destId="{5F0F1A29-F275-4C79-8612-8FCDA4C06AB7}" srcOrd="0" destOrd="0" presId="urn:microsoft.com/office/officeart/2005/8/layout/radial5"/>
    <dgm:cxn modelId="{D4430B8D-C206-4147-8968-B0462015F0E1}" type="presOf" srcId="{DE039049-A7ED-4982-B910-BA6D04940933}" destId="{41ECE2ED-5CCA-4A05-8C1D-A5FD8C987446}" srcOrd="0" destOrd="0" presId="urn:microsoft.com/office/officeart/2005/8/layout/radial5"/>
    <dgm:cxn modelId="{EA9EC192-CFC7-4999-91D6-A943B3910629}" type="presOf" srcId="{CC99D70F-A0AD-411B-ABA3-34D75AB816BB}" destId="{62E77889-704C-4641-99F0-6A5988AD3F44}" srcOrd="1" destOrd="0" presId="urn:microsoft.com/office/officeart/2005/8/layout/radial5"/>
    <dgm:cxn modelId="{E913CDCA-0687-4C79-8FA5-7CC4E339E5A8}" type="presOf" srcId="{0A392D1A-3B8C-4F70-8E76-D3F648449D26}" destId="{FDCCFCD6-A4C5-4D82-B4F7-CB43A2A56D53}" srcOrd="0" destOrd="0" presId="urn:microsoft.com/office/officeart/2005/8/layout/radial5"/>
    <dgm:cxn modelId="{BA2D2752-F1B0-4F56-9CD4-9AB6D1D1AB63}" type="presOf" srcId="{CC99D70F-A0AD-411B-ABA3-34D75AB816BB}" destId="{364E2399-216C-4CB1-A992-64B4FC3EB13D}" srcOrd="0" destOrd="0" presId="urn:microsoft.com/office/officeart/2005/8/layout/radial5"/>
    <dgm:cxn modelId="{AE6996B7-BF65-45CF-ACE2-3937414BF0E5}" type="presOf" srcId="{B4C76027-CF34-43A2-83DE-379843E48AF3}" destId="{8D998A4C-A77D-4481-8F86-F2E6090514BF}" srcOrd="0" destOrd="0" presId="urn:microsoft.com/office/officeart/2005/8/layout/radial5"/>
    <dgm:cxn modelId="{63D7AF64-BC19-436B-B5B8-52D38EBABFCA}" srcId="{A095400E-8400-4353-847E-45653E179BA4}" destId="{A36A8905-6F13-4939-BE57-46D83A288B05}" srcOrd="2" destOrd="0" parTransId="{276CF97D-DEEB-4205-9316-D57A2C3980C4}" sibTransId="{1294D698-A85A-4013-B67F-ADA980AF32ED}"/>
    <dgm:cxn modelId="{E4887831-0503-4D8C-86DB-AD8B204543B8}" type="presOf" srcId="{6B995866-FAF1-421F-B88F-554316B92E4B}" destId="{5DE7A464-3925-46A8-A94E-8A583F339072}" srcOrd="1" destOrd="0" presId="urn:microsoft.com/office/officeart/2005/8/layout/radial5"/>
    <dgm:cxn modelId="{08ADF59A-7364-4674-BD28-907D10371D49}" srcId="{A095400E-8400-4353-847E-45653E179BA4}" destId="{9C6AD1B9-D081-4A6C-BCE8-E4A6E663DB93}" srcOrd="0" destOrd="0" parTransId="{6B995866-FAF1-421F-B88F-554316B92E4B}" sibTransId="{12AF69A8-E960-4D2E-BC76-079FC0C5FA05}"/>
    <dgm:cxn modelId="{343E12EF-517E-4D4B-B0BA-3AF3C43D3496}" srcId="{A095400E-8400-4353-847E-45653E179BA4}" destId="{B4C76027-CF34-43A2-83DE-379843E48AF3}" srcOrd="3" destOrd="0" parTransId="{CC99D70F-A0AD-411B-ABA3-34D75AB816BB}" sibTransId="{FEC88EAA-03E4-4892-8C0E-60F56001B791}"/>
    <dgm:cxn modelId="{9A5BA97C-14E5-4348-B593-63343950CFB7}" type="presOf" srcId="{9ABBE82B-7256-4AD7-81CF-943F5AEC378F}" destId="{8A11224D-BBE6-4468-948B-B87AA82C9A96}" srcOrd="1" destOrd="0" presId="urn:microsoft.com/office/officeart/2005/8/layout/radial5"/>
    <dgm:cxn modelId="{EDDD3B8B-6D8B-46EB-ADDE-395E0F8FF2B2}" srcId="{DE039049-A7ED-4982-B910-BA6D04940933}" destId="{A095400E-8400-4353-847E-45653E179BA4}" srcOrd="0" destOrd="0" parTransId="{02326FCF-0517-4E50-8D4F-50A8326B2356}" sibTransId="{2C259851-4EF3-4474-A04C-7A9DEEBAC724}"/>
    <dgm:cxn modelId="{7824C22A-D437-4582-AE55-8D482BFDE930}" type="presOf" srcId="{6B995866-FAF1-421F-B88F-554316B92E4B}" destId="{24B0028E-2879-4250-9C98-5C318CCC15F0}" srcOrd="0" destOrd="0" presId="urn:microsoft.com/office/officeart/2005/8/layout/radial5"/>
    <dgm:cxn modelId="{A6C4DB79-C3D3-4D64-8EE1-570BF742975A}" type="presOf" srcId="{0A392D1A-3B8C-4F70-8E76-D3F648449D26}" destId="{23D4F696-6745-4E0A-8783-4EBB7A4C688A}" srcOrd="1" destOrd="0" presId="urn:microsoft.com/office/officeart/2005/8/layout/radial5"/>
    <dgm:cxn modelId="{FFA48A00-05A1-4D63-A415-32979B756D52}" type="presParOf" srcId="{41ECE2ED-5CCA-4A05-8C1D-A5FD8C987446}" destId="{8E60C1E8-8908-44B5-B13B-3E61E7E085DB}" srcOrd="0" destOrd="0" presId="urn:microsoft.com/office/officeart/2005/8/layout/radial5"/>
    <dgm:cxn modelId="{4C36172D-54E0-4315-9668-6C405D8114DD}" type="presParOf" srcId="{41ECE2ED-5CCA-4A05-8C1D-A5FD8C987446}" destId="{24B0028E-2879-4250-9C98-5C318CCC15F0}" srcOrd="1" destOrd="0" presId="urn:microsoft.com/office/officeart/2005/8/layout/radial5"/>
    <dgm:cxn modelId="{9C9FAFC4-73DE-407F-8ED7-7F4787106CCB}" type="presParOf" srcId="{24B0028E-2879-4250-9C98-5C318CCC15F0}" destId="{5DE7A464-3925-46A8-A94E-8A583F339072}" srcOrd="0" destOrd="0" presId="urn:microsoft.com/office/officeart/2005/8/layout/radial5"/>
    <dgm:cxn modelId="{75810293-99C1-4C04-8919-7111C57D6B7F}" type="presParOf" srcId="{41ECE2ED-5CCA-4A05-8C1D-A5FD8C987446}" destId="{4194A7B9-EE16-4280-B2A9-060DCED21E16}" srcOrd="2" destOrd="0" presId="urn:microsoft.com/office/officeart/2005/8/layout/radial5"/>
    <dgm:cxn modelId="{153D62A4-8EDD-4503-AFA0-09CE5D290D91}" type="presParOf" srcId="{41ECE2ED-5CCA-4A05-8C1D-A5FD8C987446}" destId="{FDCCFCD6-A4C5-4D82-B4F7-CB43A2A56D53}" srcOrd="3" destOrd="0" presId="urn:microsoft.com/office/officeart/2005/8/layout/radial5"/>
    <dgm:cxn modelId="{AA7E7108-9A9B-4190-B49D-ED179A091A40}" type="presParOf" srcId="{FDCCFCD6-A4C5-4D82-B4F7-CB43A2A56D53}" destId="{23D4F696-6745-4E0A-8783-4EBB7A4C688A}" srcOrd="0" destOrd="0" presId="urn:microsoft.com/office/officeart/2005/8/layout/radial5"/>
    <dgm:cxn modelId="{E9BD3B0D-47AB-4CCF-9ECD-BF9D60578E34}" type="presParOf" srcId="{41ECE2ED-5CCA-4A05-8C1D-A5FD8C987446}" destId="{4A2B805A-CCA2-4029-9905-116527FC454D}" srcOrd="4" destOrd="0" presId="urn:microsoft.com/office/officeart/2005/8/layout/radial5"/>
    <dgm:cxn modelId="{AC50A69F-8AD6-4B64-BC0E-62B3789F5498}" type="presParOf" srcId="{41ECE2ED-5CCA-4A05-8C1D-A5FD8C987446}" destId="{F79F8443-0595-43B8-9E87-CDEED8E537A5}" srcOrd="5" destOrd="0" presId="urn:microsoft.com/office/officeart/2005/8/layout/radial5"/>
    <dgm:cxn modelId="{7DD6E28F-DD4E-4ABD-AA36-B71C9BA2C9EC}" type="presParOf" srcId="{F79F8443-0595-43B8-9E87-CDEED8E537A5}" destId="{A706B9B1-0FC1-4D4F-844E-D184BB76E7D4}" srcOrd="0" destOrd="0" presId="urn:microsoft.com/office/officeart/2005/8/layout/radial5"/>
    <dgm:cxn modelId="{8359092C-15F2-4D9C-BB24-F038AB38F648}" type="presParOf" srcId="{41ECE2ED-5CCA-4A05-8C1D-A5FD8C987446}" destId="{CA52D6DD-6CA1-4D16-9FBA-8335C3757C05}" srcOrd="6" destOrd="0" presId="urn:microsoft.com/office/officeart/2005/8/layout/radial5"/>
    <dgm:cxn modelId="{899CF2A1-A44B-4610-A179-CCC4E53AABE5}" type="presParOf" srcId="{41ECE2ED-5CCA-4A05-8C1D-A5FD8C987446}" destId="{364E2399-216C-4CB1-A992-64B4FC3EB13D}" srcOrd="7" destOrd="0" presId="urn:microsoft.com/office/officeart/2005/8/layout/radial5"/>
    <dgm:cxn modelId="{32558943-045A-4224-89FE-E306F98A9891}" type="presParOf" srcId="{364E2399-216C-4CB1-A992-64B4FC3EB13D}" destId="{62E77889-704C-4641-99F0-6A5988AD3F44}" srcOrd="0" destOrd="0" presId="urn:microsoft.com/office/officeart/2005/8/layout/radial5"/>
    <dgm:cxn modelId="{49D840FE-98F5-4296-B993-6290E68D9209}" type="presParOf" srcId="{41ECE2ED-5CCA-4A05-8C1D-A5FD8C987446}" destId="{8D998A4C-A77D-4481-8F86-F2E6090514BF}" srcOrd="8" destOrd="0" presId="urn:microsoft.com/office/officeart/2005/8/layout/radial5"/>
    <dgm:cxn modelId="{05E465F5-6CAF-4FC7-90DD-A330D3196CF8}" type="presParOf" srcId="{41ECE2ED-5CCA-4A05-8C1D-A5FD8C987446}" destId="{0C8A069A-AD0E-4867-8174-BBE5139DF49C}" srcOrd="9" destOrd="0" presId="urn:microsoft.com/office/officeart/2005/8/layout/radial5"/>
    <dgm:cxn modelId="{57E34B2A-7F22-4A37-BD44-A01C294AC1D2}" type="presParOf" srcId="{0C8A069A-AD0E-4867-8174-BBE5139DF49C}" destId="{8A11224D-BBE6-4468-948B-B87AA82C9A96}" srcOrd="0" destOrd="0" presId="urn:microsoft.com/office/officeart/2005/8/layout/radial5"/>
    <dgm:cxn modelId="{E77F8948-2901-44EF-B357-B06EDC1D66B1}" type="presParOf" srcId="{41ECE2ED-5CCA-4A05-8C1D-A5FD8C987446}" destId="{5F0F1A29-F275-4C79-8612-8FCDA4C06AB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039049-A7ED-4982-B910-BA6D04940933}" type="doc">
      <dgm:prSet loTypeId="urn:microsoft.com/office/officeart/2005/8/layout/radial5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uk-UA"/>
        </a:p>
      </dgm:t>
    </dgm:pt>
    <dgm:pt modelId="{A095400E-8400-4353-847E-45653E179BA4}">
      <dgm:prSet custT="1"/>
      <dgm:spPr/>
      <dgm:t>
        <a:bodyPr/>
        <a:lstStyle/>
        <a:p>
          <a:r>
            <a:rPr lang="uk-UA" sz="2000" dirty="0" smtClean="0"/>
            <a:t>В процесі впровадження технології No-Till були вироблені три основні принципи:</a:t>
          </a:r>
          <a:endParaRPr lang="uk-UA" sz="2000" dirty="0"/>
        </a:p>
      </dgm:t>
    </dgm:pt>
    <dgm:pt modelId="{02326FCF-0517-4E50-8D4F-50A8326B2356}" type="parTrans" cxnId="{EDDD3B8B-6D8B-46EB-ADDE-395E0F8FF2B2}">
      <dgm:prSet/>
      <dgm:spPr/>
      <dgm:t>
        <a:bodyPr/>
        <a:lstStyle/>
        <a:p>
          <a:endParaRPr lang="uk-UA" sz="2000"/>
        </a:p>
      </dgm:t>
    </dgm:pt>
    <dgm:pt modelId="{2C259851-4EF3-4474-A04C-7A9DEEBAC724}" type="sibTrans" cxnId="{EDDD3B8B-6D8B-46EB-ADDE-395E0F8FF2B2}">
      <dgm:prSet/>
      <dgm:spPr/>
      <dgm:t>
        <a:bodyPr/>
        <a:lstStyle/>
        <a:p>
          <a:endParaRPr lang="uk-UA" sz="2000"/>
        </a:p>
      </dgm:t>
    </dgm:pt>
    <dgm:pt modelId="{9C6AD1B9-D081-4A6C-BCE8-E4A6E663DB93}">
      <dgm:prSet phldrT="[Текст]" custT="1"/>
      <dgm:spPr/>
      <dgm:t>
        <a:bodyPr/>
        <a:lstStyle/>
        <a:p>
          <a:r>
            <a:rPr lang="uk-UA" sz="2000" dirty="0" smtClean="0"/>
            <a:t>мінімальна механічна дія на ґрунт засобів механізації;</a:t>
          </a:r>
          <a:endParaRPr lang="uk-UA" sz="2000" dirty="0"/>
        </a:p>
      </dgm:t>
    </dgm:pt>
    <dgm:pt modelId="{6B995866-FAF1-421F-B88F-554316B92E4B}" type="parTrans" cxnId="{08ADF59A-7364-4674-BD28-907D10371D49}">
      <dgm:prSet custT="1"/>
      <dgm:spPr/>
      <dgm:t>
        <a:bodyPr/>
        <a:lstStyle/>
        <a:p>
          <a:endParaRPr lang="uk-UA" sz="2000"/>
        </a:p>
      </dgm:t>
    </dgm:pt>
    <dgm:pt modelId="{12AF69A8-E960-4D2E-BC76-079FC0C5FA05}" type="sibTrans" cxnId="{08ADF59A-7364-4674-BD28-907D10371D49}">
      <dgm:prSet/>
      <dgm:spPr/>
      <dgm:t>
        <a:bodyPr/>
        <a:lstStyle/>
        <a:p>
          <a:endParaRPr lang="uk-UA" sz="2000"/>
        </a:p>
      </dgm:t>
    </dgm:pt>
    <dgm:pt modelId="{77AD9806-859F-4523-87DD-39FBBE3B1324}">
      <dgm:prSet phldrT="[Текст]" custT="1"/>
      <dgm:spPr/>
      <dgm:t>
        <a:bodyPr/>
        <a:lstStyle/>
        <a:p>
          <a:r>
            <a:rPr lang="uk-UA" sz="2000" dirty="0" smtClean="0"/>
            <a:t>постійний рослинний покрив ґрунту;</a:t>
          </a:r>
          <a:endParaRPr lang="uk-UA" sz="2000" dirty="0"/>
        </a:p>
      </dgm:t>
    </dgm:pt>
    <dgm:pt modelId="{0A392D1A-3B8C-4F70-8E76-D3F648449D26}" type="parTrans" cxnId="{BBC22AB1-C83D-4F04-8568-A9BF0C148EA9}">
      <dgm:prSet/>
      <dgm:spPr/>
      <dgm:t>
        <a:bodyPr/>
        <a:lstStyle/>
        <a:p>
          <a:endParaRPr lang="uk-UA"/>
        </a:p>
      </dgm:t>
    </dgm:pt>
    <dgm:pt modelId="{B3F268F1-9C93-4BED-9B61-9BC3AAEE492B}" type="sibTrans" cxnId="{BBC22AB1-C83D-4F04-8568-A9BF0C148EA9}">
      <dgm:prSet/>
      <dgm:spPr/>
      <dgm:t>
        <a:bodyPr/>
        <a:lstStyle/>
        <a:p>
          <a:endParaRPr lang="uk-UA"/>
        </a:p>
      </dgm:t>
    </dgm:pt>
    <dgm:pt modelId="{A36A8905-6F13-4939-BE57-46D83A288B05}">
      <dgm:prSet phldrT="[Текст]" custT="1"/>
      <dgm:spPr/>
      <dgm:t>
        <a:bodyPr/>
        <a:lstStyle/>
        <a:p>
          <a:r>
            <a:rPr lang="uk-UA" sz="2000" dirty="0" smtClean="0"/>
            <a:t>максимально адаптовані сівозміни;</a:t>
          </a:r>
          <a:endParaRPr lang="uk-UA" sz="2000" dirty="0"/>
        </a:p>
      </dgm:t>
    </dgm:pt>
    <dgm:pt modelId="{276CF97D-DEEB-4205-9316-D57A2C3980C4}" type="parTrans" cxnId="{63D7AF64-BC19-436B-B5B8-52D38EBABFCA}">
      <dgm:prSet/>
      <dgm:spPr/>
      <dgm:t>
        <a:bodyPr/>
        <a:lstStyle/>
        <a:p>
          <a:endParaRPr lang="uk-UA"/>
        </a:p>
      </dgm:t>
    </dgm:pt>
    <dgm:pt modelId="{1294D698-A85A-4013-B67F-ADA980AF32ED}" type="sibTrans" cxnId="{63D7AF64-BC19-436B-B5B8-52D38EBABFCA}">
      <dgm:prSet/>
      <dgm:spPr/>
      <dgm:t>
        <a:bodyPr/>
        <a:lstStyle/>
        <a:p>
          <a:endParaRPr lang="uk-UA"/>
        </a:p>
      </dgm:t>
    </dgm:pt>
    <dgm:pt modelId="{41ECE2ED-5CCA-4A05-8C1D-A5FD8C987446}" type="pres">
      <dgm:prSet presAssocID="{DE039049-A7ED-4982-B910-BA6D049409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E60C1E8-8908-44B5-B13B-3E61E7E085DB}" type="pres">
      <dgm:prSet presAssocID="{A095400E-8400-4353-847E-45653E179BA4}" presName="centerShape" presStyleLbl="node0" presStyleIdx="0" presStyleCnt="1" custScaleX="210373" custScaleY="107477" custLinFactNeighborX="2552" custLinFactNeighborY="-6642"/>
      <dgm:spPr/>
      <dgm:t>
        <a:bodyPr/>
        <a:lstStyle/>
        <a:p>
          <a:endParaRPr lang="uk-UA"/>
        </a:p>
      </dgm:t>
    </dgm:pt>
    <dgm:pt modelId="{24B0028E-2879-4250-9C98-5C318CCC15F0}" type="pres">
      <dgm:prSet presAssocID="{6B995866-FAF1-421F-B88F-554316B92E4B}" presName="parTrans" presStyleLbl="sibTrans2D1" presStyleIdx="0" presStyleCnt="3"/>
      <dgm:spPr/>
      <dgm:t>
        <a:bodyPr/>
        <a:lstStyle/>
        <a:p>
          <a:endParaRPr lang="uk-UA"/>
        </a:p>
      </dgm:t>
    </dgm:pt>
    <dgm:pt modelId="{5DE7A464-3925-46A8-A94E-8A583F339072}" type="pres">
      <dgm:prSet presAssocID="{6B995866-FAF1-421F-B88F-554316B92E4B}" presName="connectorText" presStyleLbl="sibTrans2D1" presStyleIdx="0" presStyleCnt="3"/>
      <dgm:spPr/>
      <dgm:t>
        <a:bodyPr/>
        <a:lstStyle/>
        <a:p>
          <a:endParaRPr lang="uk-UA"/>
        </a:p>
      </dgm:t>
    </dgm:pt>
    <dgm:pt modelId="{4194A7B9-EE16-4280-B2A9-060DCED21E16}" type="pres">
      <dgm:prSet presAssocID="{9C6AD1B9-D081-4A6C-BCE8-E4A6E663DB93}" presName="node" presStyleLbl="node1" presStyleIdx="0" presStyleCnt="3" custScaleX="117826" custScaleY="861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CCFCD6-A4C5-4D82-B4F7-CB43A2A56D53}" type="pres">
      <dgm:prSet presAssocID="{0A392D1A-3B8C-4F70-8E76-D3F648449D26}" presName="parTrans" presStyleLbl="sibTrans2D1" presStyleIdx="1" presStyleCnt="3"/>
      <dgm:spPr/>
      <dgm:t>
        <a:bodyPr/>
        <a:lstStyle/>
        <a:p>
          <a:endParaRPr lang="uk-UA"/>
        </a:p>
      </dgm:t>
    </dgm:pt>
    <dgm:pt modelId="{23D4F696-6745-4E0A-8783-4EBB7A4C688A}" type="pres">
      <dgm:prSet presAssocID="{0A392D1A-3B8C-4F70-8E76-D3F648449D26}" presName="connectorText" presStyleLbl="sibTrans2D1" presStyleIdx="1" presStyleCnt="3"/>
      <dgm:spPr/>
      <dgm:t>
        <a:bodyPr/>
        <a:lstStyle/>
        <a:p>
          <a:endParaRPr lang="uk-UA"/>
        </a:p>
      </dgm:t>
    </dgm:pt>
    <dgm:pt modelId="{4A2B805A-CCA2-4029-9905-116527FC454D}" type="pres">
      <dgm:prSet presAssocID="{77AD9806-859F-4523-87DD-39FBBE3B1324}" presName="node" presStyleLbl="node1" presStyleIdx="1" presStyleCnt="3" custScaleX="110421" custScaleY="101622" custRadScaleRad="132654" custRadScaleInc="-1087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9F8443-0595-43B8-9E87-CDEED8E537A5}" type="pres">
      <dgm:prSet presAssocID="{276CF97D-DEEB-4205-9316-D57A2C3980C4}" presName="parTrans" presStyleLbl="sibTrans2D1" presStyleIdx="2" presStyleCnt="3"/>
      <dgm:spPr/>
      <dgm:t>
        <a:bodyPr/>
        <a:lstStyle/>
        <a:p>
          <a:endParaRPr lang="uk-UA"/>
        </a:p>
      </dgm:t>
    </dgm:pt>
    <dgm:pt modelId="{A706B9B1-0FC1-4D4F-844E-D184BB76E7D4}" type="pres">
      <dgm:prSet presAssocID="{276CF97D-DEEB-4205-9316-D57A2C3980C4}" presName="connectorText" presStyleLbl="sibTrans2D1" presStyleIdx="2" presStyleCnt="3"/>
      <dgm:spPr/>
      <dgm:t>
        <a:bodyPr/>
        <a:lstStyle/>
        <a:p>
          <a:endParaRPr lang="uk-UA"/>
        </a:p>
      </dgm:t>
    </dgm:pt>
    <dgm:pt modelId="{CA52D6DD-6CA1-4D16-9FBA-8335C3757C05}" type="pres">
      <dgm:prSet presAssocID="{A36A8905-6F13-4939-BE57-46D83A288B05}" presName="node" presStyleLbl="node1" presStyleIdx="2" presStyleCnt="3" custScaleX="113074" custScaleY="95245" custRadScaleRad="118384" custRadScaleInc="30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88FBA4B-4359-4CF1-974B-72D3A103862F}" type="presOf" srcId="{276CF97D-DEEB-4205-9316-D57A2C3980C4}" destId="{A706B9B1-0FC1-4D4F-844E-D184BB76E7D4}" srcOrd="1" destOrd="0" presId="urn:microsoft.com/office/officeart/2005/8/layout/radial5"/>
    <dgm:cxn modelId="{DAE3024B-198B-40D8-B9F5-DEF518B9FE99}" type="presOf" srcId="{6B995866-FAF1-421F-B88F-554316B92E4B}" destId="{24B0028E-2879-4250-9C98-5C318CCC15F0}" srcOrd="0" destOrd="0" presId="urn:microsoft.com/office/officeart/2005/8/layout/radial5"/>
    <dgm:cxn modelId="{7214202F-95F3-407F-82B8-D88E90DFF9CF}" type="presOf" srcId="{A095400E-8400-4353-847E-45653E179BA4}" destId="{8E60C1E8-8908-44B5-B13B-3E61E7E085DB}" srcOrd="0" destOrd="0" presId="urn:microsoft.com/office/officeart/2005/8/layout/radial5"/>
    <dgm:cxn modelId="{55AD6E31-D4F6-4377-B66F-019ABFA6FC6F}" type="presOf" srcId="{77AD9806-859F-4523-87DD-39FBBE3B1324}" destId="{4A2B805A-CCA2-4029-9905-116527FC454D}" srcOrd="0" destOrd="0" presId="urn:microsoft.com/office/officeart/2005/8/layout/radial5"/>
    <dgm:cxn modelId="{755B8854-2433-49F3-8C7C-274C8ED6F3B6}" type="presOf" srcId="{A36A8905-6F13-4939-BE57-46D83A288B05}" destId="{CA52D6DD-6CA1-4D16-9FBA-8335C3757C05}" srcOrd="0" destOrd="0" presId="urn:microsoft.com/office/officeart/2005/8/layout/radial5"/>
    <dgm:cxn modelId="{BBC22AB1-C83D-4F04-8568-A9BF0C148EA9}" srcId="{A095400E-8400-4353-847E-45653E179BA4}" destId="{77AD9806-859F-4523-87DD-39FBBE3B1324}" srcOrd="1" destOrd="0" parTransId="{0A392D1A-3B8C-4F70-8E76-D3F648449D26}" sibTransId="{B3F268F1-9C93-4BED-9B61-9BC3AAEE492B}"/>
    <dgm:cxn modelId="{A6D689FB-94D1-44C1-BFF8-6DED46110EB6}" type="presOf" srcId="{0A392D1A-3B8C-4F70-8E76-D3F648449D26}" destId="{23D4F696-6745-4E0A-8783-4EBB7A4C688A}" srcOrd="1" destOrd="0" presId="urn:microsoft.com/office/officeart/2005/8/layout/radial5"/>
    <dgm:cxn modelId="{937511A7-63A0-47BF-94DF-AEFB008076FA}" type="presOf" srcId="{0A392D1A-3B8C-4F70-8E76-D3F648449D26}" destId="{FDCCFCD6-A4C5-4D82-B4F7-CB43A2A56D53}" srcOrd="0" destOrd="0" presId="urn:microsoft.com/office/officeart/2005/8/layout/radial5"/>
    <dgm:cxn modelId="{46160A5C-BDB2-4A8B-A745-C0C9B4665900}" type="presOf" srcId="{DE039049-A7ED-4982-B910-BA6D04940933}" destId="{41ECE2ED-5CCA-4A05-8C1D-A5FD8C987446}" srcOrd="0" destOrd="0" presId="urn:microsoft.com/office/officeart/2005/8/layout/radial5"/>
    <dgm:cxn modelId="{AF454D3F-AEF2-4DA9-8047-DF0D711DDF91}" type="presOf" srcId="{9C6AD1B9-D081-4A6C-BCE8-E4A6E663DB93}" destId="{4194A7B9-EE16-4280-B2A9-060DCED21E16}" srcOrd="0" destOrd="0" presId="urn:microsoft.com/office/officeart/2005/8/layout/radial5"/>
    <dgm:cxn modelId="{7C9019C5-4B11-487E-B623-FFCD8EF9B4A5}" type="presOf" srcId="{6B995866-FAF1-421F-B88F-554316B92E4B}" destId="{5DE7A464-3925-46A8-A94E-8A583F339072}" srcOrd="1" destOrd="0" presId="urn:microsoft.com/office/officeart/2005/8/layout/radial5"/>
    <dgm:cxn modelId="{63D7AF64-BC19-436B-B5B8-52D38EBABFCA}" srcId="{A095400E-8400-4353-847E-45653E179BA4}" destId="{A36A8905-6F13-4939-BE57-46D83A288B05}" srcOrd="2" destOrd="0" parTransId="{276CF97D-DEEB-4205-9316-D57A2C3980C4}" sibTransId="{1294D698-A85A-4013-B67F-ADA980AF32ED}"/>
    <dgm:cxn modelId="{08ADF59A-7364-4674-BD28-907D10371D49}" srcId="{A095400E-8400-4353-847E-45653E179BA4}" destId="{9C6AD1B9-D081-4A6C-BCE8-E4A6E663DB93}" srcOrd="0" destOrd="0" parTransId="{6B995866-FAF1-421F-B88F-554316B92E4B}" sibTransId="{12AF69A8-E960-4D2E-BC76-079FC0C5FA05}"/>
    <dgm:cxn modelId="{EDDD3B8B-6D8B-46EB-ADDE-395E0F8FF2B2}" srcId="{DE039049-A7ED-4982-B910-BA6D04940933}" destId="{A095400E-8400-4353-847E-45653E179BA4}" srcOrd="0" destOrd="0" parTransId="{02326FCF-0517-4E50-8D4F-50A8326B2356}" sibTransId="{2C259851-4EF3-4474-A04C-7A9DEEBAC724}"/>
    <dgm:cxn modelId="{99FF8E8F-A27E-4F6C-A026-2B6AAB53D885}" type="presOf" srcId="{276CF97D-DEEB-4205-9316-D57A2C3980C4}" destId="{F79F8443-0595-43B8-9E87-CDEED8E537A5}" srcOrd="0" destOrd="0" presId="urn:microsoft.com/office/officeart/2005/8/layout/radial5"/>
    <dgm:cxn modelId="{F63687F4-CBEC-42A6-BA5C-1D9F9D06FC00}" type="presParOf" srcId="{41ECE2ED-5CCA-4A05-8C1D-A5FD8C987446}" destId="{8E60C1E8-8908-44B5-B13B-3E61E7E085DB}" srcOrd="0" destOrd="0" presId="urn:microsoft.com/office/officeart/2005/8/layout/radial5"/>
    <dgm:cxn modelId="{7B55C632-3B26-4BA1-8308-C25836540BF4}" type="presParOf" srcId="{41ECE2ED-5CCA-4A05-8C1D-A5FD8C987446}" destId="{24B0028E-2879-4250-9C98-5C318CCC15F0}" srcOrd="1" destOrd="0" presId="urn:microsoft.com/office/officeart/2005/8/layout/radial5"/>
    <dgm:cxn modelId="{3E23CF7E-F278-4825-B0B9-DB12BE7F8D21}" type="presParOf" srcId="{24B0028E-2879-4250-9C98-5C318CCC15F0}" destId="{5DE7A464-3925-46A8-A94E-8A583F339072}" srcOrd="0" destOrd="0" presId="urn:microsoft.com/office/officeart/2005/8/layout/radial5"/>
    <dgm:cxn modelId="{04EF4F52-C087-4621-B4FB-B65C0A6D79DB}" type="presParOf" srcId="{41ECE2ED-5CCA-4A05-8C1D-A5FD8C987446}" destId="{4194A7B9-EE16-4280-B2A9-060DCED21E16}" srcOrd="2" destOrd="0" presId="urn:microsoft.com/office/officeart/2005/8/layout/radial5"/>
    <dgm:cxn modelId="{C2F65B4B-4DD3-4B24-B792-6FB28FDE0960}" type="presParOf" srcId="{41ECE2ED-5CCA-4A05-8C1D-A5FD8C987446}" destId="{FDCCFCD6-A4C5-4D82-B4F7-CB43A2A56D53}" srcOrd="3" destOrd="0" presId="urn:microsoft.com/office/officeart/2005/8/layout/radial5"/>
    <dgm:cxn modelId="{9329D481-CFC9-4E55-B05A-6D5575EEEE96}" type="presParOf" srcId="{FDCCFCD6-A4C5-4D82-B4F7-CB43A2A56D53}" destId="{23D4F696-6745-4E0A-8783-4EBB7A4C688A}" srcOrd="0" destOrd="0" presId="urn:microsoft.com/office/officeart/2005/8/layout/radial5"/>
    <dgm:cxn modelId="{3CBD9525-A8A1-4922-BB24-8D1CF7A888F7}" type="presParOf" srcId="{41ECE2ED-5CCA-4A05-8C1D-A5FD8C987446}" destId="{4A2B805A-CCA2-4029-9905-116527FC454D}" srcOrd="4" destOrd="0" presId="urn:microsoft.com/office/officeart/2005/8/layout/radial5"/>
    <dgm:cxn modelId="{7DC893E1-A906-4718-B307-D352A7153E64}" type="presParOf" srcId="{41ECE2ED-5CCA-4A05-8C1D-A5FD8C987446}" destId="{F79F8443-0595-43B8-9E87-CDEED8E537A5}" srcOrd="5" destOrd="0" presId="urn:microsoft.com/office/officeart/2005/8/layout/radial5"/>
    <dgm:cxn modelId="{D58EAE4A-57E0-4D6A-817C-BA823CEBD074}" type="presParOf" srcId="{F79F8443-0595-43B8-9E87-CDEED8E537A5}" destId="{A706B9B1-0FC1-4D4F-844E-D184BB76E7D4}" srcOrd="0" destOrd="0" presId="urn:microsoft.com/office/officeart/2005/8/layout/radial5"/>
    <dgm:cxn modelId="{E7C41E7D-EF53-46FE-BE04-CF37BF79363F}" type="presParOf" srcId="{41ECE2ED-5CCA-4A05-8C1D-A5FD8C987446}" destId="{CA52D6DD-6CA1-4D16-9FBA-8335C3757C05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039049-A7ED-4982-B910-BA6D04940933}" type="doc">
      <dgm:prSet loTypeId="urn:microsoft.com/office/officeart/2005/8/layout/radial5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uk-UA"/>
        </a:p>
      </dgm:t>
    </dgm:pt>
    <dgm:pt modelId="{A095400E-8400-4353-847E-45653E179BA4}">
      <dgm:prSet custT="1"/>
      <dgm:spPr/>
      <dgm:t>
        <a:bodyPr/>
        <a:lstStyle/>
        <a:p>
          <a:r>
            <a:rPr lang="uk-UA" sz="1200" dirty="0" smtClean="0">
              <a:latin typeface="Times New Roman" pitchFamily="18" charset="0"/>
              <a:cs typeface="Times New Roman" pitchFamily="18" charset="0"/>
            </a:rPr>
            <a:t>Фактори які впливають на розробку сівозміни:</a:t>
          </a:r>
          <a:endParaRPr lang="uk-UA" sz="1200" dirty="0">
            <a:latin typeface="Times New Roman" pitchFamily="18" charset="0"/>
            <a:cs typeface="Times New Roman" pitchFamily="18" charset="0"/>
          </a:endParaRPr>
        </a:p>
      </dgm:t>
    </dgm:pt>
    <dgm:pt modelId="{02326FCF-0517-4E50-8D4F-50A8326B2356}" type="parTrans" cxnId="{EDDD3B8B-6D8B-46EB-ADDE-395E0F8FF2B2}">
      <dgm:prSet/>
      <dgm:spPr/>
      <dgm:t>
        <a:bodyPr/>
        <a:lstStyle/>
        <a:p>
          <a:endParaRPr lang="uk-UA" sz="2000"/>
        </a:p>
      </dgm:t>
    </dgm:pt>
    <dgm:pt modelId="{2C259851-4EF3-4474-A04C-7A9DEEBAC724}" type="sibTrans" cxnId="{EDDD3B8B-6D8B-46EB-ADDE-395E0F8FF2B2}">
      <dgm:prSet/>
      <dgm:spPr/>
      <dgm:t>
        <a:bodyPr/>
        <a:lstStyle/>
        <a:p>
          <a:endParaRPr lang="uk-UA" sz="2000"/>
        </a:p>
      </dgm:t>
    </dgm:pt>
    <dgm:pt modelId="{9C6AD1B9-D081-4A6C-BCE8-E4A6E663DB93}">
      <dgm:prSet phldrT="[Текст]" custT="1"/>
      <dgm:spPr/>
      <dgm:t>
        <a:bodyPr/>
        <a:lstStyle/>
        <a:p>
          <a:r>
            <a:rPr lang="uk-UA" sz="1200" dirty="0" smtClean="0"/>
            <a:t>Водопостачання</a:t>
          </a:r>
          <a:endParaRPr lang="uk-UA" sz="1200" dirty="0"/>
        </a:p>
      </dgm:t>
    </dgm:pt>
    <dgm:pt modelId="{6B995866-FAF1-421F-B88F-554316B92E4B}" type="parTrans" cxnId="{08ADF59A-7364-4674-BD28-907D10371D49}">
      <dgm:prSet custT="1"/>
      <dgm:spPr/>
      <dgm:t>
        <a:bodyPr/>
        <a:lstStyle/>
        <a:p>
          <a:endParaRPr lang="uk-UA" sz="2000"/>
        </a:p>
      </dgm:t>
    </dgm:pt>
    <dgm:pt modelId="{12AF69A8-E960-4D2E-BC76-079FC0C5FA05}" type="sibTrans" cxnId="{08ADF59A-7364-4674-BD28-907D10371D49}">
      <dgm:prSet/>
      <dgm:spPr/>
      <dgm:t>
        <a:bodyPr/>
        <a:lstStyle/>
        <a:p>
          <a:endParaRPr lang="uk-UA" sz="2000"/>
        </a:p>
      </dgm:t>
    </dgm:pt>
    <dgm:pt modelId="{1EE1377C-0DA7-4E54-9AAC-6105B27A2C87}">
      <dgm:prSet custT="1"/>
      <dgm:spPr/>
      <dgm:t>
        <a:bodyPr/>
        <a:lstStyle/>
        <a:p>
          <a:r>
            <a:rPr lang="uk-UA" sz="1200" dirty="0" smtClean="0"/>
            <a:t>Снігозатримання</a:t>
          </a:r>
          <a:endParaRPr lang="ru-RU" sz="1200" dirty="0"/>
        </a:p>
      </dgm:t>
    </dgm:pt>
    <dgm:pt modelId="{20688390-AC02-4A1D-9333-11A012F28DA6}" type="parTrans" cxnId="{0BBCF893-1FF7-4DDD-B40E-C2E51A76D92B}">
      <dgm:prSet/>
      <dgm:spPr/>
      <dgm:t>
        <a:bodyPr/>
        <a:lstStyle/>
        <a:p>
          <a:endParaRPr lang="uk-UA"/>
        </a:p>
      </dgm:t>
    </dgm:pt>
    <dgm:pt modelId="{C2C1F554-9965-446D-B8C4-85EEAFA9E093}" type="sibTrans" cxnId="{0BBCF893-1FF7-4DDD-B40E-C2E51A76D92B}">
      <dgm:prSet/>
      <dgm:spPr/>
      <dgm:t>
        <a:bodyPr/>
        <a:lstStyle/>
        <a:p>
          <a:endParaRPr lang="uk-UA"/>
        </a:p>
      </dgm:t>
    </dgm:pt>
    <dgm:pt modelId="{2BAA2378-6FCE-4C5C-BDA1-387F078177BE}">
      <dgm:prSet custT="1"/>
      <dgm:spPr/>
      <dgm:t>
        <a:bodyPr/>
        <a:lstStyle/>
        <a:p>
          <a:r>
            <a:rPr lang="uk-UA" sz="1200" dirty="0" smtClean="0"/>
            <a:t>Хвороботворні організми</a:t>
          </a:r>
          <a:endParaRPr lang="ru-RU" sz="1200" dirty="0"/>
        </a:p>
      </dgm:t>
    </dgm:pt>
    <dgm:pt modelId="{30A2FFEA-2B7F-4CB7-81C0-1A712697ABCF}" type="parTrans" cxnId="{D20366CA-1F5A-4510-A88C-935EFC6D6918}">
      <dgm:prSet/>
      <dgm:spPr/>
      <dgm:t>
        <a:bodyPr/>
        <a:lstStyle/>
        <a:p>
          <a:endParaRPr lang="uk-UA"/>
        </a:p>
      </dgm:t>
    </dgm:pt>
    <dgm:pt modelId="{FFA54AA3-6297-41E8-BFD4-BB19C38E8AC5}" type="sibTrans" cxnId="{D20366CA-1F5A-4510-A88C-935EFC6D6918}">
      <dgm:prSet/>
      <dgm:spPr/>
      <dgm:t>
        <a:bodyPr/>
        <a:lstStyle/>
        <a:p>
          <a:endParaRPr lang="uk-UA"/>
        </a:p>
      </dgm:t>
    </dgm:pt>
    <dgm:pt modelId="{5DAF61DA-8FE1-42A1-B023-5248D74A467F}">
      <dgm:prSet custT="1"/>
      <dgm:spPr/>
      <dgm:t>
        <a:bodyPr/>
        <a:lstStyle/>
        <a:p>
          <a:r>
            <a:rPr lang="uk-UA" sz="1200" dirty="0" smtClean="0"/>
            <a:t>Життєвий цикл шкідників</a:t>
          </a:r>
          <a:endParaRPr lang="ru-RU" sz="1200" dirty="0"/>
        </a:p>
      </dgm:t>
    </dgm:pt>
    <dgm:pt modelId="{6D3E7BE2-EA01-4E44-8963-0551BB1232D4}" type="parTrans" cxnId="{C65BB005-AC8B-424F-B017-28A0F9C6F1C2}">
      <dgm:prSet/>
      <dgm:spPr/>
      <dgm:t>
        <a:bodyPr/>
        <a:lstStyle/>
        <a:p>
          <a:endParaRPr lang="uk-UA"/>
        </a:p>
      </dgm:t>
    </dgm:pt>
    <dgm:pt modelId="{EA4C7F66-676A-43D7-9A9B-AAA4E5A2BA35}" type="sibTrans" cxnId="{C65BB005-AC8B-424F-B017-28A0F9C6F1C2}">
      <dgm:prSet/>
      <dgm:spPr/>
      <dgm:t>
        <a:bodyPr/>
        <a:lstStyle/>
        <a:p>
          <a:endParaRPr lang="uk-UA"/>
        </a:p>
      </dgm:t>
    </dgm:pt>
    <dgm:pt modelId="{8DE3F22E-A271-463E-A53A-7AE6FFEEF530}">
      <dgm:prSet custT="1"/>
      <dgm:spPr/>
      <dgm:t>
        <a:bodyPr/>
        <a:lstStyle/>
        <a:p>
          <a:r>
            <a:rPr lang="uk-UA" sz="1200" dirty="0" smtClean="0"/>
            <a:t>Фіто токсичність</a:t>
          </a:r>
          <a:endParaRPr lang="ru-RU" sz="1200" dirty="0"/>
        </a:p>
      </dgm:t>
    </dgm:pt>
    <dgm:pt modelId="{718EDEE2-29CB-47FD-AD5A-E597ED6D0DE3}" type="parTrans" cxnId="{9FC04782-E854-473F-A7D8-5D71ACC3453B}">
      <dgm:prSet/>
      <dgm:spPr/>
      <dgm:t>
        <a:bodyPr/>
        <a:lstStyle/>
        <a:p>
          <a:endParaRPr lang="uk-UA"/>
        </a:p>
      </dgm:t>
    </dgm:pt>
    <dgm:pt modelId="{444D6286-5BFF-4174-AF7A-D1A7D67DE207}" type="sibTrans" cxnId="{9FC04782-E854-473F-A7D8-5D71ACC3453B}">
      <dgm:prSet/>
      <dgm:spPr/>
      <dgm:t>
        <a:bodyPr/>
        <a:lstStyle/>
        <a:p>
          <a:endParaRPr lang="uk-UA"/>
        </a:p>
      </dgm:t>
    </dgm:pt>
    <dgm:pt modelId="{D876173E-FFB7-4B9C-A77B-BBDCC9C0333C}">
      <dgm:prSet custT="1"/>
      <dgm:spPr/>
      <dgm:t>
        <a:bodyPr/>
        <a:lstStyle/>
        <a:p>
          <a:r>
            <a:rPr lang="uk-UA" sz="1200" dirty="0" smtClean="0"/>
            <a:t>Контроль над популяцією бур’янів.</a:t>
          </a:r>
          <a:endParaRPr lang="ru-RU" sz="1200" dirty="0"/>
        </a:p>
      </dgm:t>
    </dgm:pt>
    <dgm:pt modelId="{6601577C-62DC-4DAC-B7E3-8A6B0B3BBC55}" type="parTrans" cxnId="{5C8FDE15-1F3B-4B60-96AA-CD29FB2F2C64}">
      <dgm:prSet/>
      <dgm:spPr/>
      <dgm:t>
        <a:bodyPr/>
        <a:lstStyle/>
        <a:p>
          <a:endParaRPr lang="uk-UA"/>
        </a:p>
      </dgm:t>
    </dgm:pt>
    <dgm:pt modelId="{06C443B7-C446-4B0D-AE73-60E7EEB2C819}" type="sibTrans" cxnId="{5C8FDE15-1F3B-4B60-96AA-CD29FB2F2C64}">
      <dgm:prSet/>
      <dgm:spPr/>
      <dgm:t>
        <a:bodyPr/>
        <a:lstStyle/>
        <a:p>
          <a:endParaRPr lang="uk-UA"/>
        </a:p>
      </dgm:t>
    </dgm:pt>
    <dgm:pt modelId="{9D34A875-04FA-4E2E-9EF4-E98DE911A164}">
      <dgm:prSet custT="1"/>
      <dgm:spPr/>
      <dgm:t>
        <a:bodyPr/>
        <a:lstStyle/>
        <a:p>
          <a:r>
            <a:rPr lang="uk-UA" sz="1200" dirty="0" smtClean="0"/>
            <a:t>Здатність чергування застосування різних гербіцидів.</a:t>
          </a:r>
          <a:endParaRPr lang="ru-RU" sz="1200" dirty="0"/>
        </a:p>
      </dgm:t>
    </dgm:pt>
    <dgm:pt modelId="{1E39F767-7001-4F1C-9D05-2654406CC0E2}" type="parTrans" cxnId="{01873454-9A43-41BE-B0E2-2063831040EC}">
      <dgm:prSet/>
      <dgm:spPr/>
      <dgm:t>
        <a:bodyPr/>
        <a:lstStyle/>
        <a:p>
          <a:endParaRPr lang="uk-UA"/>
        </a:p>
      </dgm:t>
    </dgm:pt>
    <dgm:pt modelId="{C18A1B41-D6A3-4BD4-800B-C79C8ED22B4B}" type="sibTrans" cxnId="{01873454-9A43-41BE-B0E2-2063831040EC}">
      <dgm:prSet/>
      <dgm:spPr/>
      <dgm:t>
        <a:bodyPr/>
        <a:lstStyle/>
        <a:p>
          <a:endParaRPr lang="uk-UA"/>
        </a:p>
      </dgm:t>
    </dgm:pt>
    <dgm:pt modelId="{5B136B32-6D20-4AAB-B7A3-12572816623B}">
      <dgm:prSet custT="1"/>
      <dgm:spPr/>
      <dgm:t>
        <a:bodyPr/>
        <a:lstStyle/>
        <a:p>
          <a:r>
            <a:rPr lang="uk-UA" sz="1200" dirty="0" smtClean="0"/>
            <a:t>Потенційна прибутковість</a:t>
          </a:r>
          <a:endParaRPr lang="ru-RU" sz="1200" dirty="0"/>
        </a:p>
      </dgm:t>
    </dgm:pt>
    <dgm:pt modelId="{0B11BF83-F1E9-4B97-B3A6-EF48AE9D8CD0}" type="parTrans" cxnId="{5E504AEB-AA8C-4DE0-9C3E-C3DA59738C0C}">
      <dgm:prSet/>
      <dgm:spPr/>
      <dgm:t>
        <a:bodyPr/>
        <a:lstStyle/>
        <a:p>
          <a:endParaRPr lang="uk-UA"/>
        </a:p>
      </dgm:t>
    </dgm:pt>
    <dgm:pt modelId="{0850BFE1-3C33-4122-9D37-0A6A6A149B09}" type="sibTrans" cxnId="{5E504AEB-AA8C-4DE0-9C3E-C3DA59738C0C}">
      <dgm:prSet/>
      <dgm:spPr/>
      <dgm:t>
        <a:bodyPr/>
        <a:lstStyle/>
        <a:p>
          <a:endParaRPr lang="uk-UA"/>
        </a:p>
      </dgm:t>
    </dgm:pt>
    <dgm:pt modelId="{222A9D93-EA47-4AB8-9BF4-8B6E39944029}">
      <dgm:prSet custT="1"/>
      <dgm:spPr/>
      <dgm:t>
        <a:bodyPr/>
        <a:lstStyle/>
        <a:p>
          <a:r>
            <a:rPr lang="uk-UA" sz="1200" dirty="0" smtClean="0"/>
            <a:t>Необхідне обладнання.</a:t>
          </a:r>
          <a:endParaRPr lang="ru-RU" sz="1200" dirty="0"/>
        </a:p>
      </dgm:t>
    </dgm:pt>
    <dgm:pt modelId="{35708F13-9DEA-4409-8B23-B4B373698AB9}" type="parTrans" cxnId="{0DC2B408-AE55-4559-8CC9-B89E8851E40F}">
      <dgm:prSet/>
      <dgm:spPr/>
      <dgm:t>
        <a:bodyPr/>
        <a:lstStyle/>
        <a:p>
          <a:endParaRPr lang="uk-UA"/>
        </a:p>
      </dgm:t>
    </dgm:pt>
    <dgm:pt modelId="{442D1324-612C-4272-8905-C806F17EAE56}" type="sibTrans" cxnId="{0DC2B408-AE55-4559-8CC9-B89E8851E40F}">
      <dgm:prSet/>
      <dgm:spPr/>
      <dgm:t>
        <a:bodyPr/>
        <a:lstStyle/>
        <a:p>
          <a:endParaRPr lang="uk-UA"/>
        </a:p>
      </dgm:t>
    </dgm:pt>
    <dgm:pt modelId="{A2FE8AED-5C27-4800-BFCB-10A563297A46}">
      <dgm:prSet custT="1"/>
      <dgm:spPr/>
      <dgm:t>
        <a:bodyPr/>
        <a:lstStyle/>
        <a:p>
          <a:r>
            <a:rPr lang="uk-UA" sz="1200" dirty="0" smtClean="0"/>
            <a:t>Оптимальна ширина рядків.</a:t>
          </a:r>
          <a:endParaRPr lang="ru-RU" sz="1200" dirty="0"/>
        </a:p>
      </dgm:t>
    </dgm:pt>
    <dgm:pt modelId="{4E1CBB45-02E1-4298-804B-25B1EFC763CF}" type="parTrans" cxnId="{CC397EC4-C3D5-4AE9-8649-5CE2C96359C3}">
      <dgm:prSet/>
      <dgm:spPr/>
      <dgm:t>
        <a:bodyPr/>
        <a:lstStyle/>
        <a:p>
          <a:endParaRPr lang="uk-UA"/>
        </a:p>
      </dgm:t>
    </dgm:pt>
    <dgm:pt modelId="{0ECDF729-86E2-48A8-9747-0504D9BE7D44}" type="sibTrans" cxnId="{CC397EC4-C3D5-4AE9-8649-5CE2C96359C3}">
      <dgm:prSet/>
      <dgm:spPr/>
      <dgm:t>
        <a:bodyPr/>
        <a:lstStyle/>
        <a:p>
          <a:endParaRPr lang="uk-UA"/>
        </a:p>
      </dgm:t>
    </dgm:pt>
    <dgm:pt modelId="{931F00F5-6279-41B5-A112-29E19B3C6770}">
      <dgm:prSet custT="1"/>
      <dgm:spPr/>
      <dgm:t>
        <a:bodyPr/>
        <a:lstStyle/>
        <a:p>
          <a:r>
            <a:rPr lang="uk-UA" sz="1200" dirty="0" smtClean="0"/>
            <a:t>Строки посівних і збиральних робіт.</a:t>
          </a:r>
          <a:endParaRPr lang="ru-RU" sz="1200" dirty="0"/>
        </a:p>
      </dgm:t>
    </dgm:pt>
    <dgm:pt modelId="{BCA0C344-FF96-49CB-9B7F-1C5726EB5932}" type="parTrans" cxnId="{2F104CF1-B894-4372-8322-2AD51013408A}">
      <dgm:prSet/>
      <dgm:spPr/>
      <dgm:t>
        <a:bodyPr/>
        <a:lstStyle/>
        <a:p>
          <a:endParaRPr lang="uk-UA"/>
        </a:p>
      </dgm:t>
    </dgm:pt>
    <dgm:pt modelId="{0956FFB5-9E82-40FD-BBA2-8115DC3970BB}" type="sibTrans" cxnId="{2F104CF1-B894-4372-8322-2AD51013408A}">
      <dgm:prSet/>
      <dgm:spPr/>
      <dgm:t>
        <a:bodyPr/>
        <a:lstStyle/>
        <a:p>
          <a:endParaRPr lang="uk-UA"/>
        </a:p>
      </dgm:t>
    </dgm:pt>
    <dgm:pt modelId="{8E2AFF1A-F8BA-4E93-92B7-F2E320329C8C}">
      <dgm:prSet custT="1"/>
      <dgm:spPr/>
      <dgm:t>
        <a:bodyPr/>
        <a:lstStyle/>
        <a:p>
          <a:r>
            <a:rPr lang="uk-UA" sz="1200" dirty="0" smtClean="0"/>
            <a:t>Ринкова сприятливість.</a:t>
          </a:r>
          <a:endParaRPr lang="ru-RU" sz="1200" dirty="0"/>
        </a:p>
      </dgm:t>
    </dgm:pt>
    <dgm:pt modelId="{3733FA6D-3354-468B-9825-DED7E34B2FFD}" type="parTrans" cxnId="{053D8CC6-0540-4790-B442-2F1FB0D77A32}">
      <dgm:prSet/>
      <dgm:spPr/>
      <dgm:t>
        <a:bodyPr/>
        <a:lstStyle/>
        <a:p>
          <a:endParaRPr lang="uk-UA"/>
        </a:p>
      </dgm:t>
    </dgm:pt>
    <dgm:pt modelId="{79818C22-1A2C-49CD-9F6C-E1640F8E4F58}" type="sibTrans" cxnId="{053D8CC6-0540-4790-B442-2F1FB0D77A32}">
      <dgm:prSet/>
      <dgm:spPr/>
      <dgm:t>
        <a:bodyPr/>
        <a:lstStyle/>
        <a:p>
          <a:endParaRPr lang="uk-UA"/>
        </a:p>
      </dgm:t>
    </dgm:pt>
    <dgm:pt modelId="{41ECE2ED-5CCA-4A05-8C1D-A5FD8C987446}" type="pres">
      <dgm:prSet presAssocID="{DE039049-A7ED-4982-B910-BA6D049409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E60C1E8-8908-44B5-B13B-3E61E7E085DB}" type="pres">
      <dgm:prSet presAssocID="{A095400E-8400-4353-847E-45653E179BA4}" presName="centerShape" presStyleLbl="node0" presStyleIdx="0" presStyleCnt="1" custScaleX="163716" custScaleY="119068" custLinFactNeighborX="3380" custLinFactNeighborY="-3807"/>
      <dgm:spPr/>
      <dgm:t>
        <a:bodyPr/>
        <a:lstStyle/>
        <a:p>
          <a:endParaRPr lang="uk-UA"/>
        </a:p>
      </dgm:t>
    </dgm:pt>
    <dgm:pt modelId="{24B0028E-2879-4250-9C98-5C318CCC15F0}" type="pres">
      <dgm:prSet presAssocID="{6B995866-FAF1-421F-B88F-554316B92E4B}" presName="parTrans" presStyleLbl="sibTrans2D1" presStyleIdx="0" presStyleCnt="12"/>
      <dgm:spPr/>
      <dgm:t>
        <a:bodyPr/>
        <a:lstStyle/>
        <a:p>
          <a:endParaRPr lang="uk-UA"/>
        </a:p>
      </dgm:t>
    </dgm:pt>
    <dgm:pt modelId="{5DE7A464-3925-46A8-A94E-8A583F339072}" type="pres">
      <dgm:prSet presAssocID="{6B995866-FAF1-421F-B88F-554316B92E4B}" presName="connectorText" presStyleLbl="sibTrans2D1" presStyleIdx="0" presStyleCnt="12"/>
      <dgm:spPr/>
      <dgm:t>
        <a:bodyPr/>
        <a:lstStyle/>
        <a:p>
          <a:endParaRPr lang="uk-UA"/>
        </a:p>
      </dgm:t>
    </dgm:pt>
    <dgm:pt modelId="{4194A7B9-EE16-4280-B2A9-060DCED21E16}" type="pres">
      <dgm:prSet presAssocID="{9C6AD1B9-D081-4A6C-BCE8-E4A6E663DB93}" presName="node" presStyleLbl="node1" presStyleIdx="0" presStyleCnt="12" custScaleX="108937" custScaleY="861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1ACCB4-B60E-4D6C-8BAC-AB577B8BCBD6}" type="pres">
      <dgm:prSet presAssocID="{20688390-AC02-4A1D-9333-11A012F28DA6}" presName="parTrans" presStyleLbl="sibTrans2D1" presStyleIdx="1" presStyleCnt="12"/>
      <dgm:spPr/>
      <dgm:t>
        <a:bodyPr/>
        <a:lstStyle/>
        <a:p>
          <a:endParaRPr lang="uk-UA"/>
        </a:p>
      </dgm:t>
    </dgm:pt>
    <dgm:pt modelId="{71EB1995-0A46-4E28-9989-E9BA7CC20154}" type="pres">
      <dgm:prSet presAssocID="{20688390-AC02-4A1D-9333-11A012F28DA6}" presName="connectorText" presStyleLbl="sibTrans2D1" presStyleIdx="1" presStyleCnt="12"/>
      <dgm:spPr/>
      <dgm:t>
        <a:bodyPr/>
        <a:lstStyle/>
        <a:p>
          <a:endParaRPr lang="uk-UA"/>
        </a:p>
      </dgm:t>
    </dgm:pt>
    <dgm:pt modelId="{A9EEC9E5-56ED-4CEF-BD54-08AA83AB4587}" type="pres">
      <dgm:prSet presAssocID="{1EE1377C-0DA7-4E54-9AAC-6105B27A2C87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B43DEC-58EA-433A-89DC-3782AA872A59}" type="pres">
      <dgm:prSet presAssocID="{30A2FFEA-2B7F-4CB7-81C0-1A712697ABCF}" presName="parTrans" presStyleLbl="sibTrans2D1" presStyleIdx="2" presStyleCnt="12"/>
      <dgm:spPr/>
      <dgm:t>
        <a:bodyPr/>
        <a:lstStyle/>
        <a:p>
          <a:endParaRPr lang="uk-UA"/>
        </a:p>
      </dgm:t>
    </dgm:pt>
    <dgm:pt modelId="{6BB9A161-64E3-4731-B220-362410E14B19}" type="pres">
      <dgm:prSet presAssocID="{30A2FFEA-2B7F-4CB7-81C0-1A712697ABCF}" presName="connectorText" presStyleLbl="sibTrans2D1" presStyleIdx="2" presStyleCnt="12"/>
      <dgm:spPr/>
      <dgm:t>
        <a:bodyPr/>
        <a:lstStyle/>
        <a:p>
          <a:endParaRPr lang="uk-UA"/>
        </a:p>
      </dgm:t>
    </dgm:pt>
    <dgm:pt modelId="{63FEE5C0-5618-4B7B-8C96-8A4F027F616E}" type="pres">
      <dgm:prSet presAssocID="{2BAA2378-6FCE-4C5C-BDA1-387F078177BE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A370ED-0FDB-4396-8671-E46DE54DF769}" type="pres">
      <dgm:prSet presAssocID="{6D3E7BE2-EA01-4E44-8963-0551BB1232D4}" presName="parTrans" presStyleLbl="sibTrans2D1" presStyleIdx="3" presStyleCnt="12"/>
      <dgm:spPr/>
      <dgm:t>
        <a:bodyPr/>
        <a:lstStyle/>
        <a:p>
          <a:endParaRPr lang="uk-UA"/>
        </a:p>
      </dgm:t>
    </dgm:pt>
    <dgm:pt modelId="{4F048FC6-AA88-4BC2-9AF7-FF2761CFC337}" type="pres">
      <dgm:prSet presAssocID="{6D3E7BE2-EA01-4E44-8963-0551BB1232D4}" presName="connectorText" presStyleLbl="sibTrans2D1" presStyleIdx="3" presStyleCnt="12"/>
      <dgm:spPr/>
      <dgm:t>
        <a:bodyPr/>
        <a:lstStyle/>
        <a:p>
          <a:endParaRPr lang="uk-UA"/>
        </a:p>
      </dgm:t>
    </dgm:pt>
    <dgm:pt modelId="{8F4FE9A7-0B17-4528-87EA-9FBFD4E5C5C1}" type="pres">
      <dgm:prSet presAssocID="{5DAF61DA-8FE1-42A1-B023-5248D74A467F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C4BE54-2B9B-4979-BD80-F5CA04D3037A}" type="pres">
      <dgm:prSet presAssocID="{718EDEE2-29CB-47FD-AD5A-E597ED6D0DE3}" presName="parTrans" presStyleLbl="sibTrans2D1" presStyleIdx="4" presStyleCnt="12"/>
      <dgm:spPr/>
      <dgm:t>
        <a:bodyPr/>
        <a:lstStyle/>
        <a:p>
          <a:endParaRPr lang="uk-UA"/>
        </a:p>
      </dgm:t>
    </dgm:pt>
    <dgm:pt modelId="{5DA2C574-7BB9-45D4-9438-9F33BADEFF3C}" type="pres">
      <dgm:prSet presAssocID="{718EDEE2-29CB-47FD-AD5A-E597ED6D0DE3}" presName="connectorText" presStyleLbl="sibTrans2D1" presStyleIdx="4" presStyleCnt="12"/>
      <dgm:spPr/>
      <dgm:t>
        <a:bodyPr/>
        <a:lstStyle/>
        <a:p>
          <a:endParaRPr lang="uk-UA"/>
        </a:p>
      </dgm:t>
    </dgm:pt>
    <dgm:pt modelId="{911E9438-201E-4BE2-8146-ED6B05F36C5C}" type="pres">
      <dgm:prSet presAssocID="{8DE3F22E-A271-463E-A53A-7AE6FFEEF530}" presName="node" presStyleLbl="node1" presStyleIdx="4" presStyleCnt="12" custScaleX="1173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7608DC-19C7-423A-B61B-39CCA2CF17C0}" type="pres">
      <dgm:prSet presAssocID="{6601577C-62DC-4DAC-B7E3-8A6B0B3BBC55}" presName="parTrans" presStyleLbl="sibTrans2D1" presStyleIdx="5" presStyleCnt="12"/>
      <dgm:spPr/>
      <dgm:t>
        <a:bodyPr/>
        <a:lstStyle/>
        <a:p>
          <a:endParaRPr lang="uk-UA"/>
        </a:p>
      </dgm:t>
    </dgm:pt>
    <dgm:pt modelId="{6912CD3E-E5DB-4D01-ADD7-2FBAFF7F077B}" type="pres">
      <dgm:prSet presAssocID="{6601577C-62DC-4DAC-B7E3-8A6B0B3BBC55}" presName="connectorText" presStyleLbl="sibTrans2D1" presStyleIdx="5" presStyleCnt="12"/>
      <dgm:spPr/>
      <dgm:t>
        <a:bodyPr/>
        <a:lstStyle/>
        <a:p>
          <a:endParaRPr lang="uk-UA"/>
        </a:p>
      </dgm:t>
    </dgm:pt>
    <dgm:pt modelId="{00336C84-04B5-42FB-98AC-C98C5AEA25A4}" type="pres">
      <dgm:prSet presAssocID="{D876173E-FFB7-4B9C-A77B-BBDCC9C0333C}" presName="node" presStyleLbl="node1" presStyleIdx="5" presStyleCnt="12" custScaleX="11224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CBA5B7-8CE6-4ECC-94CD-A7BA65D3E092}" type="pres">
      <dgm:prSet presAssocID="{1E39F767-7001-4F1C-9D05-2654406CC0E2}" presName="parTrans" presStyleLbl="sibTrans2D1" presStyleIdx="6" presStyleCnt="12"/>
      <dgm:spPr/>
      <dgm:t>
        <a:bodyPr/>
        <a:lstStyle/>
        <a:p>
          <a:endParaRPr lang="uk-UA"/>
        </a:p>
      </dgm:t>
    </dgm:pt>
    <dgm:pt modelId="{9A323927-5A2E-44E1-8887-A037A1254AC7}" type="pres">
      <dgm:prSet presAssocID="{1E39F767-7001-4F1C-9D05-2654406CC0E2}" presName="connectorText" presStyleLbl="sibTrans2D1" presStyleIdx="6" presStyleCnt="12"/>
      <dgm:spPr/>
      <dgm:t>
        <a:bodyPr/>
        <a:lstStyle/>
        <a:p>
          <a:endParaRPr lang="uk-UA"/>
        </a:p>
      </dgm:t>
    </dgm:pt>
    <dgm:pt modelId="{B42FCADF-AA56-4DE7-B02E-9B0F894803CE}" type="pres">
      <dgm:prSet presAssocID="{9D34A875-04FA-4E2E-9EF4-E98DE911A164}" presName="node" presStyleLbl="node1" presStyleIdx="6" presStyleCnt="12" custScaleX="1453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EF2F56-03C8-46A7-B94B-D87BBA564F2D}" type="pres">
      <dgm:prSet presAssocID="{0B11BF83-F1E9-4B97-B3A6-EF48AE9D8CD0}" presName="parTrans" presStyleLbl="sibTrans2D1" presStyleIdx="7" presStyleCnt="12"/>
      <dgm:spPr/>
      <dgm:t>
        <a:bodyPr/>
        <a:lstStyle/>
        <a:p>
          <a:endParaRPr lang="uk-UA"/>
        </a:p>
      </dgm:t>
    </dgm:pt>
    <dgm:pt modelId="{2C278747-3637-4CBC-96FB-D8164AA70890}" type="pres">
      <dgm:prSet presAssocID="{0B11BF83-F1E9-4B97-B3A6-EF48AE9D8CD0}" presName="connectorText" presStyleLbl="sibTrans2D1" presStyleIdx="7" presStyleCnt="12"/>
      <dgm:spPr/>
      <dgm:t>
        <a:bodyPr/>
        <a:lstStyle/>
        <a:p>
          <a:endParaRPr lang="uk-UA"/>
        </a:p>
      </dgm:t>
    </dgm:pt>
    <dgm:pt modelId="{398C360D-4C27-4B85-9523-23011A8416D6}" type="pres">
      <dgm:prSet presAssocID="{5B136B32-6D20-4AAB-B7A3-12572816623B}" presName="node" presStyleLbl="node1" presStyleIdx="7" presStyleCnt="12" custScaleX="1413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40E0DD-0A11-4E57-B89E-6D4CD1831D3E}" type="pres">
      <dgm:prSet presAssocID="{35708F13-9DEA-4409-8B23-B4B373698AB9}" presName="parTrans" presStyleLbl="sibTrans2D1" presStyleIdx="8" presStyleCnt="12"/>
      <dgm:spPr/>
      <dgm:t>
        <a:bodyPr/>
        <a:lstStyle/>
        <a:p>
          <a:endParaRPr lang="uk-UA"/>
        </a:p>
      </dgm:t>
    </dgm:pt>
    <dgm:pt modelId="{CC0DF1DD-3DEF-440D-A4EF-909FAF2F3DB9}" type="pres">
      <dgm:prSet presAssocID="{35708F13-9DEA-4409-8B23-B4B373698AB9}" presName="connectorText" presStyleLbl="sibTrans2D1" presStyleIdx="8" presStyleCnt="12"/>
      <dgm:spPr/>
      <dgm:t>
        <a:bodyPr/>
        <a:lstStyle/>
        <a:p>
          <a:endParaRPr lang="uk-UA"/>
        </a:p>
      </dgm:t>
    </dgm:pt>
    <dgm:pt modelId="{ECDDD8F2-17B0-47F5-A823-3500F4F17F88}" type="pres">
      <dgm:prSet presAssocID="{222A9D93-EA47-4AB8-9BF4-8B6E39944029}" presName="node" presStyleLbl="node1" presStyleIdx="8" presStyleCnt="12" custScaleX="10315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B997EC-4128-4404-9B3C-9197ECA0BC13}" type="pres">
      <dgm:prSet presAssocID="{4E1CBB45-02E1-4298-804B-25B1EFC763CF}" presName="parTrans" presStyleLbl="sibTrans2D1" presStyleIdx="9" presStyleCnt="12"/>
      <dgm:spPr/>
      <dgm:t>
        <a:bodyPr/>
        <a:lstStyle/>
        <a:p>
          <a:endParaRPr lang="uk-UA"/>
        </a:p>
      </dgm:t>
    </dgm:pt>
    <dgm:pt modelId="{C7F7B1B0-CD3C-4911-8FD9-13872825C0EF}" type="pres">
      <dgm:prSet presAssocID="{4E1CBB45-02E1-4298-804B-25B1EFC763CF}" presName="connectorText" presStyleLbl="sibTrans2D1" presStyleIdx="9" presStyleCnt="12"/>
      <dgm:spPr/>
      <dgm:t>
        <a:bodyPr/>
        <a:lstStyle/>
        <a:p>
          <a:endParaRPr lang="uk-UA"/>
        </a:p>
      </dgm:t>
    </dgm:pt>
    <dgm:pt modelId="{9AD1B7C5-6C2D-4444-8393-27FCCA16699E}" type="pres">
      <dgm:prSet presAssocID="{A2FE8AED-5C27-4800-BFCB-10A563297A46}" presName="node" presStyleLbl="node1" presStyleIdx="9" presStyleCnt="12" custScaleX="1256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8337E1-04AC-4722-8DDC-ECB4246E24C3}" type="pres">
      <dgm:prSet presAssocID="{BCA0C344-FF96-49CB-9B7F-1C5726EB5932}" presName="parTrans" presStyleLbl="sibTrans2D1" presStyleIdx="10" presStyleCnt="12"/>
      <dgm:spPr/>
      <dgm:t>
        <a:bodyPr/>
        <a:lstStyle/>
        <a:p>
          <a:endParaRPr lang="uk-UA"/>
        </a:p>
      </dgm:t>
    </dgm:pt>
    <dgm:pt modelId="{1BE2EF37-675B-48D9-B2E0-D7869DB2266A}" type="pres">
      <dgm:prSet presAssocID="{BCA0C344-FF96-49CB-9B7F-1C5726EB5932}" presName="connectorText" presStyleLbl="sibTrans2D1" presStyleIdx="10" presStyleCnt="12"/>
      <dgm:spPr/>
      <dgm:t>
        <a:bodyPr/>
        <a:lstStyle/>
        <a:p>
          <a:endParaRPr lang="uk-UA"/>
        </a:p>
      </dgm:t>
    </dgm:pt>
    <dgm:pt modelId="{D58BB344-EB45-49FB-A75B-EEBDF0CB587C}" type="pres">
      <dgm:prSet presAssocID="{931F00F5-6279-41B5-A112-29E19B3C6770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1C6463-0107-4A97-8641-DC930CDE5A0E}" type="pres">
      <dgm:prSet presAssocID="{3733FA6D-3354-468B-9825-DED7E34B2FFD}" presName="parTrans" presStyleLbl="sibTrans2D1" presStyleIdx="11" presStyleCnt="12"/>
      <dgm:spPr/>
      <dgm:t>
        <a:bodyPr/>
        <a:lstStyle/>
        <a:p>
          <a:endParaRPr lang="uk-UA"/>
        </a:p>
      </dgm:t>
    </dgm:pt>
    <dgm:pt modelId="{2B1704E1-B239-48CD-AB7D-1B6F28438A86}" type="pres">
      <dgm:prSet presAssocID="{3733FA6D-3354-468B-9825-DED7E34B2FFD}" presName="connectorText" presStyleLbl="sibTrans2D1" presStyleIdx="11" presStyleCnt="12"/>
      <dgm:spPr/>
      <dgm:t>
        <a:bodyPr/>
        <a:lstStyle/>
        <a:p>
          <a:endParaRPr lang="uk-UA"/>
        </a:p>
      </dgm:t>
    </dgm:pt>
    <dgm:pt modelId="{9512B0D2-9FA1-4296-99CF-4E4BFCC270B0}" type="pres">
      <dgm:prSet presAssocID="{8E2AFF1A-F8BA-4E93-92B7-F2E320329C8C}" presName="node" presStyleLbl="node1" presStyleIdx="11" presStyleCnt="12" custScaleX="977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CF2318A-5875-4E04-9023-ECD7BFFEBA6C}" type="presOf" srcId="{931F00F5-6279-41B5-A112-29E19B3C6770}" destId="{D58BB344-EB45-49FB-A75B-EEBDF0CB587C}" srcOrd="0" destOrd="0" presId="urn:microsoft.com/office/officeart/2005/8/layout/radial5"/>
    <dgm:cxn modelId="{0FF95AD4-315C-4C13-98D9-9357FB666956}" type="presOf" srcId="{9D34A875-04FA-4E2E-9EF4-E98DE911A164}" destId="{B42FCADF-AA56-4DE7-B02E-9B0F894803CE}" srcOrd="0" destOrd="0" presId="urn:microsoft.com/office/officeart/2005/8/layout/radial5"/>
    <dgm:cxn modelId="{CD717B7A-2AB1-4E9D-88D0-6E88FAE34280}" type="presOf" srcId="{5B136B32-6D20-4AAB-B7A3-12572816623B}" destId="{398C360D-4C27-4B85-9523-23011A8416D6}" srcOrd="0" destOrd="0" presId="urn:microsoft.com/office/officeart/2005/8/layout/radial5"/>
    <dgm:cxn modelId="{C83BDA49-444B-4FDF-B07F-165A4904A603}" type="presOf" srcId="{3733FA6D-3354-468B-9825-DED7E34B2FFD}" destId="{2B1704E1-B239-48CD-AB7D-1B6F28438A86}" srcOrd="1" destOrd="0" presId="urn:microsoft.com/office/officeart/2005/8/layout/radial5"/>
    <dgm:cxn modelId="{4195FA6F-2C47-4344-8A88-70B11862E8AD}" type="presOf" srcId="{718EDEE2-29CB-47FD-AD5A-E597ED6D0DE3}" destId="{5DA2C574-7BB9-45D4-9438-9F33BADEFF3C}" srcOrd="1" destOrd="0" presId="urn:microsoft.com/office/officeart/2005/8/layout/radial5"/>
    <dgm:cxn modelId="{5E504AEB-AA8C-4DE0-9C3E-C3DA59738C0C}" srcId="{A095400E-8400-4353-847E-45653E179BA4}" destId="{5B136B32-6D20-4AAB-B7A3-12572816623B}" srcOrd="7" destOrd="0" parTransId="{0B11BF83-F1E9-4B97-B3A6-EF48AE9D8CD0}" sibTransId="{0850BFE1-3C33-4122-9D37-0A6A6A149B09}"/>
    <dgm:cxn modelId="{D7CA1657-4FD6-4D7E-9C77-DE9A4E467E6C}" type="presOf" srcId="{1E39F767-7001-4F1C-9D05-2654406CC0E2}" destId="{21CBA5B7-8CE6-4ECC-94CD-A7BA65D3E092}" srcOrd="0" destOrd="0" presId="urn:microsoft.com/office/officeart/2005/8/layout/radial5"/>
    <dgm:cxn modelId="{677BEDE1-D8D8-483F-B42B-4FA726769A30}" type="presOf" srcId="{5DAF61DA-8FE1-42A1-B023-5248D74A467F}" destId="{8F4FE9A7-0B17-4528-87EA-9FBFD4E5C5C1}" srcOrd="0" destOrd="0" presId="urn:microsoft.com/office/officeart/2005/8/layout/radial5"/>
    <dgm:cxn modelId="{F49D8A8A-7E77-4E85-9057-EC744B864D25}" type="presOf" srcId="{3733FA6D-3354-468B-9825-DED7E34B2FFD}" destId="{C71C6463-0107-4A97-8641-DC930CDE5A0E}" srcOrd="0" destOrd="0" presId="urn:microsoft.com/office/officeart/2005/8/layout/radial5"/>
    <dgm:cxn modelId="{0DC2B408-AE55-4559-8CC9-B89E8851E40F}" srcId="{A095400E-8400-4353-847E-45653E179BA4}" destId="{222A9D93-EA47-4AB8-9BF4-8B6E39944029}" srcOrd="8" destOrd="0" parTransId="{35708F13-9DEA-4409-8B23-B4B373698AB9}" sibTransId="{442D1324-612C-4272-8905-C806F17EAE56}"/>
    <dgm:cxn modelId="{43F77DDA-CA20-40A3-AE3F-2BA7B572AD64}" type="presOf" srcId="{30A2FFEA-2B7F-4CB7-81C0-1A712697ABCF}" destId="{6BB9A161-64E3-4731-B220-362410E14B19}" srcOrd="1" destOrd="0" presId="urn:microsoft.com/office/officeart/2005/8/layout/radial5"/>
    <dgm:cxn modelId="{D5401744-FE3B-4320-B251-3970AEC77E17}" type="presOf" srcId="{4E1CBB45-02E1-4298-804B-25B1EFC763CF}" destId="{C7F7B1B0-CD3C-4911-8FD9-13872825C0EF}" srcOrd="1" destOrd="0" presId="urn:microsoft.com/office/officeart/2005/8/layout/radial5"/>
    <dgm:cxn modelId="{C65BB005-AC8B-424F-B017-28A0F9C6F1C2}" srcId="{A095400E-8400-4353-847E-45653E179BA4}" destId="{5DAF61DA-8FE1-42A1-B023-5248D74A467F}" srcOrd="3" destOrd="0" parTransId="{6D3E7BE2-EA01-4E44-8963-0551BB1232D4}" sibTransId="{EA4C7F66-676A-43D7-9A9B-AAA4E5A2BA35}"/>
    <dgm:cxn modelId="{65793323-7108-4470-AF54-C0BC91EA7858}" type="presOf" srcId="{D876173E-FFB7-4B9C-A77B-BBDCC9C0333C}" destId="{00336C84-04B5-42FB-98AC-C98C5AEA25A4}" srcOrd="0" destOrd="0" presId="urn:microsoft.com/office/officeart/2005/8/layout/radial5"/>
    <dgm:cxn modelId="{8F4D8FDC-6D2A-450F-8402-AB3D4D04BFA9}" type="presOf" srcId="{4E1CBB45-02E1-4298-804B-25B1EFC763CF}" destId="{02B997EC-4128-4404-9B3C-9197ECA0BC13}" srcOrd="0" destOrd="0" presId="urn:microsoft.com/office/officeart/2005/8/layout/radial5"/>
    <dgm:cxn modelId="{1FB8B635-F495-45F1-AD20-B22A74300461}" type="presOf" srcId="{BCA0C344-FF96-49CB-9B7F-1C5726EB5932}" destId="{9C8337E1-04AC-4722-8DDC-ECB4246E24C3}" srcOrd="0" destOrd="0" presId="urn:microsoft.com/office/officeart/2005/8/layout/radial5"/>
    <dgm:cxn modelId="{9FC04782-E854-473F-A7D8-5D71ACC3453B}" srcId="{A095400E-8400-4353-847E-45653E179BA4}" destId="{8DE3F22E-A271-463E-A53A-7AE6FFEEF530}" srcOrd="4" destOrd="0" parTransId="{718EDEE2-29CB-47FD-AD5A-E597ED6D0DE3}" sibTransId="{444D6286-5BFF-4174-AF7A-D1A7D67DE207}"/>
    <dgm:cxn modelId="{5C8FDE15-1F3B-4B60-96AA-CD29FB2F2C64}" srcId="{A095400E-8400-4353-847E-45653E179BA4}" destId="{D876173E-FFB7-4B9C-A77B-BBDCC9C0333C}" srcOrd="5" destOrd="0" parTransId="{6601577C-62DC-4DAC-B7E3-8A6B0B3BBC55}" sibTransId="{06C443B7-C446-4B0D-AE73-60E7EEB2C819}"/>
    <dgm:cxn modelId="{EBFE96EE-B3C7-48DF-B66A-9BDB4164436F}" type="presOf" srcId="{1E39F767-7001-4F1C-9D05-2654406CC0E2}" destId="{9A323927-5A2E-44E1-8887-A037A1254AC7}" srcOrd="1" destOrd="0" presId="urn:microsoft.com/office/officeart/2005/8/layout/radial5"/>
    <dgm:cxn modelId="{EDDD3B8B-6D8B-46EB-ADDE-395E0F8FF2B2}" srcId="{DE039049-A7ED-4982-B910-BA6D04940933}" destId="{A095400E-8400-4353-847E-45653E179BA4}" srcOrd="0" destOrd="0" parTransId="{02326FCF-0517-4E50-8D4F-50A8326B2356}" sibTransId="{2C259851-4EF3-4474-A04C-7A9DEEBAC724}"/>
    <dgm:cxn modelId="{95DE5486-AF20-438B-8108-F735EE56E053}" type="presOf" srcId="{6D3E7BE2-EA01-4E44-8963-0551BB1232D4}" destId="{C3A370ED-0FDB-4396-8671-E46DE54DF769}" srcOrd="0" destOrd="0" presId="urn:microsoft.com/office/officeart/2005/8/layout/radial5"/>
    <dgm:cxn modelId="{001ED79D-16DA-49EB-9C44-BC758A1F4F26}" type="presOf" srcId="{718EDEE2-29CB-47FD-AD5A-E597ED6D0DE3}" destId="{83C4BE54-2B9B-4979-BD80-F5CA04D3037A}" srcOrd="0" destOrd="0" presId="urn:microsoft.com/office/officeart/2005/8/layout/radial5"/>
    <dgm:cxn modelId="{053D8CC6-0540-4790-B442-2F1FB0D77A32}" srcId="{A095400E-8400-4353-847E-45653E179BA4}" destId="{8E2AFF1A-F8BA-4E93-92B7-F2E320329C8C}" srcOrd="11" destOrd="0" parTransId="{3733FA6D-3354-468B-9825-DED7E34B2FFD}" sibTransId="{79818C22-1A2C-49CD-9F6C-E1640F8E4F58}"/>
    <dgm:cxn modelId="{1914D984-ACF8-4289-A666-A290224893EA}" type="presOf" srcId="{0B11BF83-F1E9-4B97-B3A6-EF48AE9D8CD0}" destId="{2C278747-3637-4CBC-96FB-D8164AA70890}" srcOrd="1" destOrd="0" presId="urn:microsoft.com/office/officeart/2005/8/layout/radial5"/>
    <dgm:cxn modelId="{CC397EC4-C3D5-4AE9-8649-5CE2C96359C3}" srcId="{A095400E-8400-4353-847E-45653E179BA4}" destId="{A2FE8AED-5C27-4800-BFCB-10A563297A46}" srcOrd="9" destOrd="0" parTransId="{4E1CBB45-02E1-4298-804B-25B1EFC763CF}" sibTransId="{0ECDF729-86E2-48A8-9747-0504D9BE7D44}"/>
    <dgm:cxn modelId="{FC37B658-A9F6-40E7-AAA0-CA8E34274BD9}" type="presOf" srcId="{8DE3F22E-A271-463E-A53A-7AE6FFEEF530}" destId="{911E9438-201E-4BE2-8146-ED6B05F36C5C}" srcOrd="0" destOrd="0" presId="urn:microsoft.com/office/officeart/2005/8/layout/radial5"/>
    <dgm:cxn modelId="{998E9F5F-9537-47AF-9282-D3BEC02629BF}" type="presOf" srcId="{BCA0C344-FF96-49CB-9B7F-1C5726EB5932}" destId="{1BE2EF37-675B-48D9-B2E0-D7869DB2266A}" srcOrd="1" destOrd="0" presId="urn:microsoft.com/office/officeart/2005/8/layout/radial5"/>
    <dgm:cxn modelId="{762EE631-D1DD-4A4E-88AA-C914730F1D4C}" type="presOf" srcId="{222A9D93-EA47-4AB8-9BF4-8B6E39944029}" destId="{ECDDD8F2-17B0-47F5-A823-3500F4F17F88}" srcOrd="0" destOrd="0" presId="urn:microsoft.com/office/officeart/2005/8/layout/radial5"/>
    <dgm:cxn modelId="{25248802-F4CD-407C-8815-2C231DD068F6}" type="presOf" srcId="{6D3E7BE2-EA01-4E44-8963-0551BB1232D4}" destId="{4F048FC6-AA88-4BC2-9AF7-FF2761CFC337}" srcOrd="1" destOrd="0" presId="urn:microsoft.com/office/officeart/2005/8/layout/radial5"/>
    <dgm:cxn modelId="{8C138FDC-F9FB-4C6D-BF68-255443CAED03}" type="presOf" srcId="{0B11BF83-F1E9-4B97-B3A6-EF48AE9D8CD0}" destId="{86EF2F56-03C8-46A7-B94B-D87BBA564F2D}" srcOrd="0" destOrd="0" presId="urn:microsoft.com/office/officeart/2005/8/layout/radial5"/>
    <dgm:cxn modelId="{0B24294A-82EA-477A-90D8-31C85AF57AAD}" type="presOf" srcId="{6601577C-62DC-4DAC-B7E3-8A6B0B3BBC55}" destId="{1E7608DC-19C7-423A-B61B-39CCA2CF17C0}" srcOrd="0" destOrd="0" presId="urn:microsoft.com/office/officeart/2005/8/layout/radial5"/>
    <dgm:cxn modelId="{49F00754-A624-41BE-9014-2DAEA722E799}" type="presOf" srcId="{6B995866-FAF1-421F-B88F-554316B92E4B}" destId="{5DE7A464-3925-46A8-A94E-8A583F339072}" srcOrd="1" destOrd="0" presId="urn:microsoft.com/office/officeart/2005/8/layout/radial5"/>
    <dgm:cxn modelId="{3AFB6D10-7356-479E-A3C2-37BD5E43F114}" type="presOf" srcId="{35708F13-9DEA-4409-8B23-B4B373698AB9}" destId="{CC0DF1DD-3DEF-440D-A4EF-909FAF2F3DB9}" srcOrd="1" destOrd="0" presId="urn:microsoft.com/office/officeart/2005/8/layout/radial5"/>
    <dgm:cxn modelId="{7C1FEBEA-F982-4263-A416-7F5E38D53BB5}" type="presOf" srcId="{9C6AD1B9-D081-4A6C-BCE8-E4A6E663DB93}" destId="{4194A7B9-EE16-4280-B2A9-060DCED21E16}" srcOrd="0" destOrd="0" presId="urn:microsoft.com/office/officeart/2005/8/layout/radial5"/>
    <dgm:cxn modelId="{01873454-9A43-41BE-B0E2-2063831040EC}" srcId="{A095400E-8400-4353-847E-45653E179BA4}" destId="{9D34A875-04FA-4E2E-9EF4-E98DE911A164}" srcOrd="6" destOrd="0" parTransId="{1E39F767-7001-4F1C-9D05-2654406CC0E2}" sibTransId="{C18A1B41-D6A3-4BD4-800B-C79C8ED22B4B}"/>
    <dgm:cxn modelId="{C291DAE2-D5E2-4F85-99FD-423315F6B024}" type="presOf" srcId="{DE039049-A7ED-4982-B910-BA6D04940933}" destId="{41ECE2ED-5CCA-4A05-8C1D-A5FD8C987446}" srcOrd="0" destOrd="0" presId="urn:microsoft.com/office/officeart/2005/8/layout/radial5"/>
    <dgm:cxn modelId="{D20366CA-1F5A-4510-A88C-935EFC6D6918}" srcId="{A095400E-8400-4353-847E-45653E179BA4}" destId="{2BAA2378-6FCE-4C5C-BDA1-387F078177BE}" srcOrd="2" destOrd="0" parTransId="{30A2FFEA-2B7F-4CB7-81C0-1A712697ABCF}" sibTransId="{FFA54AA3-6297-41E8-BFD4-BB19C38E8AC5}"/>
    <dgm:cxn modelId="{9AA1E9F2-1AC0-483F-92BA-AF5F199DCC9E}" type="presOf" srcId="{1EE1377C-0DA7-4E54-9AAC-6105B27A2C87}" destId="{A9EEC9E5-56ED-4CEF-BD54-08AA83AB4587}" srcOrd="0" destOrd="0" presId="urn:microsoft.com/office/officeart/2005/8/layout/radial5"/>
    <dgm:cxn modelId="{08ADF59A-7364-4674-BD28-907D10371D49}" srcId="{A095400E-8400-4353-847E-45653E179BA4}" destId="{9C6AD1B9-D081-4A6C-BCE8-E4A6E663DB93}" srcOrd="0" destOrd="0" parTransId="{6B995866-FAF1-421F-B88F-554316B92E4B}" sibTransId="{12AF69A8-E960-4D2E-BC76-079FC0C5FA05}"/>
    <dgm:cxn modelId="{0BBCF893-1FF7-4DDD-B40E-C2E51A76D92B}" srcId="{A095400E-8400-4353-847E-45653E179BA4}" destId="{1EE1377C-0DA7-4E54-9AAC-6105B27A2C87}" srcOrd="1" destOrd="0" parTransId="{20688390-AC02-4A1D-9333-11A012F28DA6}" sibTransId="{C2C1F554-9965-446D-B8C4-85EEAFA9E093}"/>
    <dgm:cxn modelId="{DE84AE76-7EBA-4EB7-AB69-26BA54BA3DC3}" type="presOf" srcId="{8E2AFF1A-F8BA-4E93-92B7-F2E320329C8C}" destId="{9512B0D2-9FA1-4296-99CF-4E4BFCC270B0}" srcOrd="0" destOrd="0" presId="urn:microsoft.com/office/officeart/2005/8/layout/radial5"/>
    <dgm:cxn modelId="{2F104CF1-B894-4372-8322-2AD51013408A}" srcId="{A095400E-8400-4353-847E-45653E179BA4}" destId="{931F00F5-6279-41B5-A112-29E19B3C6770}" srcOrd="10" destOrd="0" parTransId="{BCA0C344-FF96-49CB-9B7F-1C5726EB5932}" sibTransId="{0956FFB5-9E82-40FD-BBA2-8115DC3970BB}"/>
    <dgm:cxn modelId="{1707EB7F-2F21-46DD-9B91-5D8EBDCDC79B}" type="presOf" srcId="{30A2FFEA-2B7F-4CB7-81C0-1A712697ABCF}" destId="{23B43DEC-58EA-433A-89DC-3782AA872A59}" srcOrd="0" destOrd="0" presId="urn:microsoft.com/office/officeart/2005/8/layout/radial5"/>
    <dgm:cxn modelId="{B42575FE-C9C3-4CE8-91BD-89A74C6A2D38}" type="presOf" srcId="{20688390-AC02-4A1D-9333-11A012F28DA6}" destId="{D51ACCB4-B60E-4D6C-8BAC-AB577B8BCBD6}" srcOrd="0" destOrd="0" presId="urn:microsoft.com/office/officeart/2005/8/layout/radial5"/>
    <dgm:cxn modelId="{3A33AE79-E537-4605-85B8-98ACC24592EA}" type="presOf" srcId="{A095400E-8400-4353-847E-45653E179BA4}" destId="{8E60C1E8-8908-44B5-B13B-3E61E7E085DB}" srcOrd="0" destOrd="0" presId="urn:microsoft.com/office/officeart/2005/8/layout/radial5"/>
    <dgm:cxn modelId="{B0F49D52-913C-4DB4-99DC-AC0DD3121182}" type="presOf" srcId="{6B995866-FAF1-421F-B88F-554316B92E4B}" destId="{24B0028E-2879-4250-9C98-5C318CCC15F0}" srcOrd="0" destOrd="0" presId="urn:microsoft.com/office/officeart/2005/8/layout/radial5"/>
    <dgm:cxn modelId="{185C53B2-3FF3-4146-96AC-1A1C6CDA3AA1}" type="presOf" srcId="{20688390-AC02-4A1D-9333-11A012F28DA6}" destId="{71EB1995-0A46-4E28-9989-E9BA7CC20154}" srcOrd="1" destOrd="0" presId="urn:microsoft.com/office/officeart/2005/8/layout/radial5"/>
    <dgm:cxn modelId="{F7EE188A-68AB-4366-A9B2-419773A5676B}" type="presOf" srcId="{A2FE8AED-5C27-4800-BFCB-10A563297A46}" destId="{9AD1B7C5-6C2D-4444-8393-27FCCA16699E}" srcOrd="0" destOrd="0" presId="urn:microsoft.com/office/officeart/2005/8/layout/radial5"/>
    <dgm:cxn modelId="{C1F8D57A-48EB-4710-AB6F-6A166840E45E}" type="presOf" srcId="{2BAA2378-6FCE-4C5C-BDA1-387F078177BE}" destId="{63FEE5C0-5618-4B7B-8C96-8A4F027F616E}" srcOrd="0" destOrd="0" presId="urn:microsoft.com/office/officeart/2005/8/layout/radial5"/>
    <dgm:cxn modelId="{D610974D-BDBC-444E-B5F9-431F2B7FC7B8}" type="presOf" srcId="{6601577C-62DC-4DAC-B7E3-8A6B0B3BBC55}" destId="{6912CD3E-E5DB-4D01-ADD7-2FBAFF7F077B}" srcOrd="1" destOrd="0" presId="urn:microsoft.com/office/officeart/2005/8/layout/radial5"/>
    <dgm:cxn modelId="{24CD5C74-4161-4695-B9E3-C5373A3C9F4D}" type="presOf" srcId="{35708F13-9DEA-4409-8B23-B4B373698AB9}" destId="{E540E0DD-0A11-4E57-B89E-6D4CD1831D3E}" srcOrd="0" destOrd="0" presId="urn:microsoft.com/office/officeart/2005/8/layout/radial5"/>
    <dgm:cxn modelId="{C7F382E3-FC35-4B53-B3B1-0577EDDD96CE}" type="presParOf" srcId="{41ECE2ED-5CCA-4A05-8C1D-A5FD8C987446}" destId="{8E60C1E8-8908-44B5-B13B-3E61E7E085DB}" srcOrd="0" destOrd="0" presId="urn:microsoft.com/office/officeart/2005/8/layout/radial5"/>
    <dgm:cxn modelId="{3D01B4A1-052B-4CBB-BF89-9085A0330ECE}" type="presParOf" srcId="{41ECE2ED-5CCA-4A05-8C1D-A5FD8C987446}" destId="{24B0028E-2879-4250-9C98-5C318CCC15F0}" srcOrd="1" destOrd="0" presId="urn:microsoft.com/office/officeart/2005/8/layout/radial5"/>
    <dgm:cxn modelId="{623413E7-11FD-4387-89A4-4CEC0877E6B4}" type="presParOf" srcId="{24B0028E-2879-4250-9C98-5C318CCC15F0}" destId="{5DE7A464-3925-46A8-A94E-8A583F339072}" srcOrd="0" destOrd="0" presId="urn:microsoft.com/office/officeart/2005/8/layout/radial5"/>
    <dgm:cxn modelId="{D67CFEFA-2008-48EA-B5C8-18922293E4FC}" type="presParOf" srcId="{41ECE2ED-5CCA-4A05-8C1D-A5FD8C987446}" destId="{4194A7B9-EE16-4280-B2A9-060DCED21E16}" srcOrd="2" destOrd="0" presId="urn:microsoft.com/office/officeart/2005/8/layout/radial5"/>
    <dgm:cxn modelId="{7BD8ECDB-59CD-4605-B72B-5DB2F0E3746B}" type="presParOf" srcId="{41ECE2ED-5CCA-4A05-8C1D-A5FD8C987446}" destId="{D51ACCB4-B60E-4D6C-8BAC-AB577B8BCBD6}" srcOrd="3" destOrd="0" presId="urn:microsoft.com/office/officeart/2005/8/layout/radial5"/>
    <dgm:cxn modelId="{14D18E9A-101A-414D-BA53-9FBD5ADE8569}" type="presParOf" srcId="{D51ACCB4-B60E-4D6C-8BAC-AB577B8BCBD6}" destId="{71EB1995-0A46-4E28-9989-E9BA7CC20154}" srcOrd="0" destOrd="0" presId="urn:microsoft.com/office/officeart/2005/8/layout/radial5"/>
    <dgm:cxn modelId="{D9151BB4-5540-4DFA-9D17-EC78D0AE675C}" type="presParOf" srcId="{41ECE2ED-5CCA-4A05-8C1D-A5FD8C987446}" destId="{A9EEC9E5-56ED-4CEF-BD54-08AA83AB4587}" srcOrd="4" destOrd="0" presId="urn:microsoft.com/office/officeart/2005/8/layout/radial5"/>
    <dgm:cxn modelId="{02C0A6C4-6EFB-403D-BCBB-0FCE4EEEF70E}" type="presParOf" srcId="{41ECE2ED-5CCA-4A05-8C1D-A5FD8C987446}" destId="{23B43DEC-58EA-433A-89DC-3782AA872A59}" srcOrd="5" destOrd="0" presId="urn:microsoft.com/office/officeart/2005/8/layout/radial5"/>
    <dgm:cxn modelId="{D8BD54FB-6713-4220-BF7E-88E1ED75897B}" type="presParOf" srcId="{23B43DEC-58EA-433A-89DC-3782AA872A59}" destId="{6BB9A161-64E3-4731-B220-362410E14B19}" srcOrd="0" destOrd="0" presId="urn:microsoft.com/office/officeart/2005/8/layout/radial5"/>
    <dgm:cxn modelId="{3386A299-782B-4D8C-A2F3-FE0AFC151E04}" type="presParOf" srcId="{41ECE2ED-5CCA-4A05-8C1D-A5FD8C987446}" destId="{63FEE5C0-5618-4B7B-8C96-8A4F027F616E}" srcOrd="6" destOrd="0" presId="urn:microsoft.com/office/officeart/2005/8/layout/radial5"/>
    <dgm:cxn modelId="{75346ED9-FFB3-4F05-AA72-F770458BC05B}" type="presParOf" srcId="{41ECE2ED-5CCA-4A05-8C1D-A5FD8C987446}" destId="{C3A370ED-0FDB-4396-8671-E46DE54DF769}" srcOrd="7" destOrd="0" presId="urn:microsoft.com/office/officeart/2005/8/layout/radial5"/>
    <dgm:cxn modelId="{379717B0-6294-4B01-8361-E0FDFA0DD760}" type="presParOf" srcId="{C3A370ED-0FDB-4396-8671-E46DE54DF769}" destId="{4F048FC6-AA88-4BC2-9AF7-FF2761CFC337}" srcOrd="0" destOrd="0" presId="urn:microsoft.com/office/officeart/2005/8/layout/radial5"/>
    <dgm:cxn modelId="{3AD5A8DA-D5ED-4797-962D-ABB1598B1C97}" type="presParOf" srcId="{41ECE2ED-5CCA-4A05-8C1D-A5FD8C987446}" destId="{8F4FE9A7-0B17-4528-87EA-9FBFD4E5C5C1}" srcOrd="8" destOrd="0" presId="urn:microsoft.com/office/officeart/2005/8/layout/radial5"/>
    <dgm:cxn modelId="{1AB3F3AB-51B6-4C52-AC12-DFC700D5DB77}" type="presParOf" srcId="{41ECE2ED-5CCA-4A05-8C1D-A5FD8C987446}" destId="{83C4BE54-2B9B-4979-BD80-F5CA04D3037A}" srcOrd="9" destOrd="0" presId="urn:microsoft.com/office/officeart/2005/8/layout/radial5"/>
    <dgm:cxn modelId="{3F6DC6AA-1ACC-4F0A-ABA1-E3E9843B19EB}" type="presParOf" srcId="{83C4BE54-2B9B-4979-BD80-F5CA04D3037A}" destId="{5DA2C574-7BB9-45D4-9438-9F33BADEFF3C}" srcOrd="0" destOrd="0" presId="urn:microsoft.com/office/officeart/2005/8/layout/radial5"/>
    <dgm:cxn modelId="{3CAFB50F-65AD-4C9A-B3EF-9D05AE2D5372}" type="presParOf" srcId="{41ECE2ED-5CCA-4A05-8C1D-A5FD8C987446}" destId="{911E9438-201E-4BE2-8146-ED6B05F36C5C}" srcOrd="10" destOrd="0" presId="urn:microsoft.com/office/officeart/2005/8/layout/radial5"/>
    <dgm:cxn modelId="{8403CD72-0D05-4147-B532-24F7D9FB8DD7}" type="presParOf" srcId="{41ECE2ED-5CCA-4A05-8C1D-A5FD8C987446}" destId="{1E7608DC-19C7-423A-B61B-39CCA2CF17C0}" srcOrd="11" destOrd="0" presId="urn:microsoft.com/office/officeart/2005/8/layout/radial5"/>
    <dgm:cxn modelId="{524936CC-0A6C-4DAA-8334-DC4123C658E3}" type="presParOf" srcId="{1E7608DC-19C7-423A-B61B-39CCA2CF17C0}" destId="{6912CD3E-E5DB-4D01-ADD7-2FBAFF7F077B}" srcOrd="0" destOrd="0" presId="urn:microsoft.com/office/officeart/2005/8/layout/radial5"/>
    <dgm:cxn modelId="{91BAB421-31D6-4355-879D-2B4AB1E89565}" type="presParOf" srcId="{41ECE2ED-5CCA-4A05-8C1D-A5FD8C987446}" destId="{00336C84-04B5-42FB-98AC-C98C5AEA25A4}" srcOrd="12" destOrd="0" presId="urn:microsoft.com/office/officeart/2005/8/layout/radial5"/>
    <dgm:cxn modelId="{E27C8863-70B3-45F7-A797-7B6026A60707}" type="presParOf" srcId="{41ECE2ED-5CCA-4A05-8C1D-A5FD8C987446}" destId="{21CBA5B7-8CE6-4ECC-94CD-A7BA65D3E092}" srcOrd="13" destOrd="0" presId="urn:microsoft.com/office/officeart/2005/8/layout/radial5"/>
    <dgm:cxn modelId="{700CF7B1-17F1-4A1E-A38A-04618633D0C0}" type="presParOf" srcId="{21CBA5B7-8CE6-4ECC-94CD-A7BA65D3E092}" destId="{9A323927-5A2E-44E1-8887-A037A1254AC7}" srcOrd="0" destOrd="0" presId="urn:microsoft.com/office/officeart/2005/8/layout/radial5"/>
    <dgm:cxn modelId="{0F387F46-FE00-4D43-8A67-56C0E6483CF6}" type="presParOf" srcId="{41ECE2ED-5CCA-4A05-8C1D-A5FD8C987446}" destId="{B42FCADF-AA56-4DE7-B02E-9B0F894803CE}" srcOrd="14" destOrd="0" presId="urn:microsoft.com/office/officeart/2005/8/layout/radial5"/>
    <dgm:cxn modelId="{F45513F9-6EC4-4B44-B4DF-73BFEFA3DEC5}" type="presParOf" srcId="{41ECE2ED-5CCA-4A05-8C1D-A5FD8C987446}" destId="{86EF2F56-03C8-46A7-B94B-D87BBA564F2D}" srcOrd="15" destOrd="0" presId="urn:microsoft.com/office/officeart/2005/8/layout/radial5"/>
    <dgm:cxn modelId="{69F9F138-4DCC-4A49-8967-C77371CF4723}" type="presParOf" srcId="{86EF2F56-03C8-46A7-B94B-D87BBA564F2D}" destId="{2C278747-3637-4CBC-96FB-D8164AA70890}" srcOrd="0" destOrd="0" presId="urn:microsoft.com/office/officeart/2005/8/layout/radial5"/>
    <dgm:cxn modelId="{8CA87DEB-B9FC-48BF-8529-0123B363F03B}" type="presParOf" srcId="{41ECE2ED-5CCA-4A05-8C1D-A5FD8C987446}" destId="{398C360D-4C27-4B85-9523-23011A8416D6}" srcOrd="16" destOrd="0" presId="urn:microsoft.com/office/officeart/2005/8/layout/radial5"/>
    <dgm:cxn modelId="{5A4DA073-9AF3-47F3-8B13-2DD6BD91E7A9}" type="presParOf" srcId="{41ECE2ED-5CCA-4A05-8C1D-A5FD8C987446}" destId="{E540E0DD-0A11-4E57-B89E-6D4CD1831D3E}" srcOrd="17" destOrd="0" presId="urn:microsoft.com/office/officeart/2005/8/layout/radial5"/>
    <dgm:cxn modelId="{428EB92D-D174-4E74-B8AA-9947CC62FA0F}" type="presParOf" srcId="{E540E0DD-0A11-4E57-B89E-6D4CD1831D3E}" destId="{CC0DF1DD-3DEF-440D-A4EF-909FAF2F3DB9}" srcOrd="0" destOrd="0" presId="urn:microsoft.com/office/officeart/2005/8/layout/radial5"/>
    <dgm:cxn modelId="{EC90D6C5-39FE-400E-9BD4-E43575881E91}" type="presParOf" srcId="{41ECE2ED-5CCA-4A05-8C1D-A5FD8C987446}" destId="{ECDDD8F2-17B0-47F5-A823-3500F4F17F88}" srcOrd="18" destOrd="0" presId="urn:microsoft.com/office/officeart/2005/8/layout/radial5"/>
    <dgm:cxn modelId="{09DECD53-7E73-4EA9-BC01-EB51EFAB0D5E}" type="presParOf" srcId="{41ECE2ED-5CCA-4A05-8C1D-A5FD8C987446}" destId="{02B997EC-4128-4404-9B3C-9197ECA0BC13}" srcOrd="19" destOrd="0" presId="urn:microsoft.com/office/officeart/2005/8/layout/radial5"/>
    <dgm:cxn modelId="{D237087A-3966-4548-A8C3-EBBA8EE9E398}" type="presParOf" srcId="{02B997EC-4128-4404-9B3C-9197ECA0BC13}" destId="{C7F7B1B0-CD3C-4911-8FD9-13872825C0EF}" srcOrd="0" destOrd="0" presId="urn:microsoft.com/office/officeart/2005/8/layout/radial5"/>
    <dgm:cxn modelId="{21E37822-2E2D-4B87-9C20-B843F15D4B94}" type="presParOf" srcId="{41ECE2ED-5CCA-4A05-8C1D-A5FD8C987446}" destId="{9AD1B7C5-6C2D-4444-8393-27FCCA16699E}" srcOrd="20" destOrd="0" presId="urn:microsoft.com/office/officeart/2005/8/layout/radial5"/>
    <dgm:cxn modelId="{88B0CBF8-54A3-4D47-9D1D-D8E67D669F6B}" type="presParOf" srcId="{41ECE2ED-5CCA-4A05-8C1D-A5FD8C987446}" destId="{9C8337E1-04AC-4722-8DDC-ECB4246E24C3}" srcOrd="21" destOrd="0" presId="urn:microsoft.com/office/officeart/2005/8/layout/radial5"/>
    <dgm:cxn modelId="{F141218E-C7CB-45D2-9E6F-80FBAC6500C5}" type="presParOf" srcId="{9C8337E1-04AC-4722-8DDC-ECB4246E24C3}" destId="{1BE2EF37-675B-48D9-B2E0-D7869DB2266A}" srcOrd="0" destOrd="0" presId="urn:microsoft.com/office/officeart/2005/8/layout/radial5"/>
    <dgm:cxn modelId="{1B14F6EF-9673-4691-B8C0-F7435CD173CA}" type="presParOf" srcId="{41ECE2ED-5CCA-4A05-8C1D-A5FD8C987446}" destId="{D58BB344-EB45-49FB-A75B-EEBDF0CB587C}" srcOrd="22" destOrd="0" presId="urn:microsoft.com/office/officeart/2005/8/layout/radial5"/>
    <dgm:cxn modelId="{5C91A7BF-AAAD-489F-A64D-E967AE5EDF18}" type="presParOf" srcId="{41ECE2ED-5CCA-4A05-8C1D-A5FD8C987446}" destId="{C71C6463-0107-4A97-8641-DC930CDE5A0E}" srcOrd="23" destOrd="0" presId="urn:microsoft.com/office/officeart/2005/8/layout/radial5"/>
    <dgm:cxn modelId="{FE859C69-47D2-4BEA-8BA7-AB37F6654A29}" type="presParOf" srcId="{C71C6463-0107-4A97-8641-DC930CDE5A0E}" destId="{2B1704E1-B239-48CD-AB7D-1B6F28438A86}" srcOrd="0" destOrd="0" presId="urn:microsoft.com/office/officeart/2005/8/layout/radial5"/>
    <dgm:cxn modelId="{561C2D88-3301-4049-ADA8-DB0DBF815D6E}" type="presParOf" srcId="{41ECE2ED-5CCA-4A05-8C1D-A5FD8C987446}" destId="{9512B0D2-9FA1-4296-99CF-4E4BFCC270B0}" srcOrd="2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039049-A7ED-4982-B910-BA6D04940933}" type="doc">
      <dgm:prSet loTypeId="urn:microsoft.com/office/officeart/2005/8/layout/radial5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uk-UA"/>
        </a:p>
      </dgm:t>
    </dgm:pt>
    <dgm:pt modelId="{A095400E-8400-4353-847E-45653E179BA4}">
      <dgm:prSet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Функції сівозміни наступні: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02326FCF-0517-4E50-8D4F-50A8326B2356}" type="parTrans" cxnId="{EDDD3B8B-6D8B-46EB-ADDE-395E0F8FF2B2}">
      <dgm:prSet/>
      <dgm:spPr/>
      <dgm:t>
        <a:bodyPr/>
        <a:lstStyle/>
        <a:p>
          <a:endParaRPr lang="uk-UA" sz="2000"/>
        </a:p>
      </dgm:t>
    </dgm:pt>
    <dgm:pt modelId="{2C259851-4EF3-4474-A04C-7A9DEEBAC724}" type="sibTrans" cxnId="{EDDD3B8B-6D8B-46EB-ADDE-395E0F8FF2B2}">
      <dgm:prSet/>
      <dgm:spPr/>
      <dgm:t>
        <a:bodyPr/>
        <a:lstStyle/>
        <a:p>
          <a:endParaRPr lang="uk-UA" sz="2000"/>
        </a:p>
      </dgm:t>
    </dgm:pt>
    <dgm:pt modelId="{9C6AD1B9-D081-4A6C-BCE8-E4A6E663DB93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Зниження росту бур’янів.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6B995866-FAF1-421F-B88F-554316B92E4B}" type="parTrans" cxnId="{08ADF59A-7364-4674-BD28-907D10371D49}">
      <dgm:prSet custT="1"/>
      <dgm:spPr/>
      <dgm:t>
        <a:bodyPr/>
        <a:lstStyle/>
        <a:p>
          <a:endParaRPr lang="uk-UA" sz="2000"/>
        </a:p>
      </dgm:t>
    </dgm:pt>
    <dgm:pt modelId="{12AF69A8-E960-4D2E-BC76-079FC0C5FA05}" type="sibTrans" cxnId="{08ADF59A-7364-4674-BD28-907D10371D49}">
      <dgm:prSet/>
      <dgm:spPr/>
      <dgm:t>
        <a:bodyPr/>
        <a:lstStyle/>
        <a:p>
          <a:endParaRPr lang="uk-UA" sz="2000"/>
        </a:p>
      </dgm:t>
    </dgm:pt>
    <dgm:pt modelId="{150B1C11-F28E-4C12-92F3-C4146D4C2257}">
      <dgm:prSet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Зменшення захворюваності.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BBC5A95-0825-41DA-9605-C71D8A099BDD}" type="parTrans" cxnId="{EF444EF3-D182-440D-8AFB-8AB150ACA556}">
      <dgm:prSet/>
      <dgm:spPr/>
      <dgm:t>
        <a:bodyPr/>
        <a:lstStyle/>
        <a:p>
          <a:endParaRPr lang="uk-UA"/>
        </a:p>
      </dgm:t>
    </dgm:pt>
    <dgm:pt modelId="{F66C32B3-FD16-4C1C-B518-E4383E5F51CE}" type="sibTrans" cxnId="{EF444EF3-D182-440D-8AFB-8AB150ACA556}">
      <dgm:prSet/>
      <dgm:spPr/>
      <dgm:t>
        <a:bodyPr/>
        <a:lstStyle/>
        <a:p>
          <a:endParaRPr lang="uk-UA"/>
        </a:p>
      </dgm:t>
    </dgm:pt>
    <dgm:pt modelId="{AD17E41F-587D-4E18-B69D-6D9560033480}">
      <dgm:prSet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Оптимізація використання поживних речовин.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2B4AD50-7AF4-4E89-A75E-E47482E4C095}" type="parTrans" cxnId="{508AB3ED-E602-4016-A9B9-84289BD2546E}">
      <dgm:prSet/>
      <dgm:spPr/>
      <dgm:t>
        <a:bodyPr/>
        <a:lstStyle/>
        <a:p>
          <a:endParaRPr lang="uk-UA"/>
        </a:p>
      </dgm:t>
    </dgm:pt>
    <dgm:pt modelId="{54A93CAA-EED5-4800-9FD2-3C3964434215}" type="sibTrans" cxnId="{508AB3ED-E602-4016-A9B9-84289BD2546E}">
      <dgm:prSet/>
      <dgm:spPr/>
      <dgm:t>
        <a:bodyPr/>
        <a:lstStyle/>
        <a:p>
          <a:endParaRPr lang="uk-UA"/>
        </a:p>
      </dgm:t>
    </dgm:pt>
    <dgm:pt modelId="{76A43550-1D34-43A5-8115-E154D8EC446F}">
      <dgm:prSet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Розподіл навантаження на техніку.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9FC3D64-DA67-4B08-B259-2AD774EC0E03}" type="parTrans" cxnId="{DC616408-8F73-4A8A-86BC-2137D93A4501}">
      <dgm:prSet/>
      <dgm:spPr/>
      <dgm:t>
        <a:bodyPr/>
        <a:lstStyle/>
        <a:p>
          <a:endParaRPr lang="uk-UA"/>
        </a:p>
      </dgm:t>
    </dgm:pt>
    <dgm:pt modelId="{69580C05-8FD3-4429-8CCF-354BB7FBCEC9}" type="sibTrans" cxnId="{DC616408-8F73-4A8A-86BC-2137D93A4501}">
      <dgm:prSet/>
      <dgm:spPr/>
      <dgm:t>
        <a:bodyPr/>
        <a:lstStyle/>
        <a:p>
          <a:endParaRPr lang="uk-UA"/>
        </a:p>
      </dgm:t>
    </dgm:pt>
    <dgm:pt modelId="{8C693CBC-BF7B-4D83-959F-12CB2D732270}">
      <dgm:prSet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Збільшення рентабельності господарства.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32BD5DD-3F62-4E90-A9E7-9E4F1A563842}" type="parTrans" cxnId="{9E56E08B-B030-4337-9010-F102577CC71A}">
      <dgm:prSet/>
      <dgm:spPr/>
      <dgm:t>
        <a:bodyPr/>
        <a:lstStyle/>
        <a:p>
          <a:endParaRPr lang="uk-UA"/>
        </a:p>
      </dgm:t>
    </dgm:pt>
    <dgm:pt modelId="{645D3974-A962-4361-B2DC-625A4E6BF165}" type="sibTrans" cxnId="{9E56E08B-B030-4337-9010-F102577CC71A}">
      <dgm:prSet/>
      <dgm:spPr/>
      <dgm:t>
        <a:bodyPr/>
        <a:lstStyle/>
        <a:p>
          <a:endParaRPr lang="uk-UA"/>
        </a:p>
      </dgm:t>
    </dgm:pt>
    <dgm:pt modelId="{41ECE2ED-5CCA-4A05-8C1D-A5FD8C987446}" type="pres">
      <dgm:prSet presAssocID="{DE039049-A7ED-4982-B910-BA6D049409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E60C1E8-8908-44B5-B13B-3E61E7E085DB}" type="pres">
      <dgm:prSet presAssocID="{A095400E-8400-4353-847E-45653E179BA4}" presName="centerShape" presStyleLbl="node0" presStyleIdx="0" presStyleCnt="1" custScaleX="163716" custScaleY="119068" custLinFactNeighborX="1844" custLinFactNeighborY="229"/>
      <dgm:spPr/>
      <dgm:t>
        <a:bodyPr/>
        <a:lstStyle/>
        <a:p>
          <a:endParaRPr lang="uk-UA"/>
        </a:p>
      </dgm:t>
    </dgm:pt>
    <dgm:pt modelId="{24B0028E-2879-4250-9C98-5C318CCC15F0}" type="pres">
      <dgm:prSet presAssocID="{6B995866-FAF1-421F-B88F-554316B92E4B}" presName="parTrans" presStyleLbl="sibTrans2D1" presStyleIdx="0" presStyleCnt="5"/>
      <dgm:spPr/>
      <dgm:t>
        <a:bodyPr/>
        <a:lstStyle/>
        <a:p>
          <a:endParaRPr lang="uk-UA"/>
        </a:p>
      </dgm:t>
    </dgm:pt>
    <dgm:pt modelId="{5DE7A464-3925-46A8-A94E-8A583F339072}" type="pres">
      <dgm:prSet presAssocID="{6B995866-FAF1-421F-B88F-554316B92E4B}" presName="connectorText" presStyleLbl="sibTrans2D1" presStyleIdx="0" presStyleCnt="5"/>
      <dgm:spPr/>
      <dgm:t>
        <a:bodyPr/>
        <a:lstStyle/>
        <a:p>
          <a:endParaRPr lang="uk-UA"/>
        </a:p>
      </dgm:t>
    </dgm:pt>
    <dgm:pt modelId="{4194A7B9-EE16-4280-B2A9-060DCED21E16}" type="pres">
      <dgm:prSet presAssocID="{9C6AD1B9-D081-4A6C-BCE8-E4A6E663DB93}" presName="node" presStyleLbl="node1" presStyleIdx="0" presStyleCnt="5" custScaleX="108937" custScaleY="861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71AFD1-3DBB-4170-AF32-8543E96EF316}" type="pres">
      <dgm:prSet presAssocID="{1BBC5A95-0825-41DA-9605-C71D8A099BDD}" presName="parTrans" presStyleLbl="sibTrans2D1" presStyleIdx="1" presStyleCnt="5"/>
      <dgm:spPr/>
      <dgm:t>
        <a:bodyPr/>
        <a:lstStyle/>
        <a:p>
          <a:endParaRPr lang="uk-UA"/>
        </a:p>
      </dgm:t>
    </dgm:pt>
    <dgm:pt modelId="{42100CD3-3E6B-4A0A-816C-D88E91E258A6}" type="pres">
      <dgm:prSet presAssocID="{1BBC5A95-0825-41DA-9605-C71D8A099BDD}" presName="connectorText" presStyleLbl="sibTrans2D1" presStyleIdx="1" presStyleCnt="5"/>
      <dgm:spPr/>
      <dgm:t>
        <a:bodyPr/>
        <a:lstStyle/>
        <a:p>
          <a:endParaRPr lang="uk-UA"/>
        </a:p>
      </dgm:t>
    </dgm:pt>
    <dgm:pt modelId="{B9307D30-C771-45E6-B28D-BAD2AAEAE4F1}" type="pres">
      <dgm:prSet presAssocID="{150B1C11-F28E-4C12-92F3-C4146D4C2257}" presName="node" presStyleLbl="node1" presStyleIdx="1" presStyleCnt="5" custRadScaleRad="132290" custRadScaleInc="-645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BD6B33-06C8-4B52-9B00-29426B489A73}" type="pres">
      <dgm:prSet presAssocID="{F2B4AD50-7AF4-4E89-A75E-E47482E4C095}" presName="parTrans" presStyleLbl="sibTrans2D1" presStyleIdx="2" presStyleCnt="5"/>
      <dgm:spPr/>
      <dgm:t>
        <a:bodyPr/>
        <a:lstStyle/>
        <a:p>
          <a:endParaRPr lang="uk-UA"/>
        </a:p>
      </dgm:t>
    </dgm:pt>
    <dgm:pt modelId="{3E038306-E18B-45A9-8F0A-B78BDF35EB9B}" type="pres">
      <dgm:prSet presAssocID="{F2B4AD50-7AF4-4E89-A75E-E47482E4C095}" presName="connectorText" presStyleLbl="sibTrans2D1" presStyleIdx="2" presStyleCnt="5"/>
      <dgm:spPr/>
      <dgm:t>
        <a:bodyPr/>
        <a:lstStyle/>
        <a:p>
          <a:endParaRPr lang="uk-UA"/>
        </a:p>
      </dgm:t>
    </dgm:pt>
    <dgm:pt modelId="{F6089DDE-CAEF-4BA2-A67B-ED44CECE64B1}" type="pres">
      <dgm:prSet presAssocID="{AD17E41F-587D-4E18-B69D-6D9560033480}" presName="node" presStyleLbl="node1" presStyleIdx="2" presStyleCnt="5" custRadScaleRad="115623" custRadScaleInc="-1854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D719AD-61FA-48C0-81A6-6C2F330AE790}" type="pres">
      <dgm:prSet presAssocID="{69FC3D64-DA67-4B08-B259-2AD774EC0E03}" presName="parTrans" presStyleLbl="sibTrans2D1" presStyleIdx="3" presStyleCnt="5"/>
      <dgm:spPr/>
      <dgm:t>
        <a:bodyPr/>
        <a:lstStyle/>
        <a:p>
          <a:endParaRPr lang="uk-UA"/>
        </a:p>
      </dgm:t>
    </dgm:pt>
    <dgm:pt modelId="{42844DE5-780C-4C4F-A7C9-31F0C31ECB3F}" type="pres">
      <dgm:prSet presAssocID="{69FC3D64-DA67-4B08-B259-2AD774EC0E03}" presName="connectorText" presStyleLbl="sibTrans2D1" presStyleIdx="3" presStyleCnt="5"/>
      <dgm:spPr/>
      <dgm:t>
        <a:bodyPr/>
        <a:lstStyle/>
        <a:p>
          <a:endParaRPr lang="uk-UA"/>
        </a:p>
      </dgm:t>
    </dgm:pt>
    <dgm:pt modelId="{9C1FEA8E-0A69-47DA-8781-63BAB6138E2E}" type="pres">
      <dgm:prSet presAssocID="{76A43550-1D34-43A5-8115-E154D8EC446F}" presName="node" presStyleLbl="node1" presStyleIdx="3" presStyleCnt="5" custRadScaleRad="112420" custRadScaleInc="199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48CE79-FC97-46D4-BC70-E7F379F4CFE8}" type="pres">
      <dgm:prSet presAssocID="{132BD5DD-3F62-4E90-A9E7-9E4F1A563842}" presName="parTrans" presStyleLbl="sibTrans2D1" presStyleIdx="4" presStyleCnt="5"/>
      <dgm:spPr/>
      <dgm:t>
        <a:bodyPr/>
        <a:lstStyle/>
        <a:p>
          <a:endParaRPr lang="uk-UA"/>
        </a:p>
      </dgm:t>
    </dgm:pt>
    <dgm:pt modelId="{913DA74B-532F-4318-9E0F-10000B87117A}" type="pres">
      <dgm:prSet presAssocID="{132BD5DD-3F62-4E90-A9E7-9E4F1A563842}" presName="connectorText" presStyleLbl="sibTrans2D1" presStyleIdx="4" presStyleCnt="5"/>
      <dgm:spPr/>
      <dgm:t>
        <a:bodyPr/>
        <a:lstStyle/>
        <a:p>
          <a:endParaRPr lang="uk-UA"/>
        </a:p>
      </dgm:t>
    </dgm:pt>
    <dgm:pt modelId="{8A64CF4D-2F3E-441A-9A2D-25CB78909EBA}" type="pres">
      <dgm:prSet presAssocID="{8C693CBC-BF7B-4D83-959F-12CB2D732270}" presName="node" presStyleLbl="node1" presStyleIdx="4" presStyleCnt="5" custRadScaleRad="124257" custRadScaleInc="-62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54CE5C3-5A89-4852-8D08-1604AFFABCE4}" type="presOf" srcId="{DE039049-A7ED-4982-B910-BA6D04940933}" destId="{41ECE2ED-5CCA-4A05-8C1D-A5FD8C987446}" srcOrd="0" destOrd="0" presId="urn:microsoft.com/office/officeart/2005/8/layout/radial5"/>
    <dgm:cxn modelId="{508AB3ED-E602-4016-A9B9-84289BD2546E}" srcId="{A095400E-8400-4353-847E-45653E179BA4}" destId="{AD17E41F-587D-4E18-B69D-6D9560033480}" srcOrd="2" destOrd="0" parTransId="{F2B4AD50-7AF4-4E89-A75E-E47482E4C095}" sibTransId="{54A93CAA-EED5-4800-9FD2-3C3964434215}"/>
    <dgm:cxn modelId="{653E6B5E-43EF-4FBA-BF6F-FF108A8A834E}" type="presOf" srcId="{76A43550-1D34-43A5-8115-E154D8EC446F}" destId="{9C1FEA8E-0A69-47DA-8781-63BAB6138E2E}" srcOrd="0" destOrd="0" presId="urn:microsoft.com/office/officeart/2005/8/layout/radial5"/>
    <dgm:cxn modelId="{DEA0755E-375B-4400-899E-FED5AFF703D5}" type="presOf" srcId="{F2B4AD50-7AF4-4E89-A75E-E47482E4C095}" destId="{DFBD6B33-06C8-4B52-9B00-29426B489A73}" srcOrd="0" destOrd="0" presId="urn:microsoft.com/office/officeart/2005/8/layout/radial5"/>
    <dgm:cxn modelId="{515FCA56-C963-4123-B3C6-EB646784E647}" type="presOf" srcId="{F2B4AD50-7AF4-4E89-A75E-E47482E4C095}" destId="{3E038306-E18B-45A9-8F0A-B78BDF35EB9B}" srcOrd="1" destOrd="0" presId="urn:microsoft.com/office/officeart/2005/8/layout/radial5"/>
    <dgm:cxn modelId="{9E56E08B-B030-4337-9010-F102577CC71A}" srcId="{A095400E-8400-4353-847E-45653E179BA4}" destId="{8C693CBC-BF7B-4D83-959F-12CB2D732270}" srcOrd="4" destOrd="0" parTransId="{132BD5DD-3F62-4E90-A9E7-9E4F1A563842}" sibTransId="{645D3974-A962-4361-B2DC-625A4E6BF165}"/>
    <dgm:cxn modelId="{3A86370E-EB24-4179-BA81-1A759364AA8E}" type="presOf" srcId="{6B995866-FAF1-421F-B88F-554316B92E4B}" destId="{5DE7A464-3925-46A8-A94E-8A583F339072}" srcOrd="1" destOrd="0" presId="urn:microsoft.com/office/officeart/2005/8/layout/radial5"/>
    <dgm:cxn modelId="{64E76207-3B72-4B52-BC94-9648279D84D9}" type="presOf" srcId="{150B1C11-F28E-4C12-92F3-C4146D4C2257}" destId="{B9307D30-C771-45E6-B28D-BAD2AAEAE4F1}" srcOrd="0" destOrd="0" presId="urn:microsoft.com/office/officeart/2005/8/layout/radial5"/>
    <dgm:cxn modelId="{C2F84E08-98CD-41F3-945D-9A05837FF0B1}" type="presOf" srcId="{8C693CBC-BF7B-4D83-959F-12CB2D732270}" destId="{8A64CF4D-2F3E-441A-9A2D-25CB78909EBA}" srcOrd="0" destOrd="0" presId="urn:microsoft.com/office/officeart/2005/8/layout/radial5"/>
    <dgm:cxn modelId="{36ACA9ED-07F6-4969-B5B1-FC23BD7BF3DD}" type="presOf" srcId="{69FC3D64-DA67-4B08-B259-2AD774EC0E03}" destId="{42844DE5-780C-4C4F-A7C9-31F0C31ECB3F}" srcOrd="1" destOrd="0" presId="urn:microsoft.com/office/officeart/2005/8/layout/radial5"/>
    <dgm:cxn modelId="{DC616408-8F73-4A8A-86BC-2137D93A4501}" srcId="{A095400E-8400-4353-847E-45653E179BA4}" destId="{76A43550-1D34-43A5-8115-E154D8EC446F}" srcOrd="3" destOrd="0" parTransId="{69FC3D64-DA67-4B08-B259-2AD774EC0E03}" sibTransId="{69580C05-8FD3-4429-8CCF-354BB7FBCEC9}"/>
    <dgm:cxn modelId="{9C1DFA44-DA01-4E6D-ACC4-83AB379CA8B8}" type="presOf" srcId="{1BBC5A95-0825-41DA-9605-C71D8A099BDD}" destId="{9971AFD1-3DBB-4170-AF32-8543E96EF316}" srcOrd="0" destOrd="0" presId="urn:microsoft.com/office/officeart/2005/8/layout/radial5"/>
    <dgm:cxn modelId="{6D288BCC-F172-4EFF-B73E-B12077E79390}" type="presOf" srcId="{69FC3D64-DA67-4B08-B259-2AD774EC0E03}" destId="{42D719AD-61FA-48C0-81A6-6C2F330AE790}" srcOrd="0" destOrd="0" presId="urn:microsoft.com/office/officeart/2005/8/layout/radial5"/>
    <dgm:cxn modelId="{9F6CA7DA-6854-4BF7-B925-19939E1D820F}" type="presOf" srcId="{6B995866-FAF1-421F-B88F-554316B92E4B}" destId="{24B0028E-2879-4250-9C98-5C318CCC15F0}" srcOrd="0" destOrd="0" presId="urn:microsoft.com/office/officeart/2005/8/layout/radial5"/>
    <dgm:cxn modelId="{08ADF59A-7364-4674-BD28-907D10371D49}" srcId="{A095400E-8400-4353-847E-45653E179BA4}" destId="{9C6AD1B9-D081-4A6C-BCE8-E4A6E663DB93}" srcOrd="0" destOrd="0" parTransId="{6B995866-FAF1-421F-B88F-554316B92E4B}" sibTransId="{12AF69A8-E960-4D2E-BC76-079FC0C5FA05}"/>
    <dgm:cxn modelId="{BA52266E-67FB-41C2-AF67-E15114276E56}" type="presOf" srcId="{AD17E41F-587D-4E18-B69D-6D9560033480}" destId="{F6089DDE-CAEF-4BA2-A67B-ED44CECE64B1}" srcOrd="0" destOrd="0" presId="urn:microsoft.com/office/officeart/2005/8/layout/radial5"/>
    <dgm:cxn modelId="{6A3E4BE2-7E3D-40C2-A48F-FDF1CC7568A1}" type="presOf" srcId="{9C6AD1B9-D081-4A6C-BCE8-E4A6E663DB93}" destId="{4194A7B9-EE16-4280-B2A9-060DCED21E16}" srcOrd="0" destOrd="0" presId="urn:microsoft.com/office/officeart/2005/8/layout/radial5"/>
    <dgm:cxn modelId="{CC916F40-56FC-4E3E-8ADC-8CC02AF6AE93}" type="presOf" srcId="{132BD5DD-3F62-4E90-A9E7-9E4F1A563842}" destId="{913DA74B-532F-4318-9E0F-10000B87117A}" srcOrd="1" destOrd="0" presId="urn:microsoft.com/office/officeart/2005/8/layout/radial5"/>
    <dgm:cxn modelId="{EF444EF3-D182-440D-8AFB-8AB150ACA556}" srcId="{A095400E-8400-4353-847E-45653E179BA4}" destId="{150B1C11-F28E-4C12-92F3-C4146D4C2257}" srcOrd="1" destOrd="0" parTransId="{1BBC5A95-0825-41DA-9605-C71D8A099BDD}" sibTransId="{F66C32B3-FD16-4C1C-B518-E4383E5F51CE}"/>
    <dgm:cxn modelId="{37C10035-A473-46DA-9504-7D61E86AA4DD}" type="presOf" srcId="{A095400E-8400-4353-847E-45653E179BA4}" destId="{8E60C1E8-8908-44B5-B13B-3E61E7E085DB}" srcOrd="0" destOrd="0" presId="urn:microsoft.com/office/officeart/2005/8/layout/radial5"/>
    <dgm:cxn modelId="{F842055E-D415-4971-9F43-C3BFB4E0790E}" type="presOf" srcId="{132BD5DD-3F62-4E90-A9E7-9E4F1A563842}" destId="{8048CE79-FC97-46D4-BC70-E7F379F4CFE8}" srcOrd="0" destOrd="0" presId="urn:microsoft.com/office/officeart/2005/8/layout/radial5"/>
    <dgm:cxn modelId="{EDDD3B8B-6D8B-46EB-ADDE-395E0F8FF2B2}" srcId="{DE039049-A7ED-4982-B910-BA6D04940933}" destId="{A095400E-8400-4353-847E-45653E179BA4}" srcOrd="0" destOrd="0" parTransId="{02326FCF-0517-4E50-8D4F-50A8326B2356}" sibTransId="{2C259851-4EF3-4474-A04C-7A9DEEBAC724}"/>
    <dgm:cxn modelId="{77A9CCFD-0FA6-4CD4-824E-D986891B9ADC}" type="presOf" srcId="{1BBC5A95-0825-41DA-9605-C71D8A099BDD}" destId="{42100CD3-3E6B-4A0A-816C-D88E91E258A6}" srcOrd="1" destOrd="0" presId="urn:microsoft.com/office/officeart/2005/8/layout/radial5"/>
    <dgm:cxn modelId="{9888D3BA-E800-4192-8D3B-AD12FA565325}" type="presParOf" srcId="{41ECE2ED-5CCA-4A05-8C1D-A5FD8C987446}" destId="{8E60C1E8-8908-44B5-B13B-3E61E7E085DB}" srcOrd="0" destOrd="0" presId="urn:microsoft.com/office/officeart/2005/8/layout/radial5"/>
    <dgm:cxn modelId="{B7F1C385-ADC4-4814-913E-3FE2E1AE2602}" type="presParOf" srcId="{41ECE2ED-5CCA-4A05-8C1D-A5FD8C987446}" destId="{24B0028E-2879-4250-9C98-5C318CCC15F0}" srcOrd="1" destOrd="0" presId="urn:microsoft.com/office/officeart/2005/8/layout/radial5"/>
    <dgm:cxn modelId="{0E24CAC5-360F-4836-AE8A-0C98E453BC7E}" type="presParOf" srcId="{24B0028E-2879-4250-9C98-5C318CCC15F0}" destId="{5DE7A464-3925-46A8-A94E-8A583F339072}" srcOrd="0" destOrd="0" presId="urn:microsoft.com/office/officeart/2005/8/layout/radial5"/>
    <dgm:cxn modelId="{0560DBBC-236C-4C63-83D7-ABC65868E6F3}" type="presParOf" srcId="{41ECE2ED-5CCA-4A05-8C1D-A5FD8C987446}" destId="{4194A7B9-EE16-4280-B2A9-060DCED21E16}" srcOrd="2" destOrd="0" presId="urn:microsoft.com/office/officeart/2005/8/layout/radial5"/>
    <dgm:cxn modelId="{A83483E3-10C7-4C77-A0CB-851341536C70}" type="presParOf" srcId="{41ECE2ED-5CCA-4A05-8C1D-A5FD8C987446}" destId="{9971AFD1-3DBB-4170-AF32-8543E96EF316}" srcOrd="3" destOrd="0" presId="urn:microsoft.com/office/officeart/2005/8/layout/radial5"/>
    <dgm:cxn modelId="{B057BE35-46C5-4078-A449-B554536B1094}" type="presParOf" srcId="{9971AFD1-3DBB-4170-AF32-8543E96EF316}" destId="{42100CD3-3E6B-4A0A-816C-D88E91E258A6}" srcOrd="0" destOrd="0" presId="urn:microsoft.com/office/officeart/2005/8/layout/radial5"/>
    <dgm:cxn modelId="{040403A0-8A8F-40F8-9A6C-81D11EBA7D89}" type="presParOf" srcId="{41ECE2ED-5CCA-4A05-8C1D-A5FD8C987446}" destId="{B9307D30-C771-45E6-B28D-BAD2AAEAE4F1}" srcOrd="4" destOrd="0" presId="urn:microsoft.com/office/officeart/2005/8/layout/radial5"/>
    <dgm:cxn modelId="{6EBC9E31-D8C8-40D4-8A3A-AF81FB8450AC}" type="presParOf" srcId="{41ECE2ED-5CCA-4A05-8C1D-A5FD8C987446}" destId="{DFBD6B33-06C8-4B52-9B00-29426B489A73}" srcOrd="5" destOrd="0" presId="urn:microsoft.com/office/officeart/2005/8/layout/radial5"/>
    <dgm:cxn modelId="{F718BBB5-E39E-43CD-AEC8-3A5CEE9C2A10}" type="presParOf" srcId="{DFBD6B33-06C8-4B52-9B00-29426B489A73}" destId="{3E038306-E18B-45A9-8F0A-B78BDF35EB9B}" srcOrd="0" destOrd="0" presId="urn:microsoft.com/office/officeart/2005/8/layout/radial5"/>
    <dgm:cxn modelId="{791B9B9D-6943-465E-A4A7-84BAF74DB135}" type="presParOf" srcId="{41ECE2ED-5CCA-4A05-8C1D-A5FD8C987446}" destId="{F6089DDE-CAEF-4BA2-A67B-ED44CECE64B1}" srcOrd="6" destOrd="0" presId="urn:microsoft.com/office/officeart/2005/8/layout/radial5"/>
    <dgm:cxn modelId="{28FA9D73-F737-4586-A6F3-AF1DD53338A5}" type="presParOf" srcId="{41ECE2ED-5CCA-4A05-8C1D-A5FD8C987446}" destId="{42D719AD-61FA-48C0-81A6-6C2F330AE790}" srcOrd="7" destOrd="0" presId="urn:microsoft.com/office/officeart/2005/8/layout/radial5"/>
    <dgm:cxn modelId="{CBDF4C54-2DD2-4E95-A9D5-F6E2419A593A}" type="presParOf" srcId="{42D719AD-61FA-48C0-81A6-6C2F330AE790}" destId="{42844DE5-780C-4C4F-A7C9-31F0C31ECB3F}" srcOrd="0" destOrd="0" presId="urn:microsoft.com/office/officeart/2005/8/layout/radial5"/>
    <dgm:cxn modelId="{7297DC16-EC08-4A0F-8F09-75587191D18A}" type="presParOf" srcId="{41ECE2ED-5CCA-4A05-8C1D-A5FD8C987446}" destId="{9C1FEA8E-0A69-47DA-8781-63BAB6138E2E}" srcOrd="8" destOrd="0" presId="urn:microsoft.com/office/officeart/2005/8/layout/radial5"/>
    <dgm:cxn modelId="{A4B9E336-FF03-44C5-B067-AC85CC4D4A5F}" type="presParOf" srcId="{41ECE2ED-5CCA-4A05-8C1D-A5FD8C987446}" destId="{8048CE79-FC97-46D4-BC70-E7F379F4CFE8}" srcOrd="9" destOrd="0" presId="urn:microsoft.com/office/officeart/2005/8/layout/radial5"/>
    <dgm:cxn modelId="{D2893CEB-42BC-4C44-9A0B-FE77D2A0B48D}" type="presParOf" srcId="{8048CE79-FC97-46D4-BC70-E7F379F4CFE8}" destId="{913DA74B-532F-4318-9E0F-10000B87117A}" srcOrd="0" destOrd="0" presId="urn:microsoft.com/office/officeart/2005/8/layout/radial5"/>
    <dgm:cxn modelId="{FF5A863B-CAF5-4248-B851-A52114003BD8}" type="presParOf" srcId="{41ECE2ED-5CCA-4A05-8C1D-A5FD8C987446}" destId="{8A64CF4D-2F3E-441A-9A2D-25CB78909EB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0C1E8-8908-44B5-B13B-3E61E7E085DB}">
      <dsp:nvSpPr>
        <dsp:cNvPr id="0" name=""/>
        <dsp:cNvSpPr/>
      </dsp:nvSpPr>
      <dsp:spPr>
        <a:xfrm>
          <a:off x="3329344" y="2297446"/>
          <a:ext cx="2671781" cy="1571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Переваги даної технології перед традиційними це:</a:t>
          </a:r>
          <a:endParaRPr lang="uk-UA" sz="2000" kern="1200" dirty="0"/>
        </a:p>
      </dsp:txBody>
      <dsp:txXfrm>
        <a:off x="3720617" y="2527614"/>
        <a:ext cx="1889235" cy="1111348"/>
      </dsp:txXfrm>
    </dsp:sp>
    <dsp:sp modelId="{24B0028E-2879-4250-9C98-5C318CCC15F0}">
      <dsp:nvSpPr>
        <dsp:cNvPr id="0" name=""/>
        <dsp:cNvSpPr/>
      </dsp:nvSpPr>
      <dsp:spPr>
        <a:xfrm rot="16011332">
          <a:off x="4453864" y="1690970"/>
          <a:ext cx="305748" cy="655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4502242" y="1867770"/>
        <a:ext cx="214024" cy="393023"/>
      </dsp:txXfrm>
    </dsp:sp>
    <dsp:sp modelId="{4194A7B9-EE16-4280-B2A9-060DCED21E16}">
      <dsp:nvSpPr>
        <dsp:cNvPr id="0" name=""/>
        <dsp:cNvSpPr/>
      </dsp:nvSpPr>
      <dsp:spPr>
        <a:xfrm>
          <a:off x="3077614" y="63011"/>
          <a:ext cx="2934547" cy="16592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мінімальне порушення ґрунту;</a:t>
          </a:r>
          <a:endParaRPr lang="uk-UA" sz="2000" kern="1200" dirty="0"/>
        </a:p>
      </dsp:txBody>
      <dsp:txXfrm>
        <a:off x="3507368" y="305999"/>
        <a:ext cx="2075039" cy="1173252"/>
      </dsp:txXfrm>
    </dsp:sp>
    <dsp:sp modelId="{FDCCFCD6-A4C5-4D82-B4F7-CB43A2A56D53}">
      <dsp:nvSpPr>
        <dsp:cNvPr id="0" name=""/>
        <dsp:cNvSpPr/>
      </dsp:nvSpPr>
      <dsp:spPr>
        <a:xfrm rot="2091227">
          <a:off x="5658504" y="3629590"/>
          <a:ext cx="522957" cy="655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kern="1200"/>
        </a:p>
      </dsp:txBody>
      <dsp:txXfrm>
        <a:off x="5672576" y="3715768"/>
        <a:ext cx="366070" cy="393023"/>
      </dsp:txXfrm>
    </dsp:sp>
    <dsp:sp modelId="{4A2B805A-CCA2-4029-9905-116527FC454D}">
      <dsp:nvSpPr>
        <dsp:cNvPr id="0" name=""/>
        <dsp:cNvSpPr/>
      </dsp:nvSpPr>
      <dsp:spPr>
        <a:xfrm>
          <a:off x="5737214" y="4018834"/>
          <a:ext cx="3354118" cy="19578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максимально можливе покриття ґрунту рослинними залишками;</a:t>
          </a:r>
          <a:endParaRPr lang="uk-UA" sz="2000" kern="1200" dirty="0"/>
        </a:p>
      </dsp:txBody>
      <dsp:txXfrm>
        <a:off x="6228413" y="4305551"/>
        <a:ext cx="2371720" cy="1384395"/>
      </dsp:txXfrm>
    </dsp:sp>
    <dsp:sp modelId="{F79F8443-0595-43B8-9E87-CDEED8E537A5}">
      <dsp:nvSpPr>
        <dsp:cNvPr id="0" name=""/>
        <dsp:cNvSpPr/>
      </dsp:nvSpPr>
      <dsp:spPr>
        <a:xfrm rot="8578052">
          <a:off x="3305061" y="3616788"/>
          <a:ext cx="437818" cy="655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kern="1200"/>
        </a:p>
      </dsp:txBody>
      <dsp:txXfrm rot="10800000">
        <a:off x="3423159" y="3708243"/>
        <a:ext cx="306473" cy="393023"/>
      </dsp:txXfrm>
    </dsp:sp>
    <dsp:sp modelId="{CA52D6DD-6CA1-4D16-9FBA-8335C3757C05}">
      <dsp:nvSpPr>
        <dsp:cNvPr id="0" name=""/>
        <dsp:cNvSpPr/>
      </dsp:nvSpPr>
      <dsp:spPr>
        <a:xfrm>
          <a:off x="588338" y="4017252"/>
          <a:ext cx="3245670" cy="18349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стимулювання біологічної активності ґрунту через сівозміни і використання сидератів;</a:t>
          </a:r>
          <a:endParaRPr lang="uk-UA" sz="2000" kern="1200" dirty="0"/>
        </a:p>
      </dsp:txBody>
      <dsp:txXfrm>
        <a:off x="1063655" y="4285977"/>
        <a:ext cx="2295036" cy="1297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0C1E8-8908-44B5-B13B-3E61E7E085DB}">
      <dsp:nvSpPr>
        <dsp:cNvPr id="0" name=""/>
        <dsp:cNvSpPr/>
      </dsp:nvSpPr>
      <dsp:spPr>
        <a:xfrm>
          <a:off x="3707925" y="2232267"/>
          <a:ext cx="2286468" cy="1486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Застосування технології No-Till дозволить:</a:t>
          </a:r>
          <a:endParaRPr lang="uk-UA" sz="2000" kern="1200" dirty="0"/>
        </a:p>
      </dsp:txBody>
      <dsp:txXfrm>
        <a:off x="4042770" y="2449943"/>
        <a:ext cx="1616778" cy="1051032"/>
      </dsp:txXfrm>
    </dsp:sp>
    <dsp:sp modelId="{24B0028E-2879-4250-9C98-5C318CCC15F0}">
      <dsp:nvSpPr>
        <dsp:cNvPr id="0" name=""/>
        <dsp:cNvSpPr/>
      </dsp:nvSpPr>
      <dsp:spPr>
        <a:xfrm rot="15948903">
          <a:off x="4581314" y="1598766"/>
          <a:ext cx="380263" cy="574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4642516" y="1770569"/>
        <a:ext cx="266184" cy="344748"/>
      </dsp:txXfrm>
    </dsp:sp>
    <dsp:sp modelId="{4194A7B9-EE16-4280-B2A9-060DCED21E16}">
      <dsp:nvSpPr>
        <dsp:cNvPr id="0" name=""/>
        <dsp:cNvSpPr/>
      </dsp:nvSpPr>
      <dsp:spPr>
        <a:xfrm>
          <a:off x="3770835" y="63325"/>
          <a:ext cx="1840973" cy="14554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Підвищити родючість ґрунту;</a:t>
          </a:r>
          <a:endParaRPr lang="uk-UA" sz="2000" kern="1200" dirty="0"/>
        </a:p>
      </dsp:txBody>
      <dsp:txXfrm>
        <a:off x="4040439" y="276468"/>
        <a:ext cx="1301765" cy="1029143"/>
      </dsp:txXfrm>
    </dsp:sp>
    <dsp:sp modelId="{FDCCFCD6-A4C5-4D82-B4F7-CB43A2A56D53}">
      <dsp:nvSpPr>
        <dsp:cNvPr id="0" name=""/>
        <dsp:cNvSpPr/>
      </dsp:nvSpPr>
      <dsp:spPr>
        <a:xfrm rot="20720418">
          <a:off x="6053557" y="2325489"/>
          <a:ext cx="368053" cy="574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>
        <a:off x="6055354" y="2454377"/>
        <a:ext cx="257637" cy="344748"/>
      </dsp:txXfrm>
    </dsp:sp>
    <dsp:sp modelId="{4A2B805A-CCA2-4029-9905-116527FC454D}">
      <dsp:nvSpPr>
        <dsp:cNvPr id="0" name=""/>
        <dsp:cNvSpPr/>
      </dsp:nvSpPr>
      <dsp:spPr>
        <a:xfrm>
          <a:off x="6545240" y="1423078"/>
          <a:ext cx="1915516" cy="17173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Скоротити необхідну кількість техніки;</a:t>
          </a:r>
          <a:endParaRPr lang="uk-UA" sz="2000" kern="1200" dirty="0"/>
        </a:p>
      </dsp:txBody>
      <dsp:txXfrm>
        <a:off x="6825761" y="1674579"/>
        <a:ext cx="1354474" cy="1214352"/>
      </dsp:txXfrm>
    </dsp:sp>
    <dsp:sp modelId="{F79F8443-0595-43B8-9E87-CDEED8E537A5}">
      <dsp:nvSpPr>
        <dsp:cNvPr id="0" name=""/>
        <dsp:cNvSpPr/>
      </dsp:nvSpPr>
      <dsp:spPr>
        <a:xfrm rot="2666722">
          <a:off x="5567302" y="3661062"/>
          <a:ext cx="551540" cy="574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>
        <a:off x="5590970" y="3718047"/>
        <a:ext cx="386078" cy="344748"/>
      </dsp:txXfrm>
    </dsp:sp>
    <dsp:sp modelId="{CA52D6DD-6CA1-4D16-9FBA-8335C3757C05}">
      <dsp:nvSpPr>
        <dsp:cNvPr id="0" name=""/>
        <dsp:cNvSpPr/>
      </dsp:nvSpPr>
      <dsp:spPr>
        <a:xfrm>
          <a:off x="5206636" y="4248470"/>
          <a:ext cx="3525897" cy="160958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Знизити затрати на паливо-мастильні матеріали, запасні частини ремонт техніки;</a:t>
          </a:r>
          <a:endParaRPr lang="uk-UA" sz="2000" kern="1200" dirty="0"/>
        </a:p>
      </dsp:txBody>
      <dsp:txXfrm>
        <a:off x="5722992" y="4484188"/>
        <a:ext cx="2493185" cy="1138150"/>
      </dsp:txXfrm>
    </dsp:sp>
    <dsp:sp modelId="{364E2399-216C-4CB1-A992-64B4FC3EB13D}">
      <dsp:nvSpPr>
        <dsp:cNvPr id="0" name=""/>
        <dsp:cNvSpPr/>
      </dsp:nvSpPr>
      <dsp:spPr>
        <a:xfrm rot="7962325">
          <a:off x="3692535" y="3667755"/>
          <a:ext cx="509030" cy="574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 rot="10800000">
        <a:off x="3820675" y="3726562"/>
        <a:ext cx="356321" cy="344748"/>
      </dsp:txXfrm>
    </dsp:sp>
    <dsp:sp modelId="{8D998A4C-A77D-4481-8F86-F2E6090514BF}">
      <dsp:nvSpPr>
        <dsp:cNvPr id="0" name=""/>
        <dsp:cNvSpPr/>
      </dsp:nvSpPr>
      <dsp:spPr>
        <a:xfrm>
          <a:off x="1102181" y="4248481"/>
          <a:ext cx="3588358" cy="16899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Збільшити продуктивність праці і прибутки від рослинництва;</a:t>
          </a:r>
          <a:endParaRPr lang="uk-UA" sz="2000" kern="1200" dirty="0"/>
        </a:p>
      </dsp:txBody>
      <dsp:txXfrm>
        <a:off x="1627684" y="4495967"/>
        <a:ext cx="2537352" cy="1194971"/>
      </dsp:txXfrm>
    </dsp:sp>
    <dsp:sp modelId="{0C8A069A-AD0E-4867-8174-BBE5139DF49C}">
      <dsp:nvSpPr>
        <dsp:cNvPr id="0" name=""/>
        <dsp:cNvSpPr/>
      </dsp:nvSpPr>
      <dsp:spPr>
        <a:xfrm rot="11396800">
          <a:off x="3106238" y="2422284"/>
          <a:ext cx="457522" cy="574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 rot="10800000">
        <a:off x="3242463" y="2549054"/>
        <a:ext cx="320265" cy="344748"/>
      </dsp:txXfrm>
    </dsp:sp>
    <dsp:sp modelId="{5F0F1A29-F275-4C79-8612-8FCDA4C06AB7}">
      <dsp:nvSpPr>
        <dsp:cNvPr id="0" name=""/>
        <dsp:cNvSpPr/>
      </dsp:nvSpPr>
      <dsp:spPr>
        <a:xfrm>
          <a:off x="539560" y="1584184"/>
          <a:ext cx="2392807" cy="168994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Зменшити собівартість на 20 - 30%;</a:t>
          </a:r>
          <a:endParaRPr lang="uk-UA" sz="2000" kern="1200" dirty="0"/>
        </a:p>
      </dsp:txBody>
      <dsp:txXfrm>
        <a:off x="889978" y="1831670"/>
        <a:ext cx="1691971" cy="11949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0C1E8-8908-44B5-B13B-3E61E7E085DB}">
      <dsp:nvSpPr>
        <dsp:cNvPr id="0" name=""/>
        <dsp:cNvSpPr/>
      </dsp:nvSpPr>
      <dsp:spPr>
        <a:xfrm>
          <a:off x="2911462" y="2304253"/>
          <a:ext cx="3621709" cy="1850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 процесі впровадження технології No-Till були вироблені три основні принципи:</a:t>
          </a:r>
          <a:endParaRPr lang="uk-UA" sz="2000" kern="1200" dirty="0"/>
        </a:p>
      </dsp:txBody>
      <dsp:txXfrm>
        <a:off x="3441849" y="2575221"/>
        <a:ext cx="2560935" cy="1308351"/>
      </dsp:txXfrm>
    </dsp:sp>
    <dsp:sp modelId="{24B0028E-2879-4250-9C98-5C318CCC15F0}">
      <dsp:nvSpPr>
        <dsp:cNvPr id="0" name=""/>
        <dsp:cNvSpPr/>
      </dsp:nvSpPr>
      <dsp:spPr>
        <a:xfrm rot="15997892">
          <a:off x="4496426" y="1694302"/>
          <a:ext cx="309630" cy="655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4545599" y="1871673"/>
        <a:ext cx="216741" cy="393023"/>
      </dsp:txXfrm>
    </dsp:sp>
    <dsp:sp modelId="{4194A7B9-EE16-4280-B2A9-060DCED21E16}">
      <dsp:nvSpPr>
        <dsp:cNvPr id="0" name=""/>
        <dsp:cNvSpPr/>
      </dsp:nvSpPr>
      <dsp:spPr>
        <a:xfrm>
          <a:off x="3449771" y="63011"/>
          <a:ext cx="2270012" cy="16592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мінімальна механічна дія на ґрунт засобів механізації;</a:t>
          </a:r>
          <a:endParaRPr lang="uk-UA" sz="2000" kern="1200" dirty="0"/>
        </a:p>
      </dsp:txBody>
      <dsp:txXfrm>
        <a:off x="3782207" y="305999"/>
        <a:ext cx="1605140" cy="1173252"/>
      </dsp:txXfrm>
    </dsp:sp>
    <dsp:sp modelId="{FDCCFCD6-A4C5-4D82-B4F7-CB43A2A56D53}">
      <dsp:nvSpPr>
        <dsp:cNvPr id="0" name=""/>
        <dsp:cNvSpPr/>
      </dsp:nvSpPr>
      <dsp:spPr>
        <a:xfrm rot="1762621">
          <a:off x="6123240" y="3864607"/>
          <a:ext cx="618497" cy="655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kern="1200"/>
        </a:p>
      </dsp:txBody>
      <dsp:txXfrm>
        <a:off x="6135170" y="3950103"/>
        <a:ext cx="432948" cy="393023"/>
      </dsp:txXfrm>
    </dsp:sp>
    <dsp:sp modelId="{4A2B805A-CCA2-4029-9905-116527FC454D}">
      <dsp:nvSpPr>
        <dsp:cNvPr id="0" name=""/>
        <dsp:cNvSpPr/>
      </dsp:nvSpPr>
      <dsp:spPr>
        <a:xfrm>
          <a:off x="6799908" y="4018834"/>
          <a:ext cx="2127348" cy="19578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постійний рослинний покрив ґрунту;</a:t>
          </a:r>
          <a:endParaRPr lang="uk-UA" sz="2000" kern="1200" dirty="0"/>
        </a:p>
      </dsp:txBody>
      <dsp:txXfrm>
        <a:off x="7111451" y="4305551"/>
        <a:ext cx="1504262" cy="1384395"/>
      </dsp:txXfrm>
    </dsp:sp>
    <dsp:sp modelId="{F79F8443-0595-43B8-9E87-CDEED8E537A5}">
      <dsp:nvSpPr>
        <dsp:cNvPr id="0" name=""/>
        <dsp:cNvSpPr/>
      </dsp:nvSpPr>
      <dsp:spPr>
        <a:xfrm rot="8891154">
          <a:off x="2837004" y="3893227"/>
          <a:ext cx="574621" cy="655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kern="1200"/>
        </a:p>
      </dsp:txBody>
      <dsp:txXfrm rot="10800000">
        <a:off x="2996441" y="3978796"/>
        <a:ext cx="402235" cy="393023"/>
      </dsp:txXfrm>
    </dsp:sp>
    <dsp:sp modelId="{CA52D6DD-6CA1-4D16-9FBA-8335C3757C05}">
      <dsp:nvSpPr>
        <dsp:cNvPr id="0" name=""/>
        <dsp:cNvSpPr/>
      </dsp:nvSpPr>
      <dsp:spPr>
        <a:xfrm>
          <a:off x="683574" y="4141692"/>
          <a:ext cx="2178461" cy="18349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максимально адаптовані сівозміни;</a:t>
          </a:r>
          <a:endParaRPr lang="uk-UA" sz="2000" kern="1200" dirty="0"/>
        </a:p>
      </dsp:txBody>
      <dsp:txXfrm>
        <a:off x="1002602" y="4410417"/>
        <a:ext cx="1540405" cy="12975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0C1E8-8908-44B5-B13B-3E61E7E085DB}">
      <dsp:nvSpPr>
        <dsp:cNvPr id="0" name=""/>
        <dsp:cNvSpPr/>
      </dsp:nvSpPr>
      <dsp:spPr>
        <a:xfrm>
          <a:off x="4168292" y="2304256"/>
          <a:ext cx="1267805" cy="9220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Times New Roman" pitchFamily="18" charset="0"/>
              <a:cs typeface="Times New Roman" pitchFamily="18" charset="0"/>
            </a:rPr>
            <a:t>Фактори які впливають на розробку сівозміни:</a:t>
          </a:r>
          <a:endParaRPr lang="uk-UA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53958" y="2439288"/>
        <a:ext cx="896473" cy="651990"/>
      </dsp:txXfrm>
    </dsp:sp>
    <dsp:sp modelId="{24B0028E-2879-4250-9C98-5C318CCC15F0}">
      <dsp:nvSpPr>
        <dsp:cNvPr id="0" name=""/>
        <dsp:cNvSpPr/>
      </dsp:nvSpPr>
      <dsp:spPr>
        <a:xfrm rot="15948903">
          <a:off x="4340084" y="1374428"/>
          <a:ext cx="755892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4417535" y="1542663"/>
        <a:ext cx="611526" cy="288732"/>
      </dsp:txXfrm>
    </dsp:sp>
    <dsp:sp modelId="{4194A7B9-EE16-4280-B2A9-060DCED21E16}">
      <dsp:nvSpPr>
        <dsp:cNvPr id="0" name=""/>
        <dsp:cNvSpPr/>
      </dsp:nvSpPr>
      <dsp:spPr>
        <a:xfrm>
          <a:off x="4106730" y="49530"/>
          <a:ext cx="1054500" cy="8336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Водопостачання</a:t>
          </a:r>
          <a:endParaRPr lang="uk-UA" sz="1200" kern="1200" dirty="0"/>
        </a:p>
      </dsp:txBody>
      <dsp:txXfrm>
        <a:off x="4261158" y="171617"/>
        <a:ext cx="745644" cy="589489"/>
      </dsp:txXfrm>
    </dsp:sp>
    <dsp:sp modelId="{D51ACCB4-B60E-4D6C-8BAC-AB577B8BCBD6}">
      <dsp:nvSpPr>
        <dsp:cNvPr id="0" name=""/>
        <dsp:cNvSpPr/>
      </dsp:nvSpPr>
      <dsp:spPr>
        <a:xfrm rot="17921834">
          <a:off x="4995938" y="1556701"/>
          <a:ext cx="672291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>
        <a:off x="5033460" y="1716262"/>
        <a:ext cx="527925" cy="288732"/>
      </dsp:txXfrm>
    </dsp:sp>
    <dsp:sp modelId="{A9EEC9E5-56ED-4CEF-BD54-08AA83AB4587}">
      <dsp:nvSpPr>
        <dsp:cNvPr id="0" name=""/>
        <dsp:cNvSpPr/>
      </dsp:nvSpPr>
      <dsp:spPr>
        <a:xfrm>
          <a:off x="5394178" y="315747"/>
          <a:ext cx="967991" cy="9679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Снігозатримання</a:t>
          </a:r>
          <a:endParaRPr lang="ru-RU" sz="1200" kern="1200" dirty="0"/>
        </a:p>
      </dsp:txBody>
      <dsp:txXfrm>
        <a:off x="5535937" y="457506"/>
        <a:ext cx="684473" cy="684473"/>
      </dsp:txXfrm>
    </dsp:sp>
    <dsp:sp modelId="{23B43DEC-58EA-433A-89DC-3782AA872A59}">
      <dsp:nvSpPr>
        <dsp:cNvPr id="0" name=""/>
        <dsp:cNvSpPr/>
      </dsp:nvSpPr>
      <dsp:spPr>
        <a:xfrm rot="19922251">
          <a:off x="5507926" y="1983214"/>
          <a:ext cx="628429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>
        <a:off x="5516353" y="2113304"/>
        <a:ext cx="484063" cy="288732"/>
      </dsp:txXfrm>
    </dsp:sp>
    <dsp:sp modelId="{63FEE5C0-5618-4B7B-8C96-8A4F027F616E}">
      <dsp:nvSpPr>
        <dsp:cNvPr id="0" name=""/>
        <dsp:cNvSpPr/>
      </dsp:nvSpPr>
      <dsp:spPr>
        <a:xfrm>
          <a:off x="6304991" y="1226560"/>
          <a:ext cx="967991" cy="9679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Хвороботворні організми</a:t>
          </a:r>
          <a:endParaRPr lang="ru-RU" sz="1200" kern="1200" dirty="0"/>
        </a:p>
      </dsp:txBody>
      <dsp:txXfrm>
        <a:off x="6446750" y="1368319"/>
        <a:ext cx="684473" cy="684473"/>
      </dsp:txXfrm>
    </dsp:sp>
    <dsp:sp modelId="{C3A370ED-0FDB-4396-8671-E46DE54DF769}">
      <dsp:nvSpPr>
        <dsp:cNvPr id="0" name=""/>
        <dsp:cNvSpPr/>
      </dsp:nvSpPr>
      <dsp:spPr>
        <a:xfrm rot="280106">
          <a:off x="5696798" y="2623951"/>
          <a:ext cx="642285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>
        <a:off x="5697037" y="2714320"/>
        <a:ext cx="497919" cy="288732"/>
      </dsp:txXfrm>
    </dsp:sp>
    <dsp:sp modelId="{8F4FE9A7-0B17-4528-87EA-9FBFD4E5C5C1}">
      <dsp:nvSpPr>
        <dsp:cNvPr id="0" name=""/>
        <dsp:cNvSpPr/>
      </dsp:nvSpPr>
      <dsp:spPr>
        <a:xfrm>
          <a:off x="6638372" y="2470754"/>
          <a:ext cx="967991" cy="9679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Життєвий цикл шкідників</a:t>
          </a:r>
          <a:endParaRPr lang="ru-RU" sz="1200" kern="1200" dirty="0"/>
        </a:p>
      </dsp:txBody>
      <dsp:txXfrm>
        <a:off x="6780131" y="2612513"/>
        <a:ext cx="684473" cy="684473"/>
      </dsp:txXfrm>
    </dsp:sp>
    <dsp:sp modelId="{83C4BE54-2B9B-4979-BD80-F5CA04D3037A}">
      <dsp:nvSpPr>
        <dsp:cNvPr id="0" name=""/>
        <dsp:cNvSpPr/>
      </dsp:nvSpPr>
      <dsp:spPr>
        <a:xfrm rot="2148842">
          <a:off x="5426753" y="3235535"/>
          <a:ext cx="721136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>
        <a:off x="5440401" y="3289541"/>
        <a:ext cx="576770" cy="288732"/>
      </dsp:txXfrm>
    </dsp:sp>
    <dsp:sp modelId="{911E9438-201E-4BE2-8146-ED6B05F36C5C}">
      <dsp:nvSpPr>
        <dsp:cNvPr id="0" name=""/>
        <dsp:cNvSpPr/>
      </dsp:nvSpPr>
      <dsp:spPr>
        <a:xfrm>
          <a:off x="6221042" y="3714948"/>
          <a:ext cx="1135889" cy="96799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Фіто токсичність</a:t>
          </a:r>
          <a:endParaRPr lang="ru-RU" sz="1200" kern="1200" dirty="0"/>
        </a:p>
      </dsp:txBody>
      <dsp:txXfrm>
        <a:off x="6387389" y="3856707"/>
        <a:ext cx="803195" cy="684473"/>
      </dsp:txXfrm>
    </dsp:sp>
    <dsp:sp modelId="{1E7608DC-19C7-423A-B61B-39CCA2CF17C0}">
      <dsp:nvSpPr>
        <dsp:cNvPr id="0" name=""/>
        <dsp:cNvSpPr/>
      </dsp:nvSpPr>
      <dsp:spPr>
        <a:xfrm rot="3920855">
          <a:off x="4902229" y="3669681"/>
          <a:ext cx="850917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>
        <a:off x="4944304" y="3700321"/>
        <a:ext cx="706551" cy="288732"/>
      </dsp:txXfrm>
    </dsp:sp>
    <dsp:sp modelId="{00336C84-04B5-42FB-98AC-C98C5AEA25A4}">
      <dsp:nvSpPr>
        <dsp:cNvPr id="0" name=""/>
        <dsp:cNvSpPr/>
      </dsp:nvSpPr>
      <dsp:spPr>
        <a:xfrm>
          <a:off x="5334937" y="4625761"/>
          <a:ext cx="1086473" cy="9679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Контроль над популяцією бур’янів.</a:t>
          </a:r>
          <a:endParaRPr lang="ru-RU" sz="1200" kern="1200" dirty="0"/>
        </a:p>
      </dsp:txBody>
      <dsp:txXfrm>
        <a:off x="5494047" y="4767520"/>
        <a:ext cx="768253" cy="684473"/>
      </dsp:txXfrm>
    </dsp:sp>
    <dsp:sp modelId="{21CBA5B7-8CE6-4ECC-94CD-A7BA65D3E092}">
      <dsp:nvSpPr>
        <dsp:cNvPr id="0" name=""/>
        <dsp:cNvSpPr/>
      </dsp:nvSpPr>
      <dsp:spPr>
        <a:xfrm rot="5615666">
          <a:off x="4260091" y="3826095"/>
          <a:ext cx="920705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4336799" y="3850298"/>
        <a:ext cx="776339" cy="288732"/>
      </dsp:txXfrm>
    </dsp:sp>
    <dsp:sp modelId="{B42FCADF-AA56-4DE7-B02E-9B0F894803CE}">
      <dsp:nvSpPr>
        <dsp:cNvPr id="0" name=""/>
        <dsp:cNvSpPr/>
      </dsp:nvSpPr>
      <dsp:spPr>
        <a:xfrm>
          <a:off x="3930439" y="4959142"/>
          <a:ext cx="1407081" cy="9679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Здатність чергування застосування різних гербіцидів.</a:t>
          </a:r>
          <a:endParaRPr lang="ru-RU" sz="1200" kern="1200" dirty="0"/>
        </a:p>
      </dsp:txBody>
      <dsp:txXfrm>
        <a:off x="4136501" y="5100901"/>
        <a:ext cx="994957" cy="684473"/>
      </dsp:txXfrm>
    </dsp:sp>
    <dsp:sp modelId="{86EF2F56-03C8-46A7-B94B-D87BBA564F2D}">
      <dsp:nvSpPr>
        <dsp:cNvPr id="0" name=""/>
        <dsp:cNvSpPr/>
      </dsp:nvSpPr>
      <dsp:spPr>
        <a:xfrm rot="7263991">
          <a:off x="3659313" y="3663280"/>
          <a:ext cx="913875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3768745" y="3697694"/>
        <a:ext cx="769509" cy="288732"/>
      </dsp:txXfrm>
    </dsp:sp>
    <dsp:sp modelId="{398C360D-4C27-4B85-9523-23011A8416D6}">
      <dsp:nvSpPr>
        <dsp:cNvPr id="0" name=""/>
        <dsp:cNvSpPr/>
      </dsp:nvSpPr>
      <dsp:spPr>
        <a:xfrm>
          <a:off x="2705847" y="4625761"/>
          <a:ext cx="1367878" cy="9679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Потенційна прибутковість</a:t>
          </a:r>
          <a:endParaRPr lang="ru-RU" sz="1200" kern="1200" dirty="0"/>
        </a:p>
      </dsp:txBody>
      <dsp:txXfrm>
        <a:off x="2906168" y="4767520"/>
        <a:ext cx="967236" cy="684473"/>
      </dsp:txXfrm>
    </dsp:sp>
    <dsp:sp modelId="{E540E0DD-0A11-4E57-B89E-6D4CD1831D3E}">
      <dsp:nvSpPr>
        <dsp:cNvPr id="0" name=""/>
        <dsp:cNvSpPr/>
      </dsp:nvSpPr>
      <dsp:spPr>
        <a:xfrm rot="8899277">
          <a:off x="3188995" y="3247558"/>
          <a:ext cx="883555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3322606" y="3305895"/>
        <a:ext cx="739189" cy="288732"/>
      </dsp:txXfrm>
    </dsp:sp>
    <dsp:sp modelId="{ECDDD8F2-17B0-47F5-A823-3500F4F17F88}">
      <dsp:nvSpPr>
        <dsp:cNvPr id="0" name=""/>
        <dsp:cNvSpPr/>
      </dsp:nvSpPr>
      <dsp:spPr>
        <a:xfrm>
          <a:off x="1979712" y="3714948"/>
          <a:ext cx="998521" cy="9679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Необхідне обладнання.</a:t>
          </a:r>
          <a:endParaRPr lang="ru-RU" sz="1200" kern="1200" dirty="0"/>
        </a:p>
      </dsp:txBody>
      <dsp:txXfrm>
        <a:off x="2125942" y="3856707"/>
        <a:ext cx="706061" cy="684473"/>
      </dsp:txXfrm>
    </dsp:sp>
    <dsp:sp modelId="{02B997EC-4128-4404-9B3C-9197ECA0BC13}">
      <dsp:nvSpPr>
        <dsp:cNvPr id="0" name=""/>
        <dsp:cNvSpPr/>
      </dsp:nvSpPr>
      <dsp:spPr>
        <a:xfrm rot="10555238">
          <a:off x="3105216" y="2618791"/>
          <a:ext cx="754614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3249399" y="2709900"/>
        <a:ext cx="610248" cy="288732"/>
      </dsp:txXfrm>
    </dsp:sp>
    <dsp:sp modelId="{9AD1B7C5-6C2D-4444-8393-27FCCA16699E}">
      <dsp:nvSpPr>
        <dsp:cNvPr id="0" name=""/>
        <dsp:cNvSpPr/>
      </dsp:nvSpPr>
      <dsp:spPr>
        <a:xfrm>
          <a:off x="1537635" y="2470754"/>
          <a:ext cx="1215913" cy="96799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Оптимальна ширина рядків.</a:t>
          </a:r>
          <a:endParaRPr lang="ru-RU" sz="1200" kern="1200" dirty="0"/>
        </a:p>
      </dsp:txBody>
      <dsp:txXfrm>
        <a:off x="1715701" y="2612513"/>
        <a:ext cx="859781" cy="684473"/>
      </dsp:txXfrm>
    </dsp:sp>
    <dsp:sp modelId="{9C8337E1-04AC-4722-8DDC-ECB4246E24C3}">
      <dsp:nvSpPr>
        <dsp:cNvPr id="0" name=""/>
        <dsp:cNvSpPr/>
      </dsp:nvSpPr>
      <dsp:spPr>
        <a:xfrm rot="12265065">
          <a:off x="3220867" y="1984442"/>
          <a:ext cx="782747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3358777" y="2110525"/>
        <a:ext cx="638381" cy="288732"/>
      </dsp:txXfrm>
    </dsp:sp>
    <dsp:sp modelId="{D58BB344-EB45-49FB-A75B-EEBDF0CB587C}">
      <dsp:nvSpPr>
        <dsp:cNvPr id="0" name=""/>
        <dsp:cNvSpPr/>
      </dsp:nvSpPr>
      <dsp:spPr>
        <a:xfrm>
          <a:off x="1994977" y="1226560"/>
          <a:ext cx="967991" cy="9679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Строки посівних і збиральних робіт.</a:t>
          </a:r>
          <a:endParaRPr lang="ru-RU" sz="1200" kern="1200" dirty="0"/>
        </a:p>
      </dsp:txBody>
      <dsp:txXfrm>
        <a:off x="2136736" y="1368319"/>
        <a:ext cx="684473" cy="684473"/>
      </dsp:txXfrm>
    </dsp:sp>
    <dsp:sp modelId="{C71C6463-0107-4A97-8641-DC930CDE5A0E}">
      <dsp:nvSpPr>
        <dsp:cNvPr id="0" name=""/>
        <dsp:cNvSpPr/>
      </dsp:nvSpPr>
      <dsp:spPr>
        <a:xfrm rot="14057972">
          <a:off x="3721017" y="1550061"/>
          <a:ext cx="761671" cy="48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3835322" y="1704923"/>
        <a:ext cx="617305" cy="288732"/>
      </dsp:txXfrm>
    </dsp:sp>
    <dsp:sp modelId="{9512B0D2-9FA1-4296-99CF-4E4BFCC270B0}">
      <dsp:nvSpPr>
        <dsp:cNvPr id="0" name=""/>
        <dsp:cNvSpPr/>
      </dsp:nvSpPr>
      <dsp:spPr>
        <a:xfrm>
          <a:off x="2916908" y="315747"/>
          <a:ext cx="945756" cy="9679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Ринкова сприятливість.</a:t>
          </a:r>
          <a:endParaRPr lang="ru-RU" sz="1200" kern="1200" dirty="0"/>
        </a:p>
      </dsp:txBody>
      <dsp:txXfrm>
        <a:off x="3055411" y="457506"/>
        <a:ext cx="668750" cy="6844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0C1E8-8908-44B5-B13B-3E61E7E085DB}">
      <dsp:nvSpPr>
        <dsp:cNvPr id="0" name=""/>
        <dsp:cNvSpPr/>
      </dsp:nvSpPr>
      <dsp:spPr>
        <a:xfrm>
          <a:off x="3275846" y="2160226"/>
          <a:ext cx="2766707" cy="2012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Функції сівозміни наступні: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81021" y="2454903"/>
        <a:ext cx="1956357" cy="1422827"/>
      </dsp:txXfrm>
    </dsp:sp>
    <dsp:sp modelId="{24B0028E-2879-4250-9C98-5C318CCC15F0}">
      <dsp:nvSpPr>
        <dsp:cNvPr id="0" name=""/>
        <dsp:cNvSpPr/>
      </dsp:nvSpPr>
      <dsp:spPr>
        <a:xfrm rot="16073851">
          <a:off x="4440564" y="1561858"/>
          <a:ext cx="340561" cy="574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4493522" y="1727824"/>
        <a:ext cx="238393" cy="344748"/>
      </dsp:txXfrm>
    </dsp:sp>
    <dsp:sp modelId="{4194A7B9-EE16-4280-B2A9-060DCED21E16}">
      <dsp:nvSpPr>
        <dsp:cNvPr id="0" name=""/>
        <dsp:cNvSpPr/>
      </dsp:nvSpPr>
      <dsp:spPr>
        <a:xfrm>
          <a:off x="3651513" y="63325"/>
          <a:ext cx="1840973" cy="14554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Зниження росту бур’янів.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21117" y="276468"/>
        <a:ext cx="1301765" cy="1029143"/>
      </dsp:txXfrm>
    </dsp:sp>
    <dsp:sp modelId="{9971AFD1-3DBB-4170-AF32-8543E96EF316}">
      <dsp:nvSpPr>
        <dsp:cNvPr id="0" name=""/>
        <dsp:cNvSpPr/>
      </dsp:nvSpPr>
      <dsp:spPr>
        <a:xfrm rot="20335012">
          <a:off x="6049341" y="2251619"/>
          <a:ext cx="474498" cy="574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>
        <a:off x="6054105" y="2392138"/>
        <a:ext cx="332149" cy="344748"/>
      </dsp:txXfrm>
    </dsp:sp>
    <dsp:sp modelId="{B9307D30-C771-45E6-B28D-BAD2AAEAE4F1}">
      <dsp:nvSpPr>
        <dsp:cNvPr id="0" name=""/>
        <dsp:cNvSpPr/>
      </dsp:nvSpPr>
      <dsp:spPr>
        <a:xfrm>
          <a:off x="6660233" y="1224126"/>
          <a:ext cx="1689943" cy="16899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Зменшення захворюваності.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07719" y="1471612"/>
        <a:ext cx="1194971" cy="1194971"/>
      </dsp:txXfrm>
    </dsp:sp>
    <dsp:sp modelId="{DFBD6B33-06C8-4B52-9B00-29426B489A73}">
      <dsp:nvSpPr>
        <dsp:cNvPr id="0" name=""/>
        <dsp:cNvSpPr/>
      </dsp:nvSpPr>
      <dsp:spPr>
        <a:xfrm rot="2883623">
          <a:off x="5455260" y="3961136"/>
          <a:ext cx="352427" cy="574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>
        <a:off x="5472793" y="4036729"/>
        <a:ext cx="246699" cy="344748"/>
      </dsp:txXfrm>
    </dsp:sp>
    <dsp:sp modelId="{F6089DDE-CAEF-4BA2-A67B-ED44CECE64B1}">
      <dsp:nvSpPr>
        <dsp:cNvPr id="0" name=""/>
        <dsp:cNvSpPr/>
      </dsp:nvSpPr>
      <dsp:spPr>
        <a:xfrm>
          <a:off x="5580114" y="4286720"/>
          <a:ext cx="1689943" cy="168994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Оптимізація використання поживних речовин.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27600" y="4534206"/>
        <a:ext cx="1194971" cy="1194971"/>
      </dsp:txXfrm>
    </dsp:sp>
    <dsp:sp modelId="{42D719AD-61FA-48C0-81A6-6C2F330AE790}">
      <dsp:nvSpPr>
        <dsp:cNvPr id="0" name=""/>
        <dsp:cNvSpPr/>
      </dsp:nvSpPr>
      <dsp:spPr>
        <a:xfrm rot="8081515">
          <a:off x="3416650" y="3942933"/>
          <a:ext cx="380049" cy="574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 rot="10800000">
        <a:off x="3513751" y="4017322"/>
        <a:ext cx="266034" cy="344748"/>
      </dsp:txXfrm>
    </dsp:sp>
    <dsp:sp modelId="{9C1FEA8E-0A69-47DA-8781-63BAB6138E2E}">
      <dsp:nvSpPr>
        <dsp:cNvPr id="0" name=""/>
        <dsp:cNvSpPr/>
      </dsp:nvSpPr>
      <dsp:spPr>
        <a:xfrm>
          <a:off x="1907717" y="4248471"/>
          <a:ext cx="1689943" cy="16899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Розподіл навантаження на техніку.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55203" y="4495957"/>
        <a:ext cx="1194971" cy="1194971"/>
      </dsp:txXfrm>
    </dsp:sp>
    <dsp:sp modelId="{8048CE79-FC97-46D4-BC70-E7F379F4CFE8}">
      <dsp:nvSpPr>
        <dsp:cNvPr id="0" name=""/>
        <dsp:cNvSpPr/>
      </dsp:nvSpPr>
      <dsp:spPr>
        <a:xfrm rot="11730952">
          <a:off x="2752652" y="2411424"/>
          <a:ext cx="444477" cy="574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 rot="10800000">
        <a:off x="2883565" y="2544175"/>
        <a:ext cx="311134" cy="344748"/>
      </dsp:txXfrm>
    </dsp:sp>
    <dsp:sp modelId="{8A64CF4D-2F3E-441A-9A2D-25CB78909EBA}">
      <dsp:nvSpPr>
        <dsp:cNvPr id="0" name=""/>
        <dsp:cNvSpPr/>
      </dsp:nvSpPr>
      <dsp:spPr>
        <a:xfrm>
          <a:off x="899583" y="1512174"/>
          <a:ext cx="1689943" cy="168994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Збільшення рентабельності господарства.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7069" y="1759660"/>
        <a:ext cx="1194971" cy="1194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79D81-261E-4FA7-9045-6C42B631374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C2745-EF38-4A0D-B9B7-63DBEFE09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9375-A87C-46FE-AB1D-795E6E4D3585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998E3-F5C1-4627-A59D-64F1EB26B3C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04CC2-A756-486E-82D2-0726B574EE0A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DD602-3344-4EF2-8C33-9EAD0981CFD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C03E-AF5F-49DA-953E-2A7148413E11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5C3D-ECA4-4B54-B9E2-4208DDDA31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CD694-C2B4-4D2B-A879-0713C057BEC8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54B5-B0C9-4E54-AD8D-29DDE80DAE9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3A9F-6425-4FDB-865E-CB4593CE536C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38FF-B857-4F15-96A5-73E27AD5BC0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C0AE-B242-49F3-8E05-ACA73AA085D9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52DB-D649-4F49-93CC-33AC115E032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2042-CC25-403D-8D66-DF9C6F78BD51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44C7E-AEC6-4E3B-BFCC-E2C1A5CF9A7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5534-5BEE-4F51-A3F3-9A26DC86CCF5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1592-1B0D-4D9D-BF5F-1181C9DB3E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D23C3-0897-4808-BC63-C78433CDD5A2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93F4-8037-44BE-ADA3-77E8C88851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9D6CE-0A1F-4634-970C-2C9C86789B68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563F1-FFB0-4E01-860A-7220B140FF6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4E99-BAC3-42A1-ADBB-C5C02138831D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DAD8-901E-48AB-B30B-882F15BF5E1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C7BBA1-5CCF-4ECD-95BF-7C75655A4DE9}" type="datetimeFigureOut">
              <a:rPr lang="uk-UA"/>
              <a:pPr>
                <a:defRPr/>
              </a:pPr>
              <a:t>29.06.2021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F2A251-29C7-4FB5-B4F9-53355BDE27B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Лекція 11.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КОНСТРУКТИВНІ ТА ТЕХНОЛОГІЧНІ ОСОБЛИВОСТІ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МАШИНИ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ТЕХНОЛОГІЇ NO-TILL.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43608" y="689073"/>
            <a:ext cx="7772400" cy="1362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Міністерство освіти </a:t>
            </a:r>
            <a:r>
              <a:rPr lang="uk-UA" sz="67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і</a:t>
            </a: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науки України</a:t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Вінницький національний аграрний університет</a:t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67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 descr="D:\Документи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992" y="284409"/>
            <a:ext cx="1268760" cy="1268760"/>
          </a:xfrm>
          <a:prstGeom prst="rect">
            <a:avLst/>
          </a:prstGeom>
          <a:noFill/>
        </p:spPr>
      </p:pic>
      <p:sp>
        <p:nvSpPr>
          <p:cNvPr id="8" name="Текст 3"/>
          <p:cNvSpPr txBox="1">
            <a:spLocks/>
          </p:cNvSpPr>
          <p:nvPr/>
        </p:nvSpPr>
        <p:spPr>
          <a:xfrm>
            <a:off x="2195736" y="4077072"/>
            <a:ext cx="4734272" cy="10463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1. Актуальність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технології.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2. Планування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переходу на No-Till технології.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3. Покривні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культури.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marL="448468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За системою землеробства No-Till значимість і завдання, які вирішуються за допомогою покривних культур, можна визначити наступним: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Регулювання водного режиму не відбувається за рахунок зменшення випаровування ґрунтової вологи, підвищення водо утримуючої здатності. Основним фактором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водопроникненості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в ґрунті є, канали, які утворюються внаслідок життєдіяльності земляних черв’яків;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Регулювання температури ґрунту. Травостій покривних культур приймає на себе пряму сонячну радіацію, тому температура ґрунту покритого рослинами завжди нижча за непокритої;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Регулювання поживного режиму ґрунту. За рахунок запобігання втратам поживних речовин із ґрунту шляхом їх вимивання в ґрунті збільшується кількість азоту внаслідок його біологічної фіксації. Дослідами було доведено, що при вирощуванні люпину або вики, які були попередниками кукурудзи в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грунту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і накопичувалось до 90 кг/га азоту додатково. Кількість азоту, який міститься в біомасі різних покривних культур суттєво відрізняється. Бобові культури накопичують від 65 до 220 кг/га азоту. Цей азот мінералізується протягом тривалого часу табл..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Захист ґрунту від водної та вітрової ерозії.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Основний час прояву вітрової або водної ерозії припадає на зимовий або весняний періоди.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19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5832648"/>
          </a:xfrm>
        </p:spPr>
        <p:txBody>
          <a:bodyPr/>
          <a:lstStyle/>
          <a:p>
            <a:pPr indent="552450" algn="just"/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No-Till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це революційна система землеробства, яка в останній час набула широкого розповсюдження в світі. Тільки в США близько 25%ґрунтів занятих в виробництві продуктів рослинництва, обробляються по повній технології No-Till. Виробники рослинницької продукції впроваджують No-Till для підвищення ефективності і прибутковості своїх господарств одночасно поліпшуючи стан ґрунту і навколишнього середовища.</a:t>
            </a:r>
          </a:p>
        </p:txBody>
      </p:sp>
    </p:spTree>
    <p:extLst>
      <p:ext uri="{BB962C8B-B14F-4D97-AF65-F5344CB8AC3E}">
        <p14:creationId xmlns:p14="http://schemas.microsoft.com/office/powerpoint/2010/main" val="392255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78822762"/>
              </p:ext>
            </p:extLst>
          </p:nvPr>
        </p:nvGraphicFramePr>
        <p:xfrm>
          <a:off x="0" y="260648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1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99347967"/>
              </p:ext>
            </p:extLst>
          </p:nvPr>
        </p:nvGraphicFramePr>
        <p:xfrm>
          <a:off x="0" y="260648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553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09010982"/>
              </p:ext>
            </p:extLst>
          </p:nvPr>
        </p:nvGraphicFramePr>
        <p:xfrm>
          <a:off x="0" y="260648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84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C:\Documents and Settings\Misha\Рабочий стол\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34481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9866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Десять основних правил виконання котрих для переходу на No-Till технологію обов’язкове це: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Ґрунтовно ознайомитись з системою, особливо по боротьбі з бур’янами і хворобами, скласти план переходу не швидше як за рік.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Провести аналіз ґрунту на предмет збалансованості поживних елементів і РН.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Бажано не використовувати площі з поганим дренажем ґрунту.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По можливості вирівняти площу.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Перед тим як перейти на технологію No-Till необхідно позбавитись ущільнених площ ґрунту.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Забезпечити як можна більше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мульчуючого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покриття.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Закупити і підготовити сівалку для технології No-Till.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Визначити одне поле і почати впровадження No-Till технології на ньому з поступовим переходом на інші поля.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Забезпечити ротацію сільськогосподарських культур і зелених покривних культур.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Бути готовому до необхідності постійно вчитись новітнім принципам технологій з подальшим їх впровадженням.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267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21783286"/>
              </p:ext>
            </p:extLst>
          </p:nvPr>
        </p:nvGraphicFramePr>
        <p:xfrm>
          <a:off x="0" y="260648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20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51315009"/>
              </p:ext>
            </p:extLst>
          </p:nvPr>
        </p:nvGraphicFramePr>
        <p:xfrm>
          <a:off x="0" y="260648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034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555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Лекція 11.  КОНСТРУКТИВНІ ТА ТЕХНОЛОГІЧНІ ОСОБЛИВОСТІ МАШИНИ  ДЛЯ ТЕХНОЛОГІЇ NO-TILL.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</cp:lastModifiedBy>
  <cp:revision>132</cp:revision>
  <dcterms:created xsi:type="dcterms:W3CDTF">2013-03-31T10:30:10Z</dcterms:created>
  <dcterms:modified xsi:type="dcterms:W3CDTF">2021-06-29T08:26:47Z</dcterms:modified>
</cp:coreProperties>
</file>