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30" r:id="rId3"/>
    <p:sldId id="428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1" autoAdjust="0"/>
    <p:restoredTop sz="92443" autoAdjust="0"/>
  </p:normalViewPr>
  <p:slideViewPr>
    <p:cSldViewPr>
      <p:cViewPr>
        <p:scale>
          <a:sx n="50" d="100"/>
          <a:sy n="50" d="100"/>
        </p:scale>
        <p:origin x="-7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39049-A7ED-4982-B910-BA6D04940933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A095400E-8400-4353-847E-45653E179BA4}">
      <dgm:prSet custT="1"/>
      <dgm:spPr/>
      <dgm:t>
        <a:bodyPr/>
        <a:lstStyle/>
        <a:p>
          <a:r>
            <a:rPr lang="uk-UA" sz="2000" dirty="0" smtClean="0"/>
            <a:t>Вигоди від великої кількості мульчі на полі наступні:</a:t>
          </a:r>
          <a:endParaRPr lang="uk-UA" sz="2000" dirty="0"/>
        </a:p>
      </dgm:t>
    </dgm:pt>
    <dgm:pt modelId="{02326FCF-0517-4E50-8D4F-50A8326B2356}" type="parTrans" cxnId="{EDDD3B8B-6D8B-46EB-ADDE-395E0F8FF2B2}">
      <dgm:prSet/>
      <dgm:spPr/>
      <dgm:t>
        <a:bodyPr/>
        <a:lstStyle/>
        <a:p>
          <a:endParaRPr lang="uk-UA" sz="2000"/>
        </a:p>
      </dgm:t>
    </dgm:pt>
    <dgm:pt modelId="{2C259851-4EF3-4474-A04C-7A9DEEBAC724}" type="sibTrans" cxnId="{EDDD3B8B-6D8B-46EB-ADDE-395E0F8FF2B2}">
      <dgm:prSet/>
      <dgm:spPr/>
      <dgm:t>
        <a:bodyPr/>
        <a:lstStyle/>
        <a:p>
          <a:endParaRPr lang="uk-UA" sz="2000"/>
        </a:p>
      </dgm:t>
    </dgm:pt>
    <dgm:pt modelId="{9C6AD1B9-D081-4A6C-BCE8-E4A6E663DB93}">
      <dgm:prSet phldrT="[Текст]" custT="1"/>
      <dgm:spPr/>
      <dgm:t>
        <a:bodyPr/>
        <a:lstStyle/>
        <a:p>
          <a:r>
            <a:rPr lang="uk-UA" sz="2000" smtClean="0"/>
            <a:t>Добре подавляє бур’яни</a:t>
          </a:r>
          <a:endParaRPr lang="uk-UA" sz="2000" dirty="0"/>
        </a:p>
      </dgm:t>
    </dgm:pt>
    <dgm:pt modelId="{6B995866-FAF1-421F-B88F-554316B92E4B}" type="parTrans" cxnId="{08ADF59A-7364-4674-BD28-907D10371D49}">
      <dgm:prSet custT="1"/>
      <dgm:spPr/>
      <dgm:t>
        <a:bodyPr/>
        <a:lstStyle/>
        <a:p>
          <a:endParaRPr lang="uk-UA" sz="2000"/>
        </a:p>
      </dgm:t>
    </dgm:pt>
    <dgm:pt modelId="{12AF69A8-E960-4D2E-BC76-079FC0C5FA05}" type="sibTrans" cxnId="{08ADF59A-7364-4674-BD28-907D10371D49}">
      <dgm:prSet/>
      <dgm:spPr/>
      <dgm:t>
        <a:bodyPr/>
        <a:lstStyle/>
        <a:p>
          <a:endParaRPr lang="uk-UA" sz="2000"/>
        </a:p>
      </dgm:t>
    </dgm:pt>
    <dgm:pt modelId="{77AD9806-859F-4523-87DD-39FBBE3B1324}">
      <dgm:prSet phldrT="[Текст]" custT="1"/>
      <dgm:spPr/>
      <dgm:t>
        <a:bodyPr/>
        <a:lstStyle/>
        <a:p>
          <a:r>
            <a:rPr lang="uk-UA" sz="2000" smtClean="0"/>
            <a:t>Позитивно діє на вологість ґрунту</a:t>
          </a:r>
          <a:endParaRPr lang="uk-UA" sz="2000" dirty="0"/>
        </a:p>
      </dgm:t>
    </dgm:pt>
    <dgm:pt modelId="{0A392D1A-3B8C-4F70-8E76-D3F648449D26}" type="parTrans" cxnId="{BBC22AB1-C83D-4F04-8568-A9BF0C148EA9}">
      <dgm:prSet/>
      <dgm:spPr/>
      <dgm:t>
        <a:bodyPr/>
        <a:lstStyle/>
        <a:p>
          <a:endParaRPr lang="uk-UA"/>
        </a:p>
      </dgm:t>
    </dgm:pt>
    <dgm:pt modelId="{B3F268F1-9C93-4BED-9B61-9BC3AAEE492B}" type="sibTrans" cxnId="{BBC22AB1-C83D-4F04-8568-A9BF0C148EA9}">
      <dgm:prSet/>
      <dgm:spPr/>
      <dgm:t>
        <a:bodyPr/>
        <a:lstStyle/>
        <a:p>
          <a:endParaRPr lang="uk-UA"/>
        </a:p>
      </dgm:t>
    </dgm:pt>
    <dgm:pt modelId="{A36A8905-6F13-4939-BE57-46D83A288B05}">
      <dgm:prSet phldrT="[Текст]" custT="1"/>
      <dgm:spPr/>
      <dgm:t>
        <a:bodyPr/>
        <a:lstStyle/>
        <a:p>
          <a:r>
            <a:rPr lang="uk-UA" sz="2000" dirty="0" smtClean="0"/>
            <a:t>Позитивно діє на температурний режим ґрунту</a:t>
          </a:r>
          <a:endParaRPr lang="uk-UA" sz="2000" dirty="0"/>
        </a:p>
      </dgm:t>
    </dgm:pt>
    <dgm:pt modelId="{276CF97D-DEEB-4205-9316-D57A2C3980C4}" type="parTrans" cxnId="{63D7AF64-BC19-436B-B5B8-52D38EBABFCA}">
      <dgm:prSet/>
      <dgm:spPr/>
      <dgm:t>
        <a:bodyPr/>
        <a:lstStyle/>
        <a:p>
          <a:endParaRPr lang="uk-UA"/>
        </a:p>
      </dgm:t>
    </dgm:pt>
    <dgm:pt modelId="{1294D698-A85A-4013-B67F-ADA980AF32ED}" type="sibTrans" cxnId="{63D7AF64-BC19-436B-B5B8-52D38EBABFCA}">
      <dgm:prSet/>
      <dgm:spPr/>
      <dgm:t>
        <a:bodyPr/>
        <a:lstStyle/>
        <a:p>
          <a:endParaRPr lang="uk-UA"/>
        </a:p>
      </dgm:t>
    </dgm:pt>
    <dgm:pt modelId="{41ECE2ED-5CCA-4A05-8C1D-A5FD8C987446}" type="pres">
      <dgm:prSet presAssocID="{DE039049-A7ED-4982-B910-BA6D049409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60C1E8-8908-44B5-B13B-3E61E7E085DB}" type="pres">
      <dgm:prSet presAssocID="{A095400E-8400-4353-847E-45653E179BA4}" presName="centerShape" presStyleLbl="node0" presStyleIdx="0" presStyleCnt="1" custScaleX="145379" custScaleY="96531" custLinFactNeighborX="4008" custLinFactNeighborY="-5344"/>
      <dgm:spPr/>
      <dgm:t>
        <a:bodyPr/>
        <a:lstStyle/>
        <a:p>
          <a:endParaRPr lang="uk-UA"/>
        </a:p>
      </dgm:t>
    </dgm:pt>
    <dgm:pt modelId="{24B0028E-2879-4250-9C98-5C318CCC15F0}" type="pres">
      <dgm:prSet presAssocID="{6B995866-FAF1-421F-B88F-554316B92E4B}" presName="parTrans" presStyleLbl="sibTrans2D1" presStyleIdx="0" presStyleCnt="3"/>
      <dgm:spPr/>
      <dgm:t>
        <a:bodyPr/>
        <a:lstStyle/>
        <a:p>
          <a:endParaRPr lang="uk-UA"/>
        </a:p>
      </dgm:t>
    </dgm:pt>
    <dgm:pt modelId="{5DE7A464-3925-46A8-A94E-8A583F339072}" type="pres">
      <dgm:prSet presAssocID="{6B995866-FAF1-421F-B88F-554316B92E4B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4194A7B9-EE16-4280-B2A9-060DCED21E16}" type="pres">
      <dgm:prSet presAssocID="{9C6AD1B9-D081-4A6C-BCE8-E4A6E663DB93}" presName="node" presStyleLbl="node1" presStyleIdx="0" presStyleCnt="3" custScaleX="126499" custScaleY="861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CCFCD6-A4C5-4D82-B4F7-CB43A2A56D53}" type="pres">
      <dgm:prSet presAssocID="{0A392D1A-3B8C-4F70-8E76-D3F648449D26}" presName="parTrans" presStyleLbl="sibTrans2D1" presStyleIdx="1" presStyleCnt="3"/>
      <dgm:spPr/>
      <dgm:t>
        <a:bodyPr/>
        <a:lstStyle/>
        <a:p>
          <a:endParaRPr lang="uk-UA"/>
        </a:p>
      </dgm:t>
    </dgm:pt>
    <dgm:pt modelId="{23D4F696-6745-4E0A-8783-4EBB7A4C688A}" type="pres">
      <dgm:prSet presAssocID="{0A392D1A-3B8C-4F70-8E76-D3F648449D26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4A2B805A-CCA2-4029-9905-116527FC454D}" type="pres">
      <dgm:prSet presAssocID="{77AD9806-859F-4523-87DD-39FBBE3B1324}" presName="node" presStyleLbl="node1" presStyleIdx="1" presStyleCnt="3" custScaleX="151579" custScaleY="100209" custRadScaleRad="124524" custRadScaleInc="20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9F8443-0595-43B8-9E87-CDEED8E537A5}" type="pres">
      <dgm:prSet presAssocID="{276CF97D-DEEB-4205-9316-D57A2C3980C4}" presName="parTrans" presStyleLbl="sibTrans2D1" presStyleIdx="2" presStyleCnt="3"/>
      <dgm:spPr/>
      <dgm:t>
        <a:bodyPr/>
        <a:lstStyle/>
        <a:p>
          <a:endParaRPr lang="uk-UA"/>
        </a:p>
      </dgm:t>
    </dgm:pt>
    <dgm:pt modelId="{A706B9B1-0FC1-4D4F-844E-D184BB76E7D4}" type="pres">
      <dgm:prSet presAssocID="{276CF97D-DEEB-4205-9316-D57A2C3980C4}" presName="connectorText" presStyleLbl="sibTrans2D1" presStyleIdx="2" presStyleCnt="3"/>
      <dgm:spPr/>
      <dgm:t>
        <a:bodyPr/>
        <a:lstStyle/>
        <a:p>
          <a:endParaRPr lang="uk-UA"/>
        </a:p>
      </dgm:t>
    </dgm:pt>
    <dgm:pt modelId="{CA52D6DD-6CA1-4D16-9FBA-8335C3757C05}" type="pres">
      <dgm:prSet presAssocID="{A36A8905-6F13-4939-BE57-46D83A288B05}" presName="node" presStyleLbl="node1" presStyleIdx="2" presStyleCnt="3" custScaleX="158279" custScaleY="952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DBEF644-B7C2-4307-ADC4-D3230D9BC1C6}" type="presOf" srcId="{276CF97D-DEEB-4205-9316-D57A2C3980C4}" destId="{A706B9B1-0FC1-4D4F-844E-D184BB76E7D4}" srcOrd="1" destOrd="0" presId="urn:microsoft.com/office/officeart/2005/8/layout/radial5"/>
    <dgm:cxn modelId="{63D7AF64-BC19-436B-B5B8-52D38EBABFCA}" srcId="{A095400E-8400-4353-847E-45653E179BA4}" destId="{A36A8905-6F13-4939-BE57-46D83A288B05}" srcOrd="2" destOrd="0" parTransId="{276CF97D-DEEB-4205-9316-D57A2C3980C4}" sibTransId="{1294D698-A85A-4013-B67F-ADA980AF32ED}"/>
    <dgm:cxn modelId="{768C597B-795B-4332-9A25-C06632E148CD}" type="presOf" srcId="{A36A8905-6F13-4939-BE57-46D83A288B05}" destId="{CA52D6DD-6CA1-4D16-9FBA-8335C3757C05}" srcOrd="0" destOrd="0" presId="urn:microsoft.com/office/officeart/2005/8/layout/radial5"/>
    <dgm:cxn modelId="{521CD306-D642-4F25-8664-8C565A3E7B6A}" type="presOf" srcId="{77AD9806-859F-4523-87DD-39FBBE3B1324}" destId="{4A2B805A-CCA2-4029-9905-116527FC454D}" srcOrd="0" destOrd="0" presId="urn:microsoft.com/office/officeart/2005/8/layout/radial5"/>
    <dgm:cxn modelId="{B448F7D1-2834-4164-A08F-31EA4AD5B357}" type="presOf" srcId="{9C6AD1B9-D081-4A6C-BCE8-E4A6E663DB93}" destId="{4194A7B9-EE16-4280-B2A9-060DCED21E16}" srcOrd="0" destOrd="0" presId="urn:microsoft.com/office/officeart/2005/8/layout/radial5"/>
    <dgm:cxn modelId="{5AB65C90-6F3B-4F4A-888B-92469710A177}" type="presOf" srcId="{276CF97D-DEEB-4205-9316-D57A2C3980C4}" destId="{F79F8443-0595-43B8-9E87-CDEED8E537A5}" srcOrd="0" destOrd="0" presId="urn:microsoft.com/office/officeart/2005/8/layout/radial5"/>
    <dgm:cxn modelId="{0A16C3B5-BC7D-48AF-89EB-C05E52F6B6F8}" type="presOf" srcId="{0A392D1A-3B8C-4F70-8E76-D3F648449D26}" destId="{FDCCFCD6-A4C5-4D82-B4F7-CB43A2A56D53}" srcOrd="0" destOrd="0" presId="urn:microsoft.com/office/officeart/2005/8/layout/radial5"/>
    <dgm:cxn modelId="{BE9B86C4-8B40-47B5-8923-8520FF2B5E8A}" type="presOf" srcId="{A095400E-8400-4353-847E-45653E179BA4}" destId="{8E60C1E8-8908-44B5-B13B-3E61E7E085DB}" srcOrd="0" destOrd="0" presId="urn:microsoft.com/office/officeart/2005/8/layout/radial5"/>
    <dgm:cxn modelId="{B536C500-7298-448E-AB6F-B551FB7F9A77}" type="presOf" srcId="{6B995866-FAF1-421F-B88F-554316B92E4B}" destId="{5DE7A464-3925-46A8-A94E-8A583F339072}" srcOrd="1" destOrd="0" presId="urn:microsoft.com/office/officeart/2005/8/layout/radial5"/>
    <dgm:cxn modelId="{EDDD3B8B-6D8B-46EB-ADDE-395E0F8FF2B2}" srcId="{DE039049-A7ED-4982-B910-BA6D04940933}" destId="{A095400E-8400-4353-847E-45653E179BA4}" srcOrd="0" destOrd="0" parTransId="{02326FCF-0517-4E50-8D4F-50A8326B2356}" sibTransId="{2C259851-4EF3-4474-A04C-7A9DEEBAC724}"/>
    <dgm:cxn modelId="{E2E08B7D-4DFD-4C5A-BE8C-40E6006EDEAF}" type="presOf" srcId="{0A392D1A-3B8C-4F70-8E76-D3F648449D26}" destId="{23D4F696-6745-4E0A-8783-4EBB7A4C688A}" srcOrd="1" destOrd="0" presId="urn:microsoft.com/office/officeart/2005/8/layout/radial5"/>
    <dgm:cxn modelId="{BBC22AB1-C83D-4F04-8568-A9BF0C148EA9}" srcId="{A095400E-8400-4353-847E-45653E179BA4}" destId="{77AD9806-859F-4523-87DD-39FBBE3B1324}" srcOrd="1" destOrd="0" parTransId="{0A392D1A-3B8C-4F70-8E76-D3F648449D26}" sibTransId="{B3F268F1-9C93-4BED-9B61-9BC3AAEE492B}"/>
    <dgm:cxn modelId="{77FDABC9-A6C1-4ABD-B71D-45FC023B677B}" type="presOf" srcId="{6B995866-FAF1-421F-B88F-554316B92E4B}" destId="{24B0028E-2879-4250-9C98-5C318CCC15F0}" srcOrd="0" destOrd="0" presId="urn:microsoft.com/office/officeart/2005/8/layout/radial5"/>
    <dgm:cxn modelId="{08ADF59A-7364-4674-BD28-907D10371D49}" srcId="{A095400E-8400-4353-847E-45653E179BA4}" destId="{9C6AD1B9-D081-4A6C-BCE8-E4A6E663DB93}" srcOrd="0" destOrd="0" parTransId="{6B995866-FAF1-421F-B88F-554316B92E4B}" sibTransId="{12AF69A8-E960-4D2E-BC76-079FC0C5FA05}"/>
    <dgm:cxn modelId="{39F0DCEF-88EF-4EA8-A2D9-ECD91279F79C}" type="presOf" srcId="{DE039049-A7ED-4982-B910-BA6D04940933}" destId="{41ECE2ED-5CCA-4A05-8C1D-A5FD8C987446}" srcOrd="0" destOrd="0" presId="urn:microsoft.com/office/officeart/2005/8/layout/radial5"/>
    <dgm:cxn modelId="{88A0E69D-6044-44E0-8D68-DB6EA20FA358}" type="presParOf" srcId="{41ECE2ED-5CCA-4A05-8C1D-A5FD8C987446}" destId="{8E60C1E8-8908-44B5-B13B-3E61E7E085DB}" srcOrd="0" destOrd="0" presId="urn:microsoft.com/office/officeart/2005/8/layout/radial5"/>
    <dgm:cxn modelId="{A450425E-0520-495C-BDA7-194D43168562}" type="presParOf" srcId="{41ECE2ED-5CCA-4A05-8C1D-A5FD8C987446}" destId="{24B0028E-2879-4250-9C98-5C318CCC15F0}" srcOrd="1" destOrd="0" presId="urn:microsoft.com/office/officeart/2005/8/layout/radial5"/>
    <dgm:cxn modelId="{948EFB47-8082-4F1E-9FCA-A5955B0A0CFA}" type="presParOf" srcId="{24B0028E-2879-4250-9C98-5C318CCC15F0}" destId="{5DE7A464-3925-46A8-A94E-8A583F339072}" srcOrd="0" destOrd="0" presId="urn:microsoft.com/office/officeart/2005/8/layout/radial5"/>
    <dgm:cxn modelId="{F333BC57-2771-4912-98DC-F5294581B867}" type="presParOf" srcId="{41ECE2ED-5CCA-4A05-8C1D-A5FD8C987446}" destId="{4194A7B9-EE16-4280-B2A9-060DCED21E16}" srcOrd="2" destOrd="0" presId="urn:microsoft.com/office/officeart/2005/8/layout/radial5"/>
    <dgm:cxn modelId="{457E55CA-1234-4CE4-AEA0-F105434A89DE}" type="presParOf" srcId="{41ECE2ED-5CCA-4A05-8C1D-A5FD8C987446}" destId="{FDCCFCD6-A4C5-4D82-B4F7-CB43A2A56D53}" srcOrd="3" destOrd="0" presId="urn:microsoft.com/office/officeart/2005/8/layout/radial5"/>
    <dgm:cxn modelId="{35E9D0F2-1242-484C-836A-4E3194B9D23C}" type="presParOf" srcId="{FDCCFCD6-A4C5-4D82-B4F7-CB43A2A56D53}" destId="{23D4F696-6745-4E0A-8783-4EBB7A4C688A}" srcOrd="0" destOrd="0" presId="urn:microsoft.com/office/officeart/2005/8/layout/radial5"/>
    <dgm:cxn modelId="{5FF77F29-B1D9-4126-9D0B-EC2032F4583D}" type="presParOf" srcId="{41ECE2ED-5CCA-4A05-8C1D-A5FD8C987446}" destId="{4A2B805A-CCA2-4029-9905-116527FC454D}" srcOrd="4" destOrd="0" presId="urn:microsoft.com/office/officeart/2005/8/layout/radial5"/>
    <dgm:cxn modelId="{A1707A8E-4844-4CE8-95EE-E7A2644B5BDA}" type="presParOf" srcId="{41ECE2ED-5CCA-4A05-8C1D-A5FD8C987446}" destId="{F79F8443-0595-43B8-9E87-CDEED8E537A5}" srcOrd="5" destOrd="0" presId="urn:microsoft.com/office/officeart/2005/8/layout/radial5"/>
    <dgm:cxn modelId="{B3284B4D-9DF2-4790-AF23-F82A8B2FF160}" type="presParOf" srcId="{F79F8443-0595-43B8-9E87-CDEED8E537A5}" destId="{A706B9B1-0FC1-4D4F-844E-D184BB76E7D4}" srcOrd="0" destOrd="0" presId="urn:microsoft.com/office/officeart/2005/8/layout/radial5"/>
    <dgm:cxn modelId="{86E584F5-314A-48AF-9EBF-2138F8AC324D}" type="presParOf" srcId="{41ECE2ED-5CCA-4A05-8C1D-A5FD8C987446}" destId="{CA52D6DD-6CA1-4D16-9FBA-8335C3757C0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39049-A7ED-4982-B910-BA6D04940933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A095400E-8400-4353-847E-45653E179BA4}">
      <dgm:prSet custT="1"/>
      <dgm:spPr/>
      <dgm:t>
        <a:bodyPr/>
        <a:lstStyle/>
        <a:p>
          <a:r>
            <a:rPr lang="uk-UA" sz="2000" dirty="0" smtClean="0"/>
            <a:t>Під рослинними рештками мають на увазі:</a:t>
          </a:r>
          <a:endParaRPr lang="uk-UA" sz="2000" dirty="0"/>
        </a:p>
      </dgm:t>
    </dgm:pt>
    <dgm:pt modelId="{02326FCF-0517-4E50-8D4F-50A8326B2356}" type="parTrans" cxnId="{EDDD3B8B-6D8B-46EB-ADDE-395E0F8FF2B2}">
      <dgm:prSet/>
      <dgm:spPr/>
      <dgm:t>
        <a:bodyPr/>
        <a:lstStyle/>
        <a:p>
          <a:endParaRPr lang="uk-UA" sz="2000"/>
        </a:p>
      </dgm:t>
    </dgm:pt>
    <dgm:pt modelId="{2C259851-4EF3-4474-A04C-7A9DEEBAC724}" type="sibTrans" cxnId="{EDDD3B8B-6D8B-46EB-ADDE-395E0F8FF2B2}">
      <dgm:prSet/>
      <dgm:spPr/>
      <dgm:t>
        <a:bodyPr/>
        <a:lstStyle/>
        <a:p>
          <a:endParaRPr lang="uk-UA" sz="2000"/>
        </a:p>
      </dgm:t>
    </dgm:pt>
    <dgm:pt modelId="{9C6AD1B9-D081-4A6C-BCE8-E4A6E663DB93}">
      <dgm:prSet phldrT="[Текст]" custT="1"/>
      <dgm:spPr/>
      <dgm:t>
        <a:bodyPr/>
        <a:lstStyle/>
        <a:p>
          <a:r>
            <a:rPr lang="uk-UA" sz="2000" dirty="0" smtClean="0"/>
            <a:t>Відмерлі частини рослин, які опадають на поверхню ґрунту ще до збирання врожаю;</a:t>
          </a:r>
          <a:endParaRPr lang="uk-UA" sz="2000" dirty="0"/>
        </a:p>
      </dgm:t>
    </dgm:pt>
    <dgm:pt modelId="{6B995866-FAF1-421F-B88F-554316B92E4B}" type="parTrans" cxnId="{08ADF59A-7364-4674-BD28-907D10371D49}">
      <dgm:prSet custT="1"/>
      <dgm:spPr/>
      <dgm:t>
        <a:bodyPr/>
        <a:lstStyle/>
        <a:p>
          <a:endParaRPr lang="uk-UA" sz="2000"/>
        </a:p>
      </dgm:t>
    </dgm:pt>
    <dgm:pt modelId="{12AF69A8-E960-4D2E-BC76-079FC0C5FA05}" type="sibTrans" cxnId="{08ADF59A-7364-4674-BD28-907D10371D49}">
      <dgm:prSet/>
      <dgm:spPr/>
      <dgm:t>
        <a:bodyPr/>
        <a:lstStyle/>
        <a:p>
          <a:endParaRPr lang="uk-UA" sz="2000"/>
        </a:p>
      </dgm:t>
    </dgm:pt>
    <dgm:pt modelId="{77AD9806-859F-4523-87DD-39FBBE3B1324}">
      <dgm:prSet phldrT="[Текст]" custT="1"/>
      <dgm:spPr/>
      <dgm:t>
        <a:bodyPr/>
        <a:lstStyle/>
        <a:p>
          <a:r>
            <a:rPr lang="uk-UA" sz="2000" dirty="0" smtClean="0"/>
            <a:t>Висохлі стебла рослин, які в процесі збирання розділяються на дві частини - стерня, залишок стебла, заввишки від поверхні ґрунту до зрізу, і друга частина - солома;</a:t>
          </a:r>
          <a:endParaRPr lang="uk-UA" sz="2000" dirty="0"/>
        </a:p>
      </dgm:t>
    </dgm:pt>
    <dgm:pt modelId="{0A392D1A-3B8C-4F70-8E76-D3F648449D26}" type="parTrans" cxnId="{BBC22AB1-C83D-4F04-8568-A9BF0C148EA9}">
      <dgm:prSet/>
      <dgm:spPr/>
      <dgm:t>
        <a:bodyPr/>
        <a:lstStyle/>
        <a:p>
          <a:endParaRPr lang="uk-UA"/>
        </a:p>
      </dgm:t>
    </dgm:pt>
    <dgm:pt modelId="{B3F268F1-9C93-4BED-9B61-9BC3AAEE492B}" type="sibTrans" cxnId="{BBC22AB1-C83D-4F04-8568-A9BF0C148EA9}">
      <dgm:prSet/>
      <dgm:spPr/>
      <dgm:t>
        <a:bodyPr/>
        <a:lstStyle/>
        <a:p>
          <a:endParaRPr lang="uk-UA"/>
        </a:p>
      </dgm:t>
    </dgm:pt>
    <dgm:pt modelId="{A36A8905-6F13-4939-BE57-46D83A288B05}">
      <dgm:prSet phldrT="[Текст]" custT="1"/>
      <dgm:spPr/>
      <dgm:t>
        <a:bodyPr/>
        <a:lstStyle/>
        <a:p>
          <a:r>
            <a:rPr lang="uk-UA" sz="2000" dirty="0" smtClean="0"/>
            <a:t>Полову - структурні елементи колоса, які залишаються після вимолочування зерен.</a:t>
          </a:r>
          <a:endParaRPr lang="uk-UA" sz="2000" dirty="0"/>
        </a:p>
      </dgm:t>
    </dgm:pt>
    <dgm:pt modelId="{276CF97D-DEEB-4205-9316-D57A2C3980C4}" type="parTrans" cxnId="{63D7AF64-BC19-436B-B5B8-52D38EBABFCA}">
      <dgm:prSet/>
      <dgm:spPr/>
      <dgm:t>
        <a:bodyPr/>
        <a:lstStyle/>
        <a:p>
          <a:endParaRPr lang="uk-UA"/>
        </a:p>
      </dgm:t>
    </dgm:pt>
    <dgm:pt modelId="{1294D698-A85A-4013-B67F-ADA980AF32ED}" type="sibTrans" cxnId="{63D7AF64-BC19-436B-B5B8-52D38EBABFCA}">
      <dgm:prSet/>
      <dgm:spPr/>
      <dgm:t>
        <a:bodyPr/>
        <a:lstStyle/>
        <a:p>
          <a:endParaRPr lang="uk-UA"/>
        </a:p>
      </dgm:t>
    </dgm:pt>
    <dgm:pt modelId="{41ECE2ED-5CCA-4A05-8C1D-A5FD8C987446}" type="pres">
      <dgm:prSet presAssocID="{DE039049-A7ED-4982-B910-BA6D049409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60C1E8-8908-44B5-B13B-3E61E7E085DB}" type="pres">
      <dgm:prSet presAssocID="{A095400E-8400-4353-847E-45653E179BA4}" presName="centerShape" presStyleLbl="node0" presStyleIdx="0" presStyleCnt="1" custScaleX="138680" custScaleY="81579" custLinFactNeighborX="2233" custLinFactNeighborY="-9353"/>
      <dgm:spPr/>
      <dgm:t>
        <a:bodyPr/>
        <a:lstStyle/>
        <a:p>
          <a:endParaRPr lang="uk-UA"/>
        </a:p>
      </dgm:t>
    </dgm:pt>
    <dgm:pt modelId="{24B0028E-2879-4250-9C98-5C318CCC15F0}" type="pres">
      <dgm:prSet presAssocID="{6B995866-FAF1-421F-B88F-554316B92E4B}" presName="parTrans" presStyleLbl="sibTrans2D1" presStyleIdx="0" presStyleCnt="3"/>
      <dgm:spPr/>
      <dgm:t>
        <a:bodyPr/>
        <a:lstStyle/>
        <a:p>
          <a:endParaRPr lang="uk-UA"/>
        </a:p>
      </dgm:t>
    </dgm:pt>
    <dgm:pt modelId="{5DE7A464-3925-46A8-A94E-8A583F339072}" type="pres">
      <dgm:prSet presAssocID="{6B995866-FAF1-421F-B88F-554316B92E4B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4194A7B9-EE16-4280-B2A9-060DCED21E16}" type="pres">
      <dgm:prSet presAssocID="{9C6AD1B9-D081-4A6C-BCE8-E4A6E663DB93}" presName="node" presStyleLbl="node1" presStyleIdx="0" presStyleCnt="3" custScaleX="198481" custScaleY="861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CCFCD6-A4C5-4D82-B4F7-CB43A2A56D53}" type="pres">
      <dgm:prSet presAssocID="{0A392D1A-3B8C-4F70-8E76-D3F648449D26}" presName="parTrans" presStyleLbl="sibTrans2D1" presStyleIdx="1" presStyleCnt="3"/>
      <dgm:spPr/>
      <dgm:t>
        <a:bodyPr/>
        <a:lstStyle/>
        <a:p>
          <a:endParaRPr lang="uk-UA"/>
        </a:p>
      </dgm:t>
    </dgm:pt>
    <dgm:pt modelId="{23D4F696-6745-4E0A-8783-4EBB7A4C688A}" type="pres">
      <dgm:prSet presAssocID="{0A392D1A-3B8C-4F70-8E76-D3F648449D26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4A2B805A-CCA2-4029-9905-116527FC454D}" type="pres">
      <dgm:prSet presAssocID="{77AD9806-859F-4523-87DD-39FBBE3B1324}" presName="node" presStyleLbl="node1" presStyleIdx="1" presStyleCnt="3" custScaleX="271182" custScaleY="100209" custRadScaleRad="124524" custRadScaleInc="20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9F8443-0595-43B8-9E87-CDEED8E537A5}" type="pres">
      <dgm:prSet presAssocID="{276CF97D-DEEB-4205-9316-D57A2C3980C4}" presName="parTrans" presStyleLbl="sibTrans2D1" presStyleIdx="2" presStyleCnt="3"/>
      <dgm:spPr/>
      <dgm:t>
        <a:bodyPr/>
        <a:lstStyle/>
        <a:p>
          <a:endParaRPr lang="uk-UA"/>
        </a:p>
      </dgm:t>
    </dgm:pt>
    <dgm:pt modelId="{A706B9B1-0FC1-4D4F-844E-D184BB76E7D4}" type="pres">
      <dgm:prSet presAssocID="{276CF97D-DEEB-4205-9316-D57A2C3980C4}" presName="connectorText" presStyleLbl="sibTrans2D1" presStyleIdx="2" presStyleCnt="3"/>
      <dgm:spPr/>
      <dgm:t>
        <a:bodyPr/>
        <a:lstStyle/>
        <a:p>
          <a:endParaRPr lang="uk-UA"/>
        </a:p>
      </dgm:t>
    </dgm:pt>
    <dgm:pt modelId="{CA52D6DD-6CA1-4D16-9FBA-8335C3757C05}" type="pres">
      <dgm:prSet presAssocID="{A36A8905-6F13-4939-BE57-46D83A288B05}" presName="node" presStyleLbl="node1" presStyleIdx="2" presStyleCnt="3" custScaleX="209598" custScaleY="952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5E58E5F-5C08-4226-AF2C-C54F7E1D8F68}" type="presOf" srcId="{0A392D1A-3B8C-4F70-8E76-D3F648449D26}" destId="{23D4F696-6745-4E0A-8783-4EBB7A4C688A}" srcOrd="1" destOrd="0" presId="urn:microsoft.com/office/officeart/2005/8/layout/radial5"/>
    <dgm:cxn modelId="{51004FD1-07C7-4E14-9945-E0A9D42F087F}" type="presOf" srcId="{9C6AD1B9-D081-4A6C-BCE8-E4A6E663DB93}" destId="{4194A7B9-EE16-4280-B2A9-060DCED21E16}" srcOrd="0" destOrd="0" presId="urn:microsoft.com/office/officeart/2005/8/layout/radial5"/>
    <dgm:cxn modelId="{3D67460F-67DA-4094-9D36-B558909DEA07}" type="presOf" srcId="{A095400E-8400-4353-847E-45653E179BA4}" destId="{8E60C1E8-8908-44B5-B13B-3E61E7E085DB}" srcOrd="0" destOrd="0" presId="urn:microsoft.com/office/officeart/2005/8/layout/radial5"/>
    <dgm:cxn modelId="{BBC22AB1-C83D-4F04-8568-A9BF0C148EA9}" srcId="{A095400E-8400-4353-847E-45653E179BA4}" destId="{77AD9806-859F-4523-87DD-39FBBE3B1324}" srcOrd="1" destOrd="0" parTransId="{0A392D1A-3B8C-4F70-8E76-D3F648449D26}" sibTransId="{B3F268F1-9C93-4BED-9B61-9BC3AAEE492B}"/>
    <dgm:cxn modelId="{11E4576A-128E-4F58-9696-450C369BCB72}" type="presOf" srcId="{77AD9806-859F-4523-87DD-39FBBE3B1324}" destId="{4A2B805A-CCA2-4029-9905-116527FC454D}" srcOrd="0" destOrd="0" presId="urn:microsoft.com/office/officeart/2005/8/layout/radial5"/>
    <dgm:cxn modelId="{A847E958-AAE9-47BC-B538-88810A4B9E26}" type="presOf" srcId="{276CF97D-DEEB-4205-9316-D57A2C3980C4}" destId="{A706B9B1-0FC1-4D4F-844E-D184BB76E7D4}" srcOrd="1" destOrd="0" presId="urn:microsoft.com/office/officeart/2005/8/layout/radial5"/>
    <dgm:cxn modelId="{8A8E01DC-C7DE-4400-A064-F3DE8A2E31A3}" type="presOf" srcId="{6B995866-FAF1-421F-B88F-554316B92E4B}" destId="{5DE7A464-3925-46A8-A94E-8A583F339072}" srcOrd="1" destOrd="0" presId="urn:microsoft.com/office/officeart/2005/8/layout/radial5"/>
    <dgm:cxn modelId="{7704FD5D-9476-4353-AE88-EA40B89A95D1}" type="presOf" srcId="{0A392D1A-3B8C-4F70-8E76-D3F648449D26}" destId="{FDCCFCD6-A4C5-4D82-B4F7-CB43A2A56D53}" srcOrd="0" destOrd="0" presId="urn:microsoft.com/office/officeart/2005/8/layout/radial5"/>
    <dgm:cxn modelId="{63D7AF64-BC19-436B-B5B8-52D38EBABFCA}" srcId="{A095400E-8400-4353-847E-45653E179BA4}" destId="{A36A8905-6F13-4939-BE57-46D83A288B05}" srcOrd="2" destOrd="0" parTransId="{276CF97D-DEEB-4205-9316-D57A2C3980C4}" sibTransId="{1294D698-A85A-4013-B67F-ADA980AF32ED}"/>
    <dgm:cxn modelId="{08ADF59A-7364-4674-BD28-907D10371D49}" srcId="{A095400E-8400-4353-847E-45653E179BA4}" destId="{9C6AD1B9-D081-4A6C-BCE8-E4A6E663DB93}" srcOrd="0" destOrd="0" parTransId="{6B995866-FAF1-421F-B88F-554316B92E4B}" sibTransId="{12AF69A8-E960-4D2E-BC76-079FC0C5FA05}"/>
    <dgm:cxn modelId="{9EC4E6CA-9838-4DC6-BEBB-79006540D146}" type="presOf" srcId="{6B995866-FAF1-421F-B88F-554316B92E4B}" destId="{24B0028E-2879-4250-9C98-5C318CCC15F0}" srcOrd="0" destOrd="0" presId="urn:microsoft.com/office/officeart/2005/8/layout/radial5"/>
    <dgm:cxn modelId="{F4149813-C520-4359-8D86-30E3124F1CD5}" type="presOf" srcId="{A36A8905-6F13-4939-BE57-46D83A288B05}" destId="{CA52D6DD-6CA1-4D16-9FBA-8335C3757C05}" srcOrd="0" destOrd="0" presId="urn:microsoft.com/office/officeart/2005/8/layout/radial5"/>
    <dgm:cxn modelId="{58E5DAB2-9AAF-46F5-9C08-72BB8130AAD0}" type="presOf" srcId="{276CF97D-DEEB-4205-9316-D57A2C3980C4}" destId="{F79F8443-0595-43B8-9E87-CDEED8E537A5}" srcOrd="0" destOrd="0" presId="urn:microsoft.com/office/officeart/2005/8/layout/radial5"/>
    <dgm:cxn modelId="{EDDD3B8B-6D8B-46EB-ADDE-395E0F8FF2B2}" srcId="{DE039049-A7ED-4982-B910-BA6D04940933}" destId="{A095400E-8400-4353-847E-45653E179BA4}" srcOrd="0" destOrd="0" parTransId="{02326FCF-0517-4E50-8D4F-50A8326B2356}" sibTransId="{2C259851-4EF3-4474-A04C-7A9DEEBAC724}"/>
    <dgm:cxn modelId="{741ACA42-D99D-43A6-B2E0-40F5A71FA6D7}" type="presOf" srcId="{DE039049-A7ED-4982-B910-BA6D04940933}" destId="{41ECE2ED-5CCA-4A05-8C1D-A5FD8C987446}" srcOrd="0" destOrd="0" presId="urn:microsoft.com/office/officeart/2005/8/layout/radial5"/>
    <dgm:cxn modelId="{08CE6B4D-E1F7-4717-8A15-3DE41B9C2DDF}" type="presParOf" srcId="{41ECE2ED-5CCA-4A05-8C1D-A5FD8C987446}" destId="{8E60C1E8-8908-44B5-B13B-3E61E7E085DB}" srcOrd="0" destOrd="0" presId="urn:microsoft.com/office/officeart/2005/8/layout/radial5"/>
    <dgm:cxn modelId="{9776920C-450F-4549-AB0A-5D4A4A47BCE1}" type="presParOf" srcId="{41ECE2ED-5CCA-4A05-8C1D-A5FD8C987446}" destId="{24B0028E-2879-4250-9C98-5C318CCC15F0}" srcOrd="1" destOrd="0" presId="urn:microsoft.com/office/officeart/2005/8/layout/radial5"/>
    <dgm:cxn modelId="{4A3C0A68-B932-48D3-A9CB-FCC9E6BF7634}" type="presParOf" srcId="{24B0028E-2879-4250-9C98-5C318CCC15F0}" destId="{5DE7A464-3925-46A8-A94E-8A583F339072}" srcOrd="0" destOrd="0" presId="urn:microsoft.com/office/officeart/2005/8/layout/radial5"/>
    <dgm:cxn modelId="{510DAEC9-2FB0-4A7E-A957-146A472ABF65}" type="presParOf" srcId="{41ECE2ED-5CCA-4A05-8C1D-A5FD8C987446}" destId="{4194A7B9-EE16-4280-B2A9-060DCED21E16}" srcOrd="2" destOrd="0" presId="urn:microsoft.com/office/officeart/2005/8/layout/radial5"/>
    <dgm:cxn modelId="{F012469E-58CD-434F-8560-572AF0E8F5FE}" type="presParOf" srcId="{41ECE2ED-5CCA-4A05-8C1D-A5FD8C987446}" destId="{FDCCFCD6-A4C5-4D82-B4F7-CB43A2A56D53}" srcOrd="3" destOrd="0" presId="urn:microsoft.com/office/officeart/2005/8/layout/radial5"/>
    <dgm:cxn modelId="{D82A4C68-6E2F-4443-B272-08BF99D7CFA0}" type="presParOf" srcId="{FDCCFCD6-A4C5-4D82-B4F7-CB43A2A56D53}" destId="{23D4F696-6745-4E0A-8783-4EBB7A4C688A}" srcOrd="0" destOrd="0" presId="urn:microsoft.com/office/officeart/2005/8/layout/radial5"/>
    <dgm:cxn modelId="{1E2F3098-132F-414D-9100-FC4EB2BCA567}" type="presParOf" srcId="{41ECE2ED-5CCA-4A05-8C1D-A5FD8C987446}" destId="{4A2B805A-CCA2-4029-9905-116527FC454D}" srcOrd="4" destOrd="0" presId="urn:microsoft.com/office/officeart/2005/8/layout/radial5"/>
    <dgm:cxn modelId="{1B752A76-ADCF-460A-90FD-7A0BB239E9FD}" type="presParOf" srcId="{41ECE2ED-5CCA-4A05-8C1D-A5FD8C987446}" destId="{F79F8443-0595-43B8-9E87-CDEED8E537A5}" srcOrd="5" destOrd="0" presId="urn:microsoft.com/office/officeart/2005/8/layout/radial5"/>
    <dgm:cxn modelId="{5DCAAE8C-BF28-4573-880A-BBC62C3F4FD7}" type="presParOf" srcId="{F79F8443-0595-43B8-9E87-CDEED8E537A5}" destId="{A706B9B1-0FC1-4D4F-844E-D184BB76E7D4}" srcOrd="0" destOrd="0" presId="urn:microsoft.com/office/officeart/2005/8/layout/radial5"/>
    <dgm:cxn modelId="{0ECB68C7-3D0C-48D7-8EE2-0A9CF3382C82}" type="presParOf" srcId="{41ECE2ED-5CCA-4A05-8C1D-A5FD8C987446}" destId="{CA52D6DD-6CA1-4D16-9FBA-8335C3757C0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0C1E8-8908-44B5-B13B-3E61E7E085DB}">
      <dsp:nvSpPr>
        <dsp:cNvPr id="0" name=""/>
        <dsp:cNvSpPr/>
      </dsp:nvSpPr>
      <dsp:spPr>
        <a:xfrm>
          <a:off x="3419859" y="2376285"/>
          <a:ext cx="2800842" cy="1859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Вигоди від великої кількості мульчі на полі наступні:</a:t>
          </a:r>
          <a:endParaRPr lang="uk-UA" sz="2000" kern="1200" dirty="0"/>
        </a:p>
      </dsp:txBody>
      <dsp:txXfrm>
        <a:off x="3830033" y="2648639"/>
        <a:ext cx="1980494" cy="1315039"/>
      </dsp:txXfrm>
    </dsp:sp>
    <dsp:sp modelId="{24B0028E-2879-4250-9C98-5C318CCC15F0}">
      <dsp:nvSpPr>
        <dsp:cNvPr id="0" name=""/>
        <dsp:cNvSpPr/>
      </dsp:nvSpPr>
      <dsp:spPr>
        <a:xfrm rot="15892277">
          <a:off x="4535599" y="1734954"/>
          <a:ext cx="346114" cy="655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4592157" y="1917670"/>
        <a:ext cx="242280" cy="393023"/>
      </dsp:txXfrm>
    </dsp:sp>
    <dsp:sp modelId="{4194A7B9-EE16-4280-B2A9-060DCED21E16}">
      <dsp:nvSpPr>
        <dsp:cNvPr id="0" name=""/>
        <dsp:cNvSpPr/>
      </dsp:nvSpPr>
      <dsp:spPr>
        <a:xfrm>
          <a:off x="3385717" y="69817"/>
          <a:ext cx="2437104" cy="16592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Добре подавляє бур’яни</a:t>
          </a:r>
          <a:endParaRPr lang="uk-UA" sz="2000" kern="1200" dirty="0"/>
        </a:p>
      </dsp:txBody>
      <dsp:txXfrm>
        <a:off x="3742623" y="312805"/>
        <a:ext cx="1723292" cy="1173252"/>
      </dsp:txXfrm>
    </dsp:sp>
    <dsp:sp modelId="{FDCCFCD6-A4C5-4D82-B4F7-CB43A2A56D53}">
      <dsp:nvSpPr>
        <dsp:cNvPr id="0" name=""/>
        <dsp:cNvSpPr/>
      </dsp:nvSpPr>
      <dsp:spPr>
        <a:xfrm rot="1963619">
          <a:off x="5928582" y="3812379"/>
          <a:ext cx="378072" cy="655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>
        <a:off x="5937585" y="3912726"/>
        <a:ext cx="264650" cy="393023"/>
      </dsp:txXfrm>
    </dsp:sp>
    <dsp:sp modelId="{4A2B805A-CCA2-4029-9905-116527FC454D}">
      <dsp:nvSpPr>
        <dsp:cNvPr id="0" name=""/>
        <dsp:cNvSpPr/>
      </dsp:nvSpPr>
      <dsp:spPr>
        <a:xfrm>
          <a:off x="6013510" y="4046057"/>
          <a:ext cx="2920290" cy="19306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Позитивно діє на вологість ґрунту</a:t>
          </a:r>
          <a:endParaRPr lang="uk-UA" sz="2000" kern="1200" dirty="0"/>
        </a:p>
      </dsp:txBody>
      <dsp:txXfrm>
        <a:off x="6441177" y="4328788"/>
        <a:ext cx="2064956" cy="1365144"/>
      </dsp:txXfrm>
    </dsp:sp>
    <dsp:sp modelId="{F79F8443-0595-43B8-9E87-CDEED8E537A5}">
      <dsp:nvSpPr>
        <dsp:cNvPr id="0" name=""/>
        <dsp:cNvSpPr/>
      </dsp:nvSpPr>
      <dsp:spPr>
        <a:xfrm rot="8839442">
          <a:off x="3413704" y="3779994"/>
          <a:ext cx="314371" cy="655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 rot="10800000">
        <a:off x="3500552" y="3885542"/>
        <a:ext cx="220060" cy="393023"/>
      </dsp:txXfrm>
    </dsp:sp>
    <dsp:sp modelId="{CA52D6DD-6CA1-4D16-9FBA-8335C3757C05}">
      <dsp:nvSpPr>
        <dsp:cNvPr id="0" name=""/>
        <dsp:cNvSpPr/>
      </dsp:nvSpPr>
      <dsp:spPr>
        <a:xfrm>
          <a:off x="745870" y="4024057"/>
          <a:ext cx="3049371" cy="18349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Позитивно діє на температурний режим ґрунту</a:t>
          </a:r>
          <a:endParaRPr lang="uk-UA" sz="2000" kern="1200" dirty="0"/>
        </a:p>
      </dsp:txBody>
      <dsp:txXfrm>
        <a:off x="1192440" y="4292782"/>
        <a:ext cx="2156231" cy="129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0C1E8-8908-44B5-B13B-3E61E7E085DB}">
      <dsp:nvSpPr>
        <dsp:cNvPr id="0" name=""/>
        <dsp:cNvSpPr/>
      </dsp:nvSpPr>
      <dsp:spPr>
        <a:xfrm>
          <a:off x="3059840" y="2304252"/>
          <a:ext cx="2671781" cy="1571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 рослинними рештками мають на увазі:</a:t>
          </a:r>
          <a:endParaRPr lang="uk-UA" sz="2000" kern="1200" dirty="0"/>
        </a:p>
      </dsp:txBody>
      <dsp:txXfrm>
        <a:off x="3451113" y="2534420"/>
        <a:ext cx="1889235" cy="1111348"/>
      </dsp:txXfrm>
    </dsp:sp>
    <dsp:sp modelId="{24B0028E-2879-4250-9C98-5C318CCC15F0}">
      <dsp:nvSpPr>
        <dsp:cNvPr id="0" name=""/>
        <dsp:cNvSpPr/>
      </dsp:nvSpPr>
      <dsp:spPr>
        <a:xfrm rot="16011332">
          <a:off x="4184408" y="1697855"/>
          <a:ext cx="305661" cy="655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4232772" y="1874642"/>
        <a:ext cx="213963" cy="393023"/>
      </dsp:txXfrm>
    </dsp:sp>
    <dsp:sp modelId="{4194A7B9-EE16-4280-B2A9-060DCED21E16}">
      <dsp:nvSpPr>
        <dsp:cNvPr id="0" name=""/>
        <dsp:cNvSpPr/>
      </dsp:nvSpPr>
      <dsp:spPr>
        <a:xfrm>
          <a:off x="2363436" y="69817"/>
          <a:ext cx="3823895" cy="16592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Відмерлі частини рослин, які опадають на поверхню ґрунту ще до збирання врожаю;</a:t>
          </a:r>
          <a:endParaRPr lang="uk-UA" sz="2000" kern="1200" dirty="0"/>
        </a:p>
      </dsp:txBody>
      <dsp:txXfrm>
        <a:off x="2923432" y="312805"/>
        <a:ext cx="2703903" cy="1173252"/>
      </dsp:txXfrm>
    </dsp:sp>
    <dsp:sp modelId="{FDCCFCD6-A4C5-4D82-B4F7-CB43A2A56D53}">
      <dsp:nvSpPr>
        <dsp:cNvPr id="0" name=""/>
        <dsp:cNvSpPr/>
      </dsp:nvSpPr>
      <dsp:spPr>
        <a:xfrm rot="2457535">
          <a:off x="5204263" y="3598650"/>
          <a:ext cx="309309" cy="655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>
        <a:off x="5215622" y="3699243"/>
        <a:ext cx="216516" cy="393023"/>
      </dsp:txXfrm>
    </dsp:sp>
    <dsp:sp modelId="{4A2B805A-CCA2-4029-9905-116527FC454D}">
      <dsp:nvSpPr>
        <dsp:cNvPr id="0" name=""/>
        <dsp:cNvSpPr/>
      </dsp:nvSpPr>
      <dsp:spPr>
        <a:xfrm>
          <a:off x="3996828" y="4046057"/>
          <a:ext cx="5224538" cy="19306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Висохлі стебла рослин, які в процесі збирання розділяються на дві частини - стерня, залишок стебла, заввишки від поверхні ґрунту до зрізу, і друга частина - солома;</a:t>
          </a:r>
          <a:endParaRPr lang="uk-UA" sz="2000" kern="1200" dirty="0"/>
        </a:p>
      </dsp:txBody>
      <dsp:txXfrm>
        <a:off x="4761944" y="4328788"/>
        <a:ext cx="3694306" cy="1365144"/>
      </dsp:txXfrm>
    </dsp:sp>
    <dsp:sp modelId="{F79F8443-0595-43B8-9E87-CDEED8E537A5}">
      <dsp:nvSpPr>
        <dsp:cNvPr id="0" name=""/>
        <dsp:cNvSpPr/>
      </dsp:nvSpPr>
      <dsp:spPr>
        <a:xfrm rot="8578052">
          <a:off x="3091565" y="3598509"/>
          <a:ext cx="392302" cy="655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 rot="10800000">
        <a:off x="3197387" y="3694075"/>
        <a:ext cx="274611" cy="393023"/>
      </dsp:txXfrm>
    </dsp:sp>
    <dsp:sp modelId="{CA52D6DD-6CA1-4D16-9FBA-8335C3757C05}">
      <dsp:nvSpPr>
        <dsp:cNvPr id="0" name=""/>
        <dsp:cNvSpPr/>
      </dsp:nvSpPr>
      <dsp:spPr>
        <a:xfrm>
          <a:off x="-77367" y="4024057"/>
          <a:ext cx="4038073" cy="18349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Полову - структурні елементи колоса, які залишаються після вимолочування зерен.</a:t>
          </a:r>
          <a:endParaRPr lang="uk-UA" sz="2000" kern="1200" dirty="0"/>
        </a:p>
      </dsp:txBody>
      <dsp:txXfrm>
        <a:off x="513995" y="4292782"/>
        <a:ext cx="2855349" cy="1297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79D81-261E-4FA7-9045-6C42B6313746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C2745-EF38-4A0D-B9B7-63DBEFE09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9375-A87C-46FE-AB1D-795E6E4D3585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98E3-F5C1-4627-A59D-64F1EB26B3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4CC2-A756-486E-82D2-0726B574EE0A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D602-3344-4EF2-8C33-9EAD0981CF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C03E-AF5F-49DA-953E-2A7148413E11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5C3D-ECA4-4B54-B9E2-4208DDDA31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D694-C2B4-4D2B-A879-0713C057BEC8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54B5-B0C9-4E54-AD8D-29DDE80DAE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3A9F-6425-4FDB-865E-CB4593CE536C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38FF-B857-4F15-96A5-73E27AD5BC0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C0AE-B242-49F3-8E05-ACA73AA085D9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52DB-D649-4F49-93CC-33AC115E03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2042-CC25-403D-8D66-DF9C6F78BD51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4C7E-AEC6-4E3B-BFCC-E2C1A5CF9A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5534-5BEE-4F51-A3F3-9A26DC86CCF5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1592-1B0D-4D9D-BF5F-1181C9DB3E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23C3-0897-4808-BC63-C78433CDD5A2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93F4-8037-44BE-ADA3-77E8C88851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D6CE-0A1F-4634-970C-2C9C86789B68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63F1-FFB0-4E01-860A-7220B140FF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4E99-BAC3-42A1-ADBB-C5C02138831D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1DAD8-901E-48AB-B30B-882F15BF5E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7BBA1-5CCF-4ECD-95BF-7C75655A4DE9}" type="datetimeFigureOut">
              <a:rPr lang="uk-UA"/>
              <a:pPr>
                <a:defRPr/>
              </a:pPr>
              <a:t>29.06.2021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F2A251-29C7-4FB5-B4F9-53355BDE27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Лекція 12.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ВПЛИВ КОНСТРУКЦІЙ РОБОЧИХ ОРГАНІВ МАШИН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НУЛЬОВОГО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ОБРОБІТКУ ҐРУНТУ ЗА ТЕХНОЛОГІЄЮ NO-TILL НА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СТРУКТУРУ ПОСІВНИХ ПЛОЩ.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43608" y="689073"/>
            <a:ext cx="7772400" cy="136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Міністерство освіти </a:t>
            </a:r>
            <a:r>
              <a:rPr lang="uk-UA" sz="67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і</a:t>
            </a: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науки України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Вінницький національний аграрний університет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1268760" cy="1268760"/>
          </a:xfrm>
          <a:prstGeom prst="rect">
            <a:avLst/>
          </a:prstGeom>
          <a:noFill/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2411761" y="4221088"/>
            <a:ext cx="3888432" cy="10463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1.Структура посівних площ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2. Управління рослинними рештками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4846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Нерівномірність появи сходів бур’янів залежно від наявності рослинних решток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6967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32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Рослинні рештки, сконцентровані в міжряддях.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408712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29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Стерня озимої пшениці після збирання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обчісуючою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жаткою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5608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38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Оптимальний вигляд поля після збирання зернових колосових культур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05678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99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Накопичення рослинних решток за два роки посіву зернових колосових культур по технології No-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till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8407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30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Незадовільний розподіл решток по ширині захвату жатки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92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09714970"/>
              </p:ext>
            </p:extLst>
          </p:nvPr>
        </p:nvGraphicFramePr>
        <p:xfrm>
          <a:off x="0" y="260648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1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швидкого введення сівозмін необхідно врахувати наступне: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Уточнити і зберегти стабільність структури посівних площ.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При необхідності скорегувати сівозміни і намітити план їх впровадження.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Налагодити насінництво багаторічних трав, щоб їх підсів проводити в строки передбачені ротацією сівозміни.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Притримуватись чергування культур згідно перехідних і ротаційних таблиць.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Двічі на рік (після посіву весною і осінню) перевірити як ведуть розміщені культури на полях і при необхідності виправляти допущені відхилення в даній сівозміні.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Таким чином сівозміна - це основа землеробства, тому їх впровадження являється першим етапом в системі No-Till.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9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16594500"/>
              </p:ext>
            </p:extLst>
          </p:nvPr>
        </p:nvGraphicFramePr>
        <p:xfrm>
          <a:off x="0" y="260648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6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Робота подрібнювача рослинних решток</a:t>
            </a:r>
          </a:p>
        </p:txBody>
      </p:sp>
      <p:pic>
        <p:nvPicPr>
          <p:cNvPr id="4" name="Объект 3" descr="C:\Users\User\Desktop\media\image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4610" y="2546445"/>
            <a:ext cx="3954780" cy="263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3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 l="1553" r="932" b="939"/>
          <a:stretch>
            <a:fillRect/>
          </a:stretch>
        </p:blipFill>
        <p:spPr bwMode="auto">
          <a:xfrm>
            <a:off x="1691680" y="404664"/>
            <a:ext cx="540059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25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47260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78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Стерня озимої пшениці після збирання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обчісуючою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жаткою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 l="1542" t="2703"/>
          <a:stretch>
            <a:fillRect/>
          </a:stretch>
        </p:blipFill>
        <p:spPr bwMode="auto">
          <a:xfrm>
            <a:off x="1259632" y="1412776"/>
            <a:ext cx="69127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09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Насіння пшениці, розміщене в рослинних рештках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20080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929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269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Лекція 12.  ВПЛИВ КОНСТРУКЦІЙ РОБОЧИХ ОРГАНІВ МАШИН ДЛЯ НУЛЬОВОГО ОБРОБІТКУ ҐРУНТУ ЗА ТЕХНОЛОГІЄЮ NO-TILL НА  СТРУКТУРУ ПОСІВНИХ ПЛОЩ. </vt:lpstr>
      <vt:lpstr>Презентация PowerPoint</vt:lpstr>
      <vt:lpstr>Презентация PowerPoint</vt:lpstr>
      <vt:lpstr>Презентация PowerPoint</vt:lpstr>
      <vt:lpstr>Робота подрібнювача рослинних решток</vt:lpstr>
      <vt:lpstr>Презентация PowerPoint</vt:lpstr>
      <vt:lpstr>Презентация PowerPoint</vt:lpstr>
      <vt:lpstr>Стерня озимої пшениці після збирання обчісуючою жаткою</vt:lpstr>
      <vt:lpstr>Насіння пшениці, розміщене в рослинних рештках</vt:lpstr>
      <vt:lpstr>Нерівномірність появи сходів бур’янів залежно від наявності рослинних решток</vt:lpstr>
      <vt:lpstr>Рослинні рештки, сконцентровані в міжряддях. </vt:lpstr>
      <vt:lpstr>Стерня озимої пшениці після збирання обчісуючою жаткою</vt:lpstr>
      <vt:lpstr>Оптимальний вигляд поля після збирання зернових колосових культур</vt:lpstr>
      <vt:lpstr>Накопичення рослинних решток за два роки посіву зернових колосових культур по технології No-till.</vt:lpstr>
      <vt:lpstr>Незадовільний розподіл решток по ширині захвату жатки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</cp:lastModifiedBy>
  <cp:revision>132</cp:revision>
  <dcterms:created xsi:type="dcterms:W3CDTF">2013-03-31T10:30:10Z</dcterms:created>
  <dcterms:modified xsi:type="dcterms:W3CDTF">2021-06-29T08:28:20Z</dcterms:modified>
</cp:coreProperties>
</file>