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434" r:id="rId3"/>
    <p:sldId id="428" r:id="rId4"/>
    <p:sldId id="429" r:id="rId5"/>
    <p:sldId id="430" r:id="rId6"/>
    <p:sldId id="431" r:id="rId7"/>
    <p:sldId id="432" r:id="rId8"/>
    <p:sldId id="415" r:id="rId9"/>
  </p:sldIdLst>
  <p:sldSz cx="9144000" cy="6858000" type="screen4x3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91" autoAdjust="0"/>
    <p:restoredTop sz="92443" autoAdjust="0"/>
  </p:normalViewPr>
  <p:slideViewPr>
    <p:cSldViewPr>
      <p:cViewPr>
        <p:scale>
          <a:sx n="50" d="100"/>
          <a:sy n="50" d="100"/>
        </p:scale>
        <p:origin x="-30" y="-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039049-A7ED-4982-B910-BA6D04940933}" type="doc">
      <dgm:prSet loTypeId="urn:microsoft.com/office/officeart/2005/8/layout/radial5" loCatId="cycle" qsTypeId="urn:microsoft.com/office/officeart/2005/8/quickstyle/3d3" qsCatId="3D" csTypeId="urn:microsoft.com/office/officeart/2005/8/colors/colorful1#2" csCatId="colorful" phldr="1"/>
      <dgm:spPr/>
      <dgm:t>
        <a:bodyPr/>
        <a:lstStyle/>
        <a:p>
          <a:endParaRPr lang="uk-UA"/>
        </a:p>
      </dgm:t>
    </dgm:pt>
    <dgm:pt modelId="{A095400E-8400-4353-847E-45653E179BA4}">
      <dgm:prSet custT="1"/>
      <dgm:spPr/>
      <dgm:t>
        <a:bodyPr/>
        <a:lstStyle/>
        <a:p>
          <a:r>
            <a:rPr lang="uk-UA" sz="2000" noProof="0" smtClean="0">
              <a:latin typeface="Times New Roman" pitchFamily="18" charset="0"/>
              <a:cs typeface="Times New Roman" pitchFamily="18" charset="0"/>
            </a:rPr>
            <a:t>Завдяки смуговій системі обробітку грунту</a:t>
          </a:r>
          <a:endParaRPr lang="uk-UA" sz="2000" noProof="0">
            <a:latin typeface="Times New Roman" pitchFamily="18" charset="0"/>
            <a:cs typeface="Times New Roman" pitchFamily="18" charset="0"/>
          </a:endParaRPr>
        </a:p>
      </dgm:t>
    </dgm:pt>
    <dgm:pt modelId="{02326FCF-0517-4E50-8D4F-50A8326B2356}" type="parTrans" cxnId="{EDDD3B8B-6D8B-46EB-ADDE-395E0F8FF2B2}">
      <dgm:prSet/>
      <dgm:spPr/>
      <dgm:t>
        <a:bodyPr/>
        <a:lstStyle/>
        <a:p>
          <a:endParaRPr lang="uk-UA" sz="2000"/>
        </a:p>
      </dgm:t>
    </dgm:pt>
    <dgm:pt modelId="{2C259851-4EF3-4474-A04C-7A9DEEBAC724}" type="sibTrans" cxnId="{EDDD3B8B-6D8B-46EB-ADDE-395E0F8FF2B2}">
      <dgm:prSet/>
      <dgm:spPr/>
      <dgm:t>
        <a:bodyPr/>
        <a:lstStyle/>
        <a:p>
          <a:endParaRPr lang="uk-UA" sz="2000"/>
        </a:p>
      </dgm:t>
    </dgm:pt>
    <dgm:pt modelId="{9C6AD1B9-D081-4A6C-BCE8-E4A6E663DB93}">
      <dgm:prSet phldrT="[Текст]" custT="1"/>
      <dgm:spPr/>
      <dgm:t>
        <a:bodyPr/>
        <a:lstStyle/>
        <a:p>
          <a:r>
            <a:rPr lang="uk-UA" sz="2000" noProof="0" smtClean="0">
              <a:latin typeface="Times New Roman" pitchFamily="18" charset="0"/>
              <a:cs typeface="Times New Roman" pitchFamily="18" charset="0"/>
            </a:rPr>
            <a:t>збереженню вологи в умовах її нестачі;</a:t>
          </a:r>
          <a:endParaRPr lang="uk-UA" sz="2000" noProof="0">
            <a:latin typeface="Times New Roman" pitchFamily="18" charset="0"/>
            <a:cs typeface="Times New Roman" pitchFamily="18" charset="0"/>
          </a:endParaRPr>
        </a:p>
      </dgm:t>
    </dgm:pt>
    <dgm:pt modelId="{6B995866-FAF1-421F-B88F-554316B92E4B}" type="parTrans" cxnId="{08ADF59A-7364-4674-BD28-907D10371D49}">
      <dgm:prSet custT="1"/>
      <dgm:spPr/>
      <dgm:t>
        <a:bodyPr/>
        <a:lstStyle/>
        <a:p>
          <a:endParaRPr lang="uk-UA" sz="2000"/>
        </a:p>
      </dgm:t>
    </dgm:pt>
    <dgm:pt modelId="{12AF69A8-E960-4D2E-BC76-079FC0C5FA05}" type="sibTrans" cxnId="{08ADF59A-7364-4674-BD28-907D10371D49}">
      <dgm:prSet/>
      <dgm:spPr/>
      <dgm:t>
        <a:bodyPr/>
        <a:lstStyle/>
        <a:p>
          <a:endParaRPr lang="uk-UA" sz="2000"/>
        </a:p>
      </dgm:t>
    </dgm:pt>
    <dgm:pt modelId="{ADE42E27-F94A-45CE-8068-13F4DE2CCB95}">
      <dgm:prSet phldrT="[Текст]" custT="1"/>
      <dgm:spPr/>
      <dgm:t>
        <a:bodyPr/>
        <a:lstStyle/>
        <a:p>
          <a:r>
            <a:rPr lang="uk-UA" sz="2000" noProof="0" smtClean="0">
              <a:latin typeface="Times New Roman" pitchFamily="18" charset="0"/>
              <a:cs typeface="Times New Roman" pitchFamily="18" charset="0"/>
            </a:rPr>
            <a:t>збереженню культури від впливу прямих сонячних променів і рівномірному розподілу тепла;</a:t>
          </a:r>
          <a:endParaRPr lang="uk-UA" sz="2000" noProof="0">
            <a:latin typeface="Times New Roman" pitchFamily="18" charset="0"/>
            <a:cs typeface="Times New Roman" pitchFamily="18" charset="0"/>
          </a:endParaRPr>
        </a:p>
      </dgm:t>
    </dgm:pt>
    <dgm:pt modelId="{B4CD3A8C-534B-4A9E-8C05-67C3844CA8FE}" type="parTrans" cxnId="{58B2FE97-5D09-4C4C-AC4F-237522E782B9}">
      <dgm:prSet custT="1"/>
      <dgm:spPr/>
      <dgm:t>
        <a:bodyPr/>
        <a:lstStyle/>
        <a:p>
          <a:endParaRPr lang="uk-UA" sz="2000"/>
        </a:p>
      </dgm:t>
    </dgm:pt>
    <dgm:pt modelId="{6DA5EE0D-6C87-4DEA-9B38-12FA272F1142}" type="sibTrans" cxnId="{58B2FE97-5D09-4C4C-AC4F-237522E782B9}">
      <dgm:prSet/>
      <dgm:spPr/>
      <dgm:t>
        <a:bodyPr/>
        <a:lstStyle/>
        <a:p>
          <a:endParaRPr lang="uk-UA" sz="2000"/>
        </a:p>
      </dgm:t>
    </dgm:pt>
    <dgm:pt modelId="{A2ACF8D2-0665-4A3E-97DE-ED461D489B85}">
      <dgm:prSet phldrT="[Текст]" custT="1"/>
      <dgm:spPr/>
      <dgm:t>
        <a:bodyPr/>
        <a:lstStyle/>
        <a:p>
          <a:r>
            <a:rPr lang="uk-UA" sz="2000" noProof="0" smtClean="0">
              <a:latin typeface="Times New Roman" pitchFamily="18" charset="0"/>
              <a:cs typeface="Times New Roman" pitchFamily="18" charset="0"/>
            </a:rPr>
            <a:t>запобіганню надмірного зволоження і закисання ґрунту в періоди затяжних і зливових дощів;</a:t>
          </a:r>
          <a:endParaRPr lang="uk-UA" sz="2000" noProof="0">
            <a:latin typeface="Times New Roman" pitchFamily="18" charset="0"/>
            <a:cs typeface="Times New Roman" pitchFamily="18" charset="0"/>
          </a:endParaRPr>
        </a:p>
      </dgm:t>
    </dgm:pt>
    <dgm:pt modelId="{67436E07-9038-4F2A-8D1D-C399B07DB1FE}" type="parTrans" cxnId="{F845D50A-45A6-4731-A017-E64C4D1AC886}">
      <dgm:prSet custT="1"/>
      <dgm:spPr/>
      <dgm:t>
        <a:bodyPr/>
        <a:lstStyle/>
        <a:p>
          <a:endParaRPr lang="uk-UA" sz="2000"/>
        </a:p>
      </dgm:t>
    </dgm:pt>
    <dgm:pt modelId="{E162D5C5-CF92-4992-8851-88C2A689B46D}" type="sibTrans" cxnId="{F845D50A-45A6-4731-A017-E64C4D1AC886}">
      <dgm:prSet/>
      <dgm:spPr/>
      <dgm:t>
        <a:bodyPr/>
        <a:lstStyle/>
        <a:p>
          <a:endParaRPr lang="uk-UA" sz="2000"/>
        </a:p>
      </dgm:t>
    </dgm:pt>
    <dgm:pt modelId="{F415ACA8-6939-4F14-9719-EBFFD22915B2}">
      <dgm:prSet phldrT="[Текст]" custT="1"/>
      <dgm:spPr/>
      <dgm:t>
        <a:bodyPr/>
        <a:lstStyle/>
        <a:p>
          <a:r>
            <a:rPr lang="uk-UA" sz="2000" noProof="0" dirty="0" smtClean="0">
              <a:latin typeface="Times New Roman" pitchFamily="18" charset="0"/>
              <a:cs typeface="Times New Roman" pitchFamily="18" charset="0"/>
            </a:rPr>
            <a:t>захисту насіння і сходів за настання несподіваних заморозків і різкого зниження температури.</a:t>
          </a:r>
          <a:endParaRPr lang="uk-UA" sz="2000" noProof="0" dirty="0">
            <a:latin typeface="Times New Roman" pitchFamily="18" charset="0"/>
            <a:cs typeface="Times New Roman" pitchFamily="18" charset="0"/>
          </a:endParaRPr>
        </a:p>
      </dgm:t>
    </dgm:pt>
    <dgm:pt modelId="{69AE4E28-8375-4350-B741-E186450EE5CF}" type="parTrans" cxnId="{5FA0D16A-514F-46FE-A4B3-0E6151FB7D14}">
      <dgm:prSet custT="1"/>
      <dgm:spPr/>
      <dgm:t>
        <a:bodyPr/>
        <a:lstStyle/>
        <a:p>
          <a:endParaRPr lang="uk-UA" sz="2000"/>
        </a:p>
      </dgm:t>
    </dgm:pt>
    <dgm:pt modelId="{3AAB216C-4ECC-4AB4-AAC9-7C8358B2F57E}" type="sibTrans" cxnId="{5FA0D16A-514F-46FE-A4B3-0E6151FB7D14}">
      <dgm:prSet/>
      <dgm:spPr/>
      <dgm:t>
        <a:bodyPr/>
        <a:lstStyle/>
        <a:p>
          <a:endParaRPr lang="uk-UA" sz="2000"/>
        </a:p>
      </dgm:t>
    </dgm:pt>
    <dgm:pt modelId="{41ECE2ED-5CCA-4A05-8C1D-A5FD8C987446}" type="pres">
      <dgm:prSet presAssocID="{DE039049-A7ED-4982-B910-BA6D0494093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8E60C1E8-8908-44B5-B13B-3E61E7E085DB}" type="pres">
      <dgm:prSet presAssocID="{A095400E-8400-4353-847E-45653E179BA4}" presName="centerShape" presStyleLbl="node0" presStyleIdx="0" presStyleCnt="1" custScaleX="152584"/>
      <dgm:spPr/>
      <dgm:t>
        <a:bodyPr/>
        <a:lstStyle/>
        <a:p>
          <a:endParaRPr lang="uk-UA"/>
        </a:p>
      </dgm:t>
    </dgm:pt>
    <dgm:pt modelId="{24B0028E-2879-4250-9C98-5C318CCC15F0}" type="pres">
      <dgm:prSet presAssocID="{6B995866-FAF1-421F-B88F-554316B92E4B}" presName="parTrans" presStyleLbl="sibTrans2D1" presStyleIdx="0" presStyleCnt="4"/>
      <dgm:spPr/>
      <dgm:t>
        <a:bodyPr/>
        <a:lstStyle/>
        <a:p>
          <a:endParaRPr lang="uk-UA"/>
        </a:p>
      </dgm:t>
    </dgm:pt>
    <dgm:pt modelId="{5DE7A464-3925-46A8-A94E-8A583F339072}" type="pres">
      <dgm:prSet presAssocID="{6B995866-FAF1-421F-B88F-554316B92E4B}" presName="connectorText" presStyleLbl="sibTrans2D1" presStyleIdx="0" presStyleCnt="4"/>
      <dgm:spPr/>
      <dgm:t>
        <a:bodyPr/>
        <a:lstStyle/>
        <a:p>
          <a:endParaRPr lang="uk-UA"/>
        </a:p>
      </dgm:t>
    </dgm:pt>
    <dgm:pt modelId="{4194A7B9-EE16-4280-B2A9-060DCED21E16}" type="pres">
      <dgm:prSet presAssocID="{9C6AD1B9-D081-4A6C-BCE8-E4A6E663DB93}" presName="node" presStyleLbl="node1" presStyleIdx="0" presStyleCnt="4" custScaleX="146481" custRadScaleRad="126337" custRadScaleInc="11203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91091FD-2FA4-4C08-ABD3-2603164083B1}" type="pres">
      <dgm:prSet presAssocID="{B4CD3A8C-534B-4A9E-8C05-67C3844CA8FE}" presName="parTrans" presStyleLbl="sibTrans2D1" presStyleIdx="1" presStyleCnt="4"/>
      <dgm:spPr/>
      <dgm:t>
        <a:bodyPr/>
        <a:lstStyle/>
        <a:p>
          <a:endParaRPr lang="uk-UA"/>
        </a:p>
      </dgm:t>
    </dgm:pt>
    <dgm:pt modelId="{742EE02A-D265-4AF1-AB6B-7429320BFF1D}" type="pres">
      <dgm:prSet presAssocID="{B4CD3A8C-534B-4A9E-8C05-67C3844CA8FE}" presName="connectorText" presStyleLbl="sibTrans2D1" presStyleIdx="1" presStyleCnt="4"/>
      <dgm:spPr/>
      <dgm:t>
        <a:bodyPr/>
        <a:lstStyle/>
        <a:p>
          <a:endParaRPr lang="uk-UA"/>
        </a:p>
      </dgm:t>
    </dgm:pt>
    <dgm:pt modelId="{60725A42-21A8-48FE-986A-A939404BE478}" type="pres">
      <dgm:prSet presAssocID="{ADE42E27-F94A-45CE-8068-13F4DE2CCB95}" presName="node" presStyleLbl="node1" presStyleIdx="1" presStyleCnt="4" custScaleX="247866" custRadScaleRad="150875" custRadScaleInc="7771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D75F26D-B5B9-45EE-81D7-5E9810A1A449}" type="pres">
      <dgm:prSet presAssocID="{67436E07-9038-4F2A-8D1D-C399B07DB1FE}" presName="parTrans" presStyleLbl="sibTrans2D1" presStyleIdx="2" presStyleCnt="4"/>
      <dgm:spPr/>
      <dgm:t>
        <a:bodyPr/>
        <a:lstStyle/>
        <a:p>
          <a:endParaRPr lang="uk-UA"/>
        </a:p>
      </dgm:t>
    </dgm:pt>
    <dgm:pt modelId="{4945DF33-5C0A-4D86-B7EC-6149563E74C7}" type="pres">
      <dgm:prSet presAssocID="{67436E07-9038-4F2A-8D1D-C399B07DB1FE}" presName="connectorText" presStyleLbl="sibTrans2D1" presStyleIdx="2" presStyleCnt="4"/>
      <dgm:spPr/>
      <dgm:t>
        <a:bodyPr/>
        <a:lstStyle/>
        <a:p>
          <a:endParaRPr lang="uk-UA"/>
        </a:p>
      </dgm:t>
    </dgm:pt>
    <dgm:pt modelId="{B1B257E2-EDED-49AB-B000-8BBB8A5EC9E8}" type="pres">
      <dgm:prSet presAssocID="{A2ACF8D2-0665-4A3E-97DE-ED461D489B85}" presName="node" presStyleLbl="node1" presStyleIdx="2" presStyleCnt="4" custScaleX="286295" custRadScaleRad="126587" custRadScaleInc="9965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41EC452-9E00-4F43-8D9B-D34C79CF5596}" type="pres">
      <dgm:prSet presAssocID="{69AE4E28-8375-4350-B741-E186450EE5CF}" presName="parTrans" presStyleLbl="sibTrans2D1" presStyleIdx="3" presStyleCnt="4"/>
      <dgm:spPr/>
      <dgm:t>
        <a:bodyPr/>
        <a:lstStyle/>
        <a:p>
          <a:endParaRPr lang="uk-UA"/>
        </a:p>
      </dgm:t>
    </dgm:pt>
    <dgm:pt modelId="{052215FF-368E-4DFD-8D53-D37557517F41}" type="pres">
      <dgm:prSet presAssocID="{69AE4E28-8375-4350-B741-E186450EE5CF}" presName="connectorText" presStyleLbl="sibTrans2D1" presStyleIdx="3" presStyleCnt="4"/>
      <dgm:spPr/>
      <dgm:t>
        <a:bodyPr/>
        <a:lstStyle/>
        <a:p>
          <a:endParaRPr lang="uk-UA"/>
        </a:p>
      </dgm:t>
    </dgm:pt>
    <dgm:pt modelId="{3CCB63C5-0BA6-4924-8150-941D8F2D7CC6}" type="pres">
      <dgm:prSet presAssocID="{F415ACA8-6939-4F14-9719-EBFFD22915B2}" presName="node" presStyleLbl="node1" presStyleIdx="3" presStyleCnt="4" custScaleX="293787" custRadScaleRad="125747" custRadScaleInc="8420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883D9B28-8068-46CB-9F40-228DCED13B96}" type="presOf" srcId="{69AE4E28-8375-4350-B741-E186450EE5CF}" destId="{D41EC452-9E00-4F43-8D9B-D34C79CF5596}" srcOrd="0" destOrd="0" presId="urn:microsoft.com/office/officeart/2005/8/layout/radial5"/>
    <dgm:cxn modelId="{16ADB557-BB4D-44A3-BC65-D1C44FB70D09}" type="presOf" srcId="{9C6AD1B9-D081-4A6C-BCE8-E4A6E663DB93}" destId="{4194A7B9-EE16-4280-B2A9-060DCED21E16}" srcOrd="0" destOrd="0" presId="urn:microsoft.com/office/officeart/2005/8/layout/radial5"/>
    <dgm:cxn modelId="{9C60C86D-4FB7-4F3E-BA3A-D95AB8C5A145}" type="presOf" srcId="{67436E07-9038-4F2A-8D1D-C399B07DB1FE}" destId="{CD75F26D-B5B9-45EE-81D7-5E9810A1A449}" srcOrd="0" destOrd="0" presId="urn:microsoft.com/office/officeart/2005/8/layout/radial5"/>
    <dgm:cxn modelId="{D66BB0E8-D98A-4D7F-BEBD-F609B0760BD7}" type="presOf" srcId="{69AE4E28-8375-4350-B741-E186450EE5CF}" destId="{052215FF-368E-4DFD-8D53-D37557517F41}" srcOrd="1" destOrd="0" presId="urn:microsoft.com/office/officeart/2005/8/layout/radial5"/>
    <dgm:cxn modelId="{079FFC0C-7AEA-43B2-A74F-1689EDD210C0}" type="presOf" srcId="{6B995866-FAF1-421F-B88F-554316B92E4B}" destId="{24B0028E-2879-4250-9C98-5C318CCC15F0}" srcOrd="0" destOrd="0" presId="urn:microsoft.com/office/officeart/2005/8/layout/radial5"/>
    <dgm:cxn modelId="{A0799A55-BA5C-46E5-B19A-974845C8DCB1}" type="presOf" srcId="{A2ACF8D2-0665-4A3E-97DE-ED461D489B85}" destId="{B1B257E2-EDED-49AB-B000-8BBB8A5EC9E8}" srcOrd="0" destOrd="0" presId="urn:microsoft.com/office/officeart/2005/8/layout/radial5"/>
    <dgm:cxn modelId="{58B2FE97-5D09-4C4C-AC4F-237522E782B9}" srcId="{A095400E-8400-4353-847E-45653E179BA4}" destId="{ADE42E27-F94A-45CE-8068-13F4DE2CCB95}" srcOrd="1" destOrd="0" parTransId="{B4CD3A8C-534B-4A9E-8C05-67C3844CA8FE}" sibTransId="{6DA5EE0D-6C87-4DEA-9B38-12FA272F1142}"/>
    <dgm:cxn modelId="{08ADF59A-7364-4674-BD28-907D10371D49}" srcId="{A095400E-8400-4353-847E-45653E179BA4}" destId="{9C6AD1B9-D081-4A6C-BCE8-E4A6E663DB93}" srcOrd="0" destOrd="0" parTransId="{6B995866-FAF1-421F-B88F-554316B92E4B}" sibTransId="{12AF69A8-E960-4D2E-BC76-079FC0C5FA05}"/>
    <dgm:cxn modelId="{7757ADC4-3644-45EA-997E-979A0575E6ED}" type="presOf" srcId="{A095400E-8400-4353-847E-45653E179BA4}" destId="{8E60C1E8-8908-44B5-B13B-3E61E7E085DB}" srcOrd="0" destOrd="0" presId="urn:microsoft.com/office/officeart/2005/8/layout/radial5"/>
    <dgm:cxn modelId="{5FA0D16A-514F-46FE-A4B3-0E6151FB7D14}" srcId="{A095400E-8400-4353-847E-45653E179BA4}" destId="{F415ACA8-6939-4F14-9719-EBFFD22915B2}" srcOrd="3" destOrd="0" parTransId="{69AE4E28-8375-4350-B741-E186450EE5CF}" sibTransId="{3AAB216C-4ECC-4AB4-AAC9-7C8358B2F57E}"/>
    <dgm:cxn modelId="{E5BA60EF-0718-4DB7-947A-47DD1B2334F6}" type="presOf" srcId="{ADE42E27-F94A-45CE-8068-13F4DE2CCB95}" destId="{60725A42-21A8-48FE-986A-A939404BE478}" srcOrd="0" destOrd="0" presId="urn:microsoft.com/office/officeart/2005/8/layout/radial5"/>
    <dgm:cxn modelId="{D7D35FAD-8E4A-4E15-9CC4-5F5FB1AAD9A4}" type="presOf" srcId="{B4CD3A8C-534B-4A9E-8C05-67C3844CA8FE}" destId="{391091FD-2FA4-4C08-ABD3-2603164083B1}" srcOrd="0" destOrd="0" presId="urn:microsoft.com/office/officeart/2005/8/layout/radial5"/>
    <dgm:cxn modelId="{376049A9-FDA5-4D4A-9687-BE3CB62D2CE8}" type="presOf" srcId="{67436E07-9038-4F2A-8D1D-C399B07DB1FE}" destId="{4945DF33-5C0A-4D86-B7EC-6149563E74C7}" srcOrd="1" destOrd="0" presId="urn:microsoft.com/office/officeart/2005/8/layout/radial5"/>
    <dgm:cxn modelId="{EDDD3B8B-6D8B-46EB-ADDE-395E0F8FF2B2}" srcId="{DE039049-A7ED-4982-B910-BA6D04940933}" destId="{A095400E-8400-4353-847E-45653E179BA4}" srcOrd="0" destOrd="0" parTransId="{02326FCF-0517-4E50-8D4F-50A8326B2356}" sibTransId="{2C259851-4EF3-4474-A04C-7A9DEEBAC724}"/>
    <dgm:cxn modelId="{F845D50A-45A6-4731-A017-E64C4D1AC886}" srcId="{A095400E-8400-4353-847E-45653E179BA4}" destId="{A2ACF8D2-0665-4A3E-97DE-ED461D489B85}" srcOrd="2" destOrd="0" parTransId="{67436E07-9038-4F2A-8D1D-C399B07DB1FE}" sibTransId="{E162D5C5-CF92-4992-8851-88C2A689B46D}"/>
    <dgm:cxn modelId="{30C22466-27A1-4AB2-8710-E6CEFA571502}" type="presOf" srcId="{B4CD3A8C-534B-4A9E-8C05-67C3844CA8FE}" destId="{742EE02A-D265-4AF1-AB6B-7429320BFF1D}" srcOrd="1" destOrd="0" presId="urn:microsoft.com/office/officeart/2005/8/layout/radial5"/>
    <dgm:cxn modelId="{9E63DCE7-2640-4D32-B07E-A833CE1436E1}" type="presOf" srcId="{DE039049-A7ED-4982-B910-BA6D04940933}" destId="{41ECE2ED-5CCA-4A05-8C1D-A5FD8C987446}" srcOrd="0" destOrd="0" presId="urn:microsoft.com/office/officeart/2005/8/layout/radial5"/>
    <dgm:cxn modelId="{6BB33F7F-5139-461A-9F85-208D6B26BAE0}" type="presOf" srcId="{F415ACA8-6939-4F14-9719-EBFFD22915B2}" destId="{3CCB63C5-0BA6-4924-8150-941D8F2D7CC6}" srcOrd="0" destOrd="0" presId="urn:microsoft.com/office/officeart/2005/8/layout/radial5"/>
    <dgm:cxn modelId="{2E9C727C-EB5E-44F0-9590-8406CEDFC1FD}" type="presOf" srcId="{6B995866-FAF1-421F-B88F-554316B92E4B}" destId="{5DE7A464-3925-46A8-A94E-8A583F339072}" srcOrd="1" destOrd="0" presId="urn:microsoft.com/office/officeart/2005/8/layout/radial5"/>
    <dgm:cxn modelId="{9069EA8D-59AE-4214-A140-C29BBE594956}" type="presParOf" srcId="{41ECE2ED-5CCA-4A05-8C1D-A5FD8C987446}" destId="{8E60C1E8-8908-44B5-B13B-3E61E7E085DB}" srcOrd="0" destOrd="0" presId="urn:microsoft.com/office/officeart/2005/8/layout/radial5"/>
    <dgm:cxn modelId="{C7014F72-5314-46CE-A26E-9A9D1D2290E2}" type="presParOf" srcId="{41ECE2ED-5CCA-4A05-8C1D-A5FD8C987446}" destId="{24B0028E-2879-4250-9C98-5C318CCC15F0}" srcOrd="1" destOrd="0" presId="urn:microsoft.com/office/officeart/2005/8/layout/radial5"/>
    <dgm:cxn modelId="{9CA3539D-190C-450A-90CA-31F491C90170}" type="presParOf" srcId="{24B0028E-2879-4250-9C98-5C318CCC15F0}" destId="{5DE7A464-3925-46A8-A94E-8A583F339072}" srcOrd="0" destOrd="0" presId="urn:microsoft.com/office/officeart/2005/8/layout/radial5"/>
    <dgm:cxn modelId="{6A43DFCD-18C9-4371-8E3C-BDC3D339D0E1}" type="presParOf" srcId="{41ECE2ED-5CCA-4A05-8C1D-A5FD8C987446}" destId="{4194A7B9-EE16-4280-B2A9-060DCED21E16}" srcOrd="2" destOrd="0" presId="urn:microsoft.com/office/officeart/2005/8/layout/radial5"/>
    <dgm:cxn modelId="{9A862E65-F1BB-4695-A00D-4F12ACE79626}" type="presParOf" srcId="{41ECE2ED-5CCA-4A05-8C1D-A5FD8C987446}" destId="{391091FD-2FA4-4C08-ABD3-2603164083B1}" srcOrd="3" destOrd="0" presId="urn:microsoft.com/office/officeart/2005/8/layout/radial5"/>
    <dgm:cxn modelId="{481BA1CC-CD46-4412-A58A-57EFFC3F8C73}" type="presParOf" srcId="{391091FD-2FA4-4C08-ABD3-2603164083B1}" destId="{742EE02A-D265-4AF1-AB6B-7429320BFF1D}" srcOrd="0" destOrd="0" presId="urn:microsoft.com/office/officeart/2005/8/layout/radial5"/>
    <dgm:cxn modelId="{083D5E19-4E82-4D89-872C-54937AA4BCF5}" type="presParOf" srcId="{41ECE2ED-5CCA-4A05-8C1D-A5FD8C987446}" destId="{60725A42-21A8-48FE-986A-A939404BE478}" srcOrd="4" destOrd="0" presId="urn:microsoft.com/office/officeart/2005/8/layout/radial5"/>
    <dgm:cxn modelId="{529251AC-CF46-4ADA-9403-FACC5AE41BFC}" type="presParOf" srcId="{41ECE2ED-5CCA-4A05-8C1D-A5FD8C987446}" destId="{CD75F26D-B5B9-45EE-81D7-5E9810A1A449}" srcOrd="5" destOrd="0" presId="urn:microsoft.com/office/officeart/2005/8/layout/radial5"/>
    <dgm:cxn modelId="{40CBFEB6-6373-42C5-A03E-1480FF79A871}" type="presParOf" srcId="{CD75F26D-B5B9-45EE-81D7-5E9810A1A449}" destId="{4945DF33-5C0A-4D86-B7EC-6149563E74C7}" srcOrd="0" destOrd="0" presId="urn:microsoft.com/office/officeart/2005/8/layout/radial5"/>
    <dgm:cxn modelId="{E97F75A6-3631-46C5-92D3-FD4B7F33E0AE}" type="presParOf" srcId="{41ECE2ED-5CCA-4A05-8C1D-A5FD8C987446}" destId="{B1B257E2-EDED-49AB-B000-8BBB8A5EC9E8}" srcOrd="6" destOrd="0" presId="urn:microsoft.com/office/officeart/2005/8/layout/radial5"/>
    <dgm:cxn modelId="{CFEF0F0F-C2FF-489C-B08D-0AE8A0C5930C}" type="presParOf" srcId="{41ECE2ED-5CCA-4A05-8C1D-A5FD8C987446}" destId="{D41EC452-9E00-4F43-8D9B-D34C79CF5596}" srcOrd="7" destOrd="0" presId="urn:microsoft.com/office/officeart/2005/8/layout/radial5"/>
    <dgm:cxn modelId="{780B0E5E-1484-4252-AD34-FBD73E72F606}" type="presParOf" srcId="{D41EC452-9E00-4F43-8D9B-D34C79CF5596}" destId="{052215FF-368E-4DFD-8D53-D37557517F41}" srcOrd="0" destOrd="0" presId="urn:microsoft.com/office/officeart/2005/8/layout/radial5"/>
    <dgm:cxn modelId="{CBAA3400-A2D5-4EBD-AD5C-B12598245901}" type="presParOf" srcId="{41ECE2ED-5CCA-4A05-8C1D-A5FD8C987446}" destId="{3CCB63C5-0BA6-4924-8150-941D8F2D7CC6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60C1E8-8908-44B5-B13B-3E61E7E085DB}">
      <dsp:nvSpPr>
        <dsp:cNvPr id="0" name=""/>
        <dsp:cNvSpPr/>
      </dsp:nvSpPr>
      <dsp:spPr>
        <a:xfrm>
          <a:off x="3553402" y="2202519"/>
          <a:ext cx="2398048" cy="15716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noProof="0" smtClean="0">
              <a:latin typeface="Times New Roman" pitchFamily="18" charset="0"/>
              <a:cs typeface="Times New Roman" pitchFamily="18" charset="0"/>
            </a:rPr>
            <a:t>Завдяки смуговій системі обробітку грунту</a:t>
          </a:r>
          <a:endParaRPr lang="uk-UA" sz="2000" kern="1200" noProof="0">
            <a:latin typeface="Times New Roman" pitchFamily="18" charset="0"/>
            <a:cs typeface="Times New Roman" pitchFamily="18" charset="0"/>
          </a:endParaRPr>
        </a:p>
      </dsp:txBody>
      <dsp:txXfrm>
        <a:off x="3904588" y="2432678"/>
        <a:ext cx="1695676" cy="1111307"/>
      </dsp:txXfrm>
    </dsp:sp>
    <dsp:sp modelId="{24B0028E-2879-4250-9C98-5C318CCC15F0}">
      <dsp:nvSpPr>
        <dsp:cNvPr id="0" name=""/>
        <dsp:cNvSpPr/>
      </dsp:nvSpPr>
      <dsp:spPr>
        <a:xfrm rot="19224945">
          <a:off x="5590909" y="1839221"/>
          <a:ext cx="456379" cy="5343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/>
        </a:p>
      </dsp:txBody>
      <dsp:txXfrm>
        <a:off x="5606607" y="1989713"/>
        <a:ext cx="319465" cy="320612"/>
      </dsp:txXfrm>
    </dsp:sp>
    <dsp:sp modelId="{4194A7B9-EE16-4280-B2A9-060DCED21E16}">
      <dsp:nvSpPr>
        <dsp:cNvPr id="0" name=""/>
        <dsp:cNvSpPr/>
      </dsp:nvSpPr>
      <dsp:spPr>
        <a:xfrm>
          <a:off x="5742684" y="432053"/>
          <a:ext cx="2302132" cy="157162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noProof="0" smtClean="0">
              <a:latin typeface="Times New Roman" pitchFamily="18" charset="0"/>
              <a:cs typeface="Times New Roman" pitchFamily="18" charset="0"/>
            </a:rPr>
            <a:t>збереженню вологи в умовах її нестачі;</a:t>
          </a:r>
          <a:endParaRPr lang="uk-UA" sz="2000" kern="1200" noProof="0">
            <a:latin typeface="Times New Roman" pitchFamily="18" charset="0"/>
            <a:cs typeface="Times New Roman" pitchFamily="18" charset="0"/>
          </a:endParaRPr>
        </a:p>
      </dsp:txBody>
      <dsp:txXfrm>
        <a:off x="6079823" y="662212"/>
        <a:ext cx="1627854" cy="1111306"/>
      </dsp:txXfrm>
    </dsp:sp>
    <dsp:sp modelId="{391091FD-2FA4-4C08-ABD3-2603164083B1}">
      <dsp:nvSpPr>
        <dsp:cNvPr id="0" name=""/>
        <dsp:cNvSpPr/>
      </dsp:nvSpPr>
      <dsp:spPr>
        <a:xfrm rot="2273542">
          <a:off x="5640400" y="3614790"/>
          <a:ext cx="520532" cy="5343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/>
        </a:p>
      </dsp:txBody>
      <dsp:txXfrm>
        <a:off x="5656862" y="3673705"/>
        <a:ext cx="364372" cy="320612"/>
      </dsp:txXfrm>
    </dsp:sp>
    <dsp:sp modelId="{60725A42-21A8-48FE-986A-A939404BE478}">
      <dsp:nvSpPr>
        <dsp:cNvPr id="0" name=""/>
        <dsp:cNvSpPr/>
      </dsp:nvSpPr>
      <dsp:spPr>
        <a:xfrm>
          <a:off x="5248475" y="4104451"/>
          <a:ext cx="3895524" cy="157162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noProof="0" smtClean="0">
              <a:latin typeface="Times New Roman" pitchFamily="18" charset="0"/>
              <a:cs typeface="Times New Roman" pitchFamily="18" charset="0"/>
            </a:rPr>
            <a:t>збереженню культури від впливу прямих сонячних променів і рівномірному розподілу тепла;</a:t>
          </a:r>
          <a:endParaRPr lang="uk-UA" sz="2000" kern="1200" noProof="0">
            <a:latin typeface="Times New Roman" pitchFamily="18" charset="0"/>
            <a:cs typeface="Times New Roman" pitchFamily="18" charset="0"/>
          </a:endParaRPr>
        </a:p>
      </dsp:txBody>
      <dsp:txXfrm>
        <a:off x="5818961" y="4334610"/>
        <a:ext cx="2754552" cy="1111307"/>
      </dsp:txXfrm>
    </dsp:sp>
    <dsp:sp modelId="{CD75F26D-B5B9-45EE-81D7-5E9810A1A449}">
      <dsp:nvSpPr>
        <dsp:cNvPr id="0" name=""/>
        <dsp:cNvSpPr/>
      </dsp:nvSpPr>
      <dsp:spPr>
        <a:xfrm rot="8090550">
          <a:off x="3606893" y="3657544"/>
          <a:ext cx="428555" cy="5343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/>
        </a:p>
      </dsp:txBody>
      <dsp:txXfrm rot="10800000">
        <a:off x="3716506" y="3718834"/>
        <a:ext cx="299989" cy="320612"/>
      </dsp:txXfrm>
    </dsp:sp>
    <dsp:sp modelId="{B1B257E2-EDED-49AB-B000-8BBB8A5EC9E8}">
      <dsp:nvSpPr>
        <dsp:cNvPr id="0" name=""/>
        <dsp:cNvSpPr/>
      </dsp:nvSpPr>
      <dsp:spPr>
        <a:xfrm>
          <a:off x="539550" y="4176476"/>
          <a:ext cx="4499483" cy="157162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noProof="0" smtClean="0">
              <a:latin typeface="Times New Roman" pitchFamily="18" charset="0"/>
              <a:cs typeface="Times New Roman" pitchFamily="18" charset="0"/>
            </a:rPr>
            <a:t>запобіганню надмірного зволоження і закисання ґрунту в періоди затяжних і зливових дощів;</a:t>
          </a:r>
          <a:endParaRPr lang="uk-UA" sz="2000" kern="1200" noProof="0">
            <a:latin typeface="Times New Roman" pitchFamily="18" charset="0"/>
            <a:cs typeface="Times New Roman" pitchFamily="18" charset="0"/>
          </a:endParaRPr>
        </a:p>
      </dsp:txBody>
      <dsp:txXfrm>
        <a:off x="1198484" y="4406635"/>
        <a:ext cx="3181615" cy="1111307"/>
      </dsp:txXfrm>
    </dsp:sp>
    <dsp:sp modelId="{D41EC452-9E00-4F43-8D9B-D34C79CF5596}">
      <dsp:nvSpPr>
        <dsp:cNvPr id="0" name=""/>
        <dsp:cNvSpPr/>
      </dsp:nvSpPr>
      <dsp:spPr>
        <a:xfrm rot="13073481">
          <a:off x="3582004" y="1937030"/>
          <a:ext cx="325710" cy="5343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/>
        </a:p>
      </dsp:txBody>
      <dsp:txXfrm rot="10800000">
        <a:off x="3669417" y="2073906"/>
        <a:ext cx="227997" cy="320612"/>
      </dsp:txXfrm>
    </dsp:sp>
    <dsp:sp modelId="{3CCB63C5-0BA6-4924-8150-941D8F2D7CC6}">
      <dsp:nvSpPr>
        <dsp:cNvPr id="0" name=""/>
        <dsp:cNvSpPr/>
      </dsp:nvSpPr>
      <dsp:spPr>
        <a:xfrm>
          <a:off x="261358" y="504055"/>
          <a:ext cx="4617229" cy="157162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noProof="0" dirty="0" smtClean="0">
              <a:latin typeface="Times New Roman" pitchFamily="18" charset="0"/>
              <a:cs typeface="Times New Roman" pitchFamily="18" charset="0"/>
            </a:rPr>
            <a:t>захисту насіння і сходів за настання несподіваних заморозків і різкого зниження температури.</a:t>
          </a:r>
          <a:endParaRPr lang="uk-UA" sz="2000" kern="1200" noProof="0" dirty="0">
            <a:latin typeface="Times New Roman" pitchFamily="18" charset="0"/>
            <a:cs typeface="Times New Roman" pitchFamily="18" charset="0"/>
          </a:endParaRPr>
        </a:p>
      </dsp:txBody>
      <dsp:txXfrm>
        <a:off x="937536" y="734214"/>
        <a:ext cx="3264873" cy="11113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379D81-261E-4FA7-9045-6C42B6313746}" type="datetimeFigureOut">
              <a:rPr lang="ru-RU" smtClean="0"/>
              <a:pPr/>
              <a:t>29.06.2021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2C2745-EF38-4A0D-B9B7-63DBEFE09A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897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29375-A87C-46FE-AB1D-795E6E4D3585}" type="datetimeFigureOut">
              <a:rPr lang="uk-UA"/>
              <a:pPr>
                <a:defRPr/>
              </a:pPr>
              <a:t>29.06.2021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998E3-F5C1-4627-A59D-64F1EB26B3C4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04CC2-A756-486E-82D2-0726B574EE0A}" type="datetimeFigureOut">
              <a:rPr lang="uk-UA"/>
              <a:pPr>
                <a:defRPr/>
              </a:pPr>
              <a:t>29.06.2021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DD602-3344-4EF2-8C33-9EAD0981CFD4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BC03E-AF5F-49DA-953E-2A7148413E11}" type="datetimeFigureOut">
              <a:rPr lang="uk-UA"/>
              <a:pPr>
                <a:defRPr/>
              </a:pPr>
              <a:t>29.06.2021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55C3D-ECA4-4B54-B9E2-4208DDDA31AE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CD694-C2B4-4D2B-A879-0713C057BEC8}" type="datetimeFigureOut">
              <a:rPr lang="uk-UA"/>
              <a:pPr>
                <a:defRPr/>
              </a:pPr>
              <a:t>29.06.2021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154B5-B0C9-4E54-AD8D-29DDE80DAE9C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53A9F-6425-4FDB-865E-CB4593CE536C}" type="datetimeFigureOut">
              <a:rPr lang="uk-UA"/>
              <a:pPr>
                <a:defRPr/>
              </a:pPr>
              <a:t>29.06.2021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A38FF-B857-4F15-96A5-73E27AD5BC03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7C0AE-B242-49F3-8E05-ACA73AA085D9}" type="datetimeFigureOut">
              <a:rPr lang="uk-UA"/>
              <a:pPr>
                <a:defRPr/>
              </a:pPr>
              <a:t>29.06.2021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952DB-D649-4F49-93CC-33AC115E032F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B2042-CC25-403D-8D66-DF9C6F78BD51}" type="datetimeFigureOut">
              <a:rPr lang="uk-UA"/>
              <a:pPr>
                <a:defRPr/>
              </a:pPr>
              <a:t>29.06.2021</a:t>
            </a:fld>
            <a:endParaRPr lang="uk-UA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44C7E-AEC6-4E3B-BFCC-E2C1A5CF9A7E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B5534-5BEE-4F51-A3F3-9A26DC86CCF5}" type="datetimeFigureOut">
              <a:rPr lang="uk-UA"/>
              <a:pPr>
                <a:defRPr/>
              </a:pPr>
              <a:t>29.06.2021</a:t>
            </a:fld>
            <a:endParaRPr lang="uk-UA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C1592-1B0D-4D9D-BF5F-1181C9DB3E5A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D23C3-0897-4808-BC63-C78433CDD5A2}" type="datetimeFigureOut">
              <a:rPr lang="uk-UA"/>
              <a:pPr>
                <a:defRPr/>
              </a:pPr>
              <a:t>29.06.2021</a:t>
            </a:fld>
            <a:endParaRPr lang="uk-UA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393F4-8037-44BE-ADA3-77E8C888515A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9D6CE-0A1F-4634-970C-2C9C86789B68}" type="datetimeFigureOut">
              <a:rPr lang="uk-UA"/>
              <a:pPr>
                <a:defRPr/>
              </a:pPr>
              <a:t>29.06.2021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563F1-FFB0-4E01-860A-7220B140FF64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B4E99-BAC3-42A1-ADBB-C5C02138831D}" type="datetimeFigureOut">
              <a:rPr lang="uk-UA"/>
              <a:pPr>
                <a:defRPr/>
              </a:pPr>
              <a:t>29.06.2021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1DAD8-901E-48AB-B30B-882F15BF5E10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uk-UA" smtClean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AC7BBA1-5CCF-4ECD-95BF-7C75655A4DE9}" type="datetimeFigureOut">
              <a:rPr lang="uk-UA"/>
              <a:pPr>
                <a:defRPr/>
              </a:pPr>
              <a:t>29.06.2021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1F2A251-29C7-4FB5-B4F9-53355BDE27B5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Лекція 14.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ІННОВАЦІЙНІ ТЕХНОЛОГІЇ СМУГОВОГО ОБРОБІТКУ ҐРУНТУ 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УКРАЇНІ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ТА ЗА КОРДОНОМ. ОСОБЛИВОСТІ КОНСТРУКЦІЙ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МАШИН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ДЛЯ ЇХ ВПРОВАДЖЕННЯ.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243608" y="689073"/>
            <a:ext cx="7772400" cy="13624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defPPr>
              <a:defRPr lang="uk-UA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67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Міністерство освіти </a:t>
            </a:r>
            <a:r>
              <a:rPr lang="uk-UA" sz="67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і</a:t>
            </a:r>
            <a:r>
              <a:rPr kumimoji="0" lang="uk-UA" sz="67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науки України</a:t>
            </a:r>
            <a:br>
              <a:rPr kumimoji="0" lang="uk-UA" sz="67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uk-UA" sz="67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Вінницький національний аграрний університет</a:t>
            </a:r>
            <a:br>
              <a:rPr kumimoji="0" lang="uk-UA" sz="67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uk-UA" sz="67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uk-UA" sz="67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uk-UA" sz="67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uk-UA" sz="67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uk-UA" sz="67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uk-UA" sz="67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uk-UA" sz="67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uk-UA" sz="67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uk-UA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uk-UA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uk-UA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uk-UA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uk-UA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uk-UA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uk-UA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uk-UA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7" name="Picture 2" descr="D:\Документи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992" y="284409"/>
            <a:ext cx="1268760" cy="1268760"/>
          </a:xfrm>
          <a:prstGeom prst="rect">
            <a:avLst/>
          </a:prstGeom>
          <a:noFill/>
        </p:spPr>
      </p:pic>
      <p:sp>
        <p:nvSpPr>
          <p:cNvPr id="8" name="Текст 3"/>
          <p:cNvSpPr txBox="1">
            <a:spLocks/>
          </p:cNvSpPr>
          <p:nvPr/>
        </p:nvSpPr>
        <p:spPr>
          <a:xfrm>
            <a:off x="1763689" y="4221088"/>
            <a:ext cx="4680520" cy="1046301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План</a:t>
            </a:r>
          </a:p>
          <a:p>
            <a:pPr algn="ctr"/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700" dirty="0">
                <a:latin typeface="Times New Roman" pitchFamily="18" charset="0"/>
                <a:cs typeface="Times New Roman" pitchFamily="18" charset="0"/>
              </a:rPr>
              <a:t>1. Пневматична сівалка </a:t>
            </a:r>
            <a:r>
              <a:rPr lang="en-US" sz="1700" b="1" dirty="0">
                <a:latin typeface="Times New Roman" pitchFamily="18" charset="0"/>
                <a:cs typeface="Times New Roman" pitchFamily="18" charset="0"/>
              </a:rPr>
              <a:t>Flexi</a:t>
            </a:r>
            <a:r>
              <a:rPr lang="uk-UA" sz="1700" b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700" b="1" dirty="0">
                <a:latin typeface="Times New Roman" pitchFamily="18" charset="0"/>
                <a:cs typeface="Times New Roman" pitchFamily="18" charset="0"/>
              </a:rPr>
              <a:t>Coil ST</a:t>
            </a:r>
            <a:r>
              <a:rPr lang="uk-UA" sz="1700" b="1" dirty="0">
                <a:latin typeface="Times New Roman" pitchFamily="18" charset="0"/>
                <a:cs typeface="Times New Roman" pitchFamily="18" charset="0"/>
              </a:rPr>
              <a:t> 820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700" dirty="0">
                <a:latin typeface="Times New Roman" pitchFamily="18" charset="0"/>
                <a:cs typeface="Times New Roman" pitchFamily="18" charset="0"/>
              </a:rPr>
              <a:t>2. Причіпна пневматична стерньова сівалка Great Plains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700" dirty="0">
                <a:latin typeface="Times New Roman" pitchFamily="18" charset="0"/>
                <a:cs typeface="Times New Roman" pitchFamily="18" charset="0"/>
              </a:rPr>
              <a:t>3. Сівалки </a:t>
            </a:r>
            <a:r>
              <a:rPr lang="uk-UA" sz="1700" dirty="0" err="1">
                <a:latin typeface="Times New Roman" pitchFamily="18" charset="0"/>
                <a:cs typeface="Times New Roman" pitchFamily="18" charset="0"/>
              </a:rPr>
              <a:t>John</a:t>
            </a:r>
            <a:r>
              <a:rPr lang="uk-UA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700" dirty="0" err="1">
                <a:latin typeface="Times New Roman" pitchFamily="18" charset="0"/>
                <a:cs typeface="Times New Roman" pitchFamily="18" charset="0"/>
              </a:rPr>
              <a:t>Deere</a:t>
            </a:r>
            <a:r>
              <a:rPr lang="uk-UA" sz="17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700" dirty="0">
                <a:latin typeface="Times New Roman" pitchFamily="18" charset="0"/>
                <a:cs typeface="Times New Roman" pitchFamily="18" charset="0"/>
              </a:rPr>
              <a:t>4. Сівалка </a:t>
            </a:r>
            <a:r>
              <a:rPr lang="uk-UA" sz="1700" dirty="0" err="1">
                <a:latin typeface="Times New Roman" pitchFamily="18" charset="0"/>
                <a:cs typeface="Times New Roman" pitchFamily="18" charset="0"/>
              </a:rPr>
              <a:t>Primera</a:t>
            </a:r>
            <a:r>
              <a:rPr lang="uk-UA" sz="1700" dirty="0">
                <a:latin typeface="Times New Roman" pitchFamily="18" charset="0"/>
                <a:cs typeface="Times New Roman" pitchFamily="18" charset="0"/>
              </a:rPr>
              <a:t> DMC.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pPr marL="4484688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uk-UA" sz="16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609404686"/>
              </p:ext>
            </p:extLst>
          </p:nvPr>
        </p:nvGraphicFramePr>
        <p:xfrm>
          <a:off x="0" y="260648"/>
          <a:ext cx="9144000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040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Пневматична сівалка Flexi-Coil ST 820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Объект 5" descr="C:\Documents and Settings\123\Рабочий стол\5000HD_main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7870" y="1484784"/>
            <a:ext cx="6768752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399778" y="4548991"/>
            <a:ext cx="84249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28650" algn="just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Ширина захвату трисекційної моделі посівного комплексу Flexi-Coil ST 820 складає 9,7 м,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пятисекційного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- 18,9 м. Центральні секції і крила культиватора розташовані на підвісних діагональних лініях. Така гнучкість дозволяє відповідати рельєфу, зберігаючи при цьому потрібну глибину проникнення в ґрунт. Пружинна борона забезпечує вирівнювання поверхні поля, а також рівномірне розподілення и часткове подрібнення сухої стерні.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1944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Причіпна пневматична стерньова сівалка Great Plains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 descr="http://www.no-till.ru/seeders/greatplains/gp4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9652" y="1124744"/>
            <a:ext cx="5904656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79512" y="4131946"/>
            <a:ext cx="842493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Пневматична сівалка для посіву зернових культур за мінімальною і нульовою технологією на полях великих розмірів.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Основні переваги: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Велика робоча ширина при мінімальних енерговитратах;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Крила сівалки копіюють поверхню ґрунту від - 50град до + 200град;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uk-UA" sz="1800" dirty="0" err="1">
                <a:latin typeface="Times New Roman" pitchFamily="18" charset="0"/>
                <a:cs typeface="Times New Roman" pitchFamily="18" charset="0"/>
              </a:rPr>
              <a:t>Самозавантаження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 зернового бункера;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Висока маневреність сівалки, завдяки наполовину вмонтованій конструкції бункера в раму сівалки;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Рівномірний розподіл зерна незалежно від рельєфу.</a:t>
            </a:r>
            <a:endParaRPr lang="uk-UA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223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Сівалка </a:t>
            </a:r>
            <a:r>
              <a:rPr lang="uk-UA" dirty="0" err="1"/>
              <a:t>John</a:t>
            </a:r>
            <a:r>
              <a:rPr lang="uk-UA" dirty="0"/>
              <a:t> </a:t>
            </a:r>
            <a:r>
              <a:rPr lang="uk-UA" dirty="0" err="1"/>
              <a:t>Deere</a:t>
            </a:r>
            <a:r>
              <a:rPr lang="uk-UA" dirty="0"/>
              <a:t> 1890</a:t>
            </a:r>
          </a:p>
        </p:txBody>
      </p:sp>
      <p:pic>
        <p:nvPicPr>
          <p:cNvPr id="4" name="Объект 3" descr="Сеялка 1890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196752"/>
            <a:ext cx="5256584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3931752"/>
              </p:ext>
            </p:extLst>
          </p:nvPr>
        </p:nvGraphicFramePr>
        <p:xfrm>
          <a:off x="1187624" y="3789040"/>
          <a:ext cx="6077585" cy="9131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16424"/>
                <a:gridCol w="2261161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Габаритна довжина, м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8,8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Відстань між сошниками в ряду, см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50,8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Відстань між рядами сошників, мм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134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Транспортна висота, м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4,4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5283444"/>
              </p:ext>
            </p:extLst>
          </p:nvPr>
        </p:nvGraphicFramePr>
        <p:xfrm>
          <a:off x="1187624" y="4653136"/>
          <a:ext cx="6077585" cy="13696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72408"/>
                <a:gridCol w="2405177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Транспортна ширина, м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5,59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Шини і колеса бокових секцій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(8) 11L-15, 10PR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Регульований гідравлічний тиск на прижим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75-182 кг/сошник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Діаметр диска, см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46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Кут нахилу дискового ножа, 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7°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Крок регулювання опорного колеса, см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1,3 до 8,9 см с шагом 0,64 см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533525" y="29495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Технічна характеристика.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Продовження таблиці 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447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John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Deere1590</a:t>
            </a:r>
          </a:p>
        </p:txBody>
      </p:sp>
      <p:pic>
        <p:nvPicPr>
          <p:cNvPr id="4" name="Объект 3" descr="Сеялка 1590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124744"/>
            <a:ext cx="6048672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64518" y="4725144"/>
            <a:ext cx="87129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/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Сошник на сівалці для прямого посіву моделі 1590 сконструйований для роботи в будь-яких ґрунтових умовах. Безумовно, </a:t>
            </a:r>
            <a:r>
              <a:rPr lang="uk-UA" sz="1800" dirty="0" err="1">
                <a:latin typeface="Times New Roman" pitchFamily="18" charset="0"/>
                <a:cs typeface="Times New Roman" pitchFamily="18" charset="0"/>
              </a:rPr>
              <a:t>однодисковий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 сошник працює виключно ефективно на полях з великою кількістю пожнивних залишків. Кут атаки дискових ножів діаметром 46 см складає 7 градусів, що забезпечує високу продуктивність робіт на полях з великим об'ємом рослинних залишків. Притискне зусилля до 204 кг забезпечує постійний тиск на сошники на ущільнених ґрунтах. </a:t>
            </a:r>
            <a:endParaRPr lang="uk-UA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744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Сівалка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Primera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DMC</a:t>
            </a:r>
          </a:p>
        </p:txBody>
      </p:sp>
      <p:pic>
        <p:nvPicPr>
          <p:cNvPr id="4" name="Объект 3" descr="http://no-till.ru/seeders/amazone/Primera4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124744"/>
            <a:ext cx="7056784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46348" y="4725144"/>
            <a:ext cx="84249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/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Твердосплавні </a:t>
            </a:r>
            <a:r>
              <a:rPr lang="uk-UA" sz="1800" dirty="0" err="1">
                <a:latin typeface="Times New Roman" pitchFamily="18" charset="0"/>
                <a:cs typeface="Times New Roman" pitchFamily="18" charset="0"/>
              </a:rPr>
              <a:t>долотовидні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 сошники готують борозну для насінного матеріалу і добрив. </a:t>
            </a:r>
            <a:r>
              <a:rPr lang="uk-UA" sz="1800" dirty="0" err="1">
                <a:latin typeface="Times New Roman" pitchFamily="18" charset="0"/>
                <a:cs typeface="Times New Roman" pitchFamily="18" charset="0"/>
              </a:rPr>
              <a:t>Долотовидні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 сошники на підвісці паралелограма ідеально копіюють рельєф ґрунту. У комбінації з опорними катками гарантується точна глибина укладання насіння. Глибина укладання регулюється за допомогою рукоятки – дуже просто і швидко.</a:t>
            </a:r>
            <a:endParaRPr lang="uk-UA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885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>
            <a:normAutofit fontScale="60000" lnSpcReduction="20000"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400" b="1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Причіпна пневматична стерньова сівалка Great Plains </a:t>
            </a:r>
            <a:r>
              <a:rPr kumimoji="0" lang="ru-RU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Рисунок 2" descr="http://www.no-till.ru/seeders/greatplains/gp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214422"/>
            <a:ext cx="7643866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1406</TotalTime>
  <Words>430</Words>
  <Application>Microsoft Office PowerPoint</Application>
  <PresentationFormat>Экран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Лекція 14.  ІННОВАЦІЙНІ ТЕХНОЛОГІЇ СМУГОВОГО ОБРОБІТКУ ҐРУНТУ В УКРАЇНІ ТА ЗА КОРДОНОМ. ОСОБЛИВОСТІ КОНСТРУКЦІЙ МАШИН ДЛЯ ЇХ ВПРОВАДЖЕННЯ. </vt:lpstr>
      <vt:lpstr>Презентация PowerPoint</vt:lpstr>
      <vt:lpstr>Пневматична сівалка Flexi-Coil ST 820</vt:lpstr>
      <vt:lpstr>Причіпна пневматична стерньова сівалка Great Plains</vt:lpstr>
      <vt:lpstr>Сівалка John Deere 1890</vt:lpstr>
      <vt:lpstr>John Deere1590</vt:lpstr>
      <vt:lpstr>Сівалка Primera DMC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adm</cp:lastModifiedBy>
  <cp:revision>134</cp:revision>
  <dcterms:created xsi:type="dcterms:W3CDTF">2013-03-31T10:30:10Z</dcterms:created>
  <dcterms:modified xsi:type="dcterms:W3CDTF">2021-06-29T17:24:17Z</dcterms:modified>
</cp:coreProperties>
</file>