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27" r:id="rId3"/>
    <p:sldId id="428" r:id="rId4"/>
    <p:sldId id="429" r:id="rId5"/>
    <p:sldId id="417" r:id="rId6"/>
    <p:sldId id="418" r:id="rId7"/>
    <p:sldId id="419" r:id="rId8"/>
    <p:sldId id="420" r:id="rId9"/>
    <p:sldId id="421" r:id="rId10"/>
    <p:sldId id="424" r:id="rId11"/>
    <p:sldId id="426" r:id="rId12"/>
    <p:sldId id="433" r:id="rId13"/>
    <p:sldId id="431" r:id="rId14"/>
    <p:sldId id="432" r:id="rId1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1" autoAdjust="0"/>
    <p:restoredTop sz="92443" autoAdjust="0"/>
  </p:normalViewPr>
  <p:slideViewPr>
    <p:cSldViewPr>
      <p:cViewPr>
        <p:scale>
          <a:sx n="40" d="100"/>
          <a:sy n="40" d="100"/>
        </p:scale>
        <p:origin x="-348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79D81-261E-4FA7-9045-6C42B6313746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C2745-EF38-4A0D-B9B7-63DBEFE09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9375-A87C-46FE-AB1D-795E6E4D3585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98E3-F5C1-4627-A59D-64F1EB26B3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4CC2-A756-486E-82D2-0726B574EE0A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D602-3344-4EF2-8C33-9EAD0981CF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C03E-AF5F-49DA-953E-2A7148413E11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5C3D-ECA4-4B54-B9E2-4208DDDA31A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D694-C2B4-4D2B-A879-0713C057BEC8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54B5-B0C9-4E54-AD8D-29DDE80DAE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3A9F-6425-4FDB-865E-CB4593CE536C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38FF-B857-4F15-96A5-73E27AD5BC0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C0AE-B242-49F3-8E05-ACA73AA085D9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52DB-D649-4F49-93CC-33AC115E03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2042-CC25-403D-8D66-DF9C6F78BD51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4C7E-AEC6-4E3B-BFCC-E2C1A5CF9A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5534-5BEE-4F51-A3F3-9A26DC86CCF5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1592-1B0D-4D9D-BF5F-1181C9DB3E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23C3-0897-4808-BC63-C78433CDD5A2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93F4-8037-44BE-ADA3-77E8C88851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9D6CE-0A1F-4634-970C-2C9C86789B68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63F1-FFB0-4E01-860A-7220B140FF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4E99-BAC3-42A1-ADBB-C5C02138831D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AD8-901E-48AB-B30B-882F15BF5E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7BBA1-5CCF-4ECD-95BF-7C75655A4DE9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F2A251-29C7-4FB5-B4F9-53355BDE27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Лекція 16.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РОБОЧІ ОРГАНИ АГРЕГАТІВ ДЛЯ ЗАСТОСУВАННЯ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ТЕХНОЛОГІЇ STRIP-TILL. КОНСТРУКЦІЇ, ТЕХНОЛОГІЇ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ВИГОТОВЛЕННЯ.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43608" y="689073"/>
            <a:ext cx="7772400" cy="136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Міністерство освіти </a:t>
            </a:r>
            <a:r>
              <a:rPr lang="uk-UA" sz="67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і</a:t>
            </a: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науки України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Вінницький національний аграрний університет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D:\Документ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" y="284409"/>
            <a:ext cx="1268760" cy="1268760"/>
          </a:xfrm>
          <a:prstGeom prst="rect">
            <a:avLst/>
          </a:prstGeom>
          <a:noFill/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2555776" y="4221088"/>
            <a:ext cx="4752527" cy="1046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Strip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Till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основні цілі.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2. Можливості застосування технології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strip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till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Конструктивні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strip-till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846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rthman 1tRIPr XD COM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8568952" cy="571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wn Pluribus Northern Alab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рикладом </a:t>
            </a:r>
            <a:r>
              <a:rPr lang="uk-UA" dirty="0">
                <a:solidFill>
                  <a:schemeClr val="bg1"/>
                </a:solidFill>
              </a:rPr>
              <a:t>агрегату для весняного </a:t>
            </a:r>
            <a:r>
              <a:rPr lang="uk-UA" dirty="0" err="1">
                <a:solidFill>
                  <a:schemeClr val="bg1"/>
                </a:solidFill>
              </a:rPr>
              <a:t>стрип-тілла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Pluribus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( DAWN )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ісце відкладання поверхневого добрив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88" y="1600200"/>
            <a:ext cx="681982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43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Strip-­Till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найважливішими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правилами,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звертати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аргументоване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комбінованому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послідовному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кліматичних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умов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потребі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GPS;</a:t>
            </a: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вірного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обробітку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умов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пристосованого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бур’янів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одноразово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посіву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вужчих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розпушування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глибину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проводиться,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точне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відокремлення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пожнивних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решток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081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544616"/>
          </a:xfrm>
        </p:spPr>
        <p:txBody>
          <a:bodyPr/>
          <a:lstStyle/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розпушування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обробці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недопущення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ущільнених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руйнування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попередньої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поверхневої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стерні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уникнення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розмноженням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мишей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ретельного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контролю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вчасне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реагування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неконтрольованому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розмноженні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слимаків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збору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врожаю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намагатися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рівномірного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пожнивних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решток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ширині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захвату жатки;</a:t>
            </a: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оптимальне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переваг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підкореневого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підживлення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607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Strip-Till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цілями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оптимального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сформованого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простору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розпушування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прибирання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рядка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пожнивних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решток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зворотного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ущільнення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оптимальної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посівом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вирівнювання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поля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прикочувальних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агротехнічних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меншого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потужної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оранки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7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доступу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капілярності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особливо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міжряддях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рядком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зворотному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ущільненні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вітрової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ерозії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перш за все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уникнення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дрібного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шару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поля,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утримувальній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пожнивних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решток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міжряддях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підкореневе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підживлення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внесених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добрив.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4278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Обробіток грунту смугами - Strip-Till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6" y="1600200"/>
            <a:ext cx="752932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58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9469" r="7304" b="12766"/>
          <a:stretch>
            <a:fillRect/>
          </a:stretch>
        </p:blipFill>
        <p:spPr bwMode="auto">
          <a:xfrm>
            <a:off x="179512" y="-1"/>
            <a:ext cx="8964488" cy="62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404664"/>
            <a:ext cx="3016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Приклад смугової обробки</a:t>
            </a:r>
            <a:endParaRPr lang="uk-UA" dirty="0"/>
          </a:p>
        </p:txBody>
      </p:sp>
      <p:pic>
        <p:nvPicPr>
          <p:cNvPr id="5" name="Picture 5" descr="Стрип-тилл пример полосовой обрабо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24736" cy="4736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6480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Техніка для </a:t>
            </a:r>
            <a:r>
              <a:rPr lang="en-US" sz="3200" b="1" dirty="0" smtClean="0"/>
              <a:t>Strip-Till</a:t>
            </a:r>
            <a:endParaRPr lang="uk-UA" sz="3200" b="1" dirty="0" smtClean="0"/>
          </a:p>
          <a:p>
            <a:endParaRPr lang="ru-RU" dirty="0"/>
          </a:p>
        </p:txBody>
      </p:sp>
      <p:pic>
        <p:nvPicPr>
          <p:cNvPr id="3" name="Picture 2" descr="http://striptill.com.ua/wp-content/uploads/1tRIP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84493" cy="489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4522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Система</a:t>
            </a:r>
            <a:r>
              <a:rPr lang="uk-UA" dirty="0" smtClean="0"/>
              <a:t> </a:t>
            </a:r>
            <a:r>
              <a:rPr lang="uk-UA" b="1" i="1" dirty="0" smtClean="0"/>
              <a:t>1tRIPr</a:t>
            </a:r>
            <a:endParaRPr lang="uk-UA" dirty="0" smtClean="0"/>
          </a:p>
          <a:p>
            <a:r>
              <a:rPr lang="uk-UA" dirty="0" smtClean="0"/>
              <a:t> </a:t>
            </a:r>
          </a:p>
          <a:p>
            <a:r>
              <a:rPr lang="uk-UA" b="1" i="1" dirty="0" smtClean="0"/>
              <a:t>Система для передпосівного обробітку </a:t>
            </a:r>
            <a:r>
              <a:rPr lang="uk-UA" b="1" i="1" dirty="0" err="1" smtClean="0"/>
              <a:t>грунту</a:t>
            </a:r>
            <a:r>
              <a:rPr lang="uk-UA" b="1" i="1" dirty="0" smtClean="0"/>
              <a:t> та точного внесення поживних речовин/</a:t>
            </a:r>
            <a:endParaRPr lang="uk-UA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riptill.com.ua/wp-content/uploads/2013/09/1tRIPr-%D1%81%D1%82%D1%96%D0%B9%D0%BA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5"/>
            <a:ext cx="8208912" cy="5741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riptill.com.ua/wp-content/uploads/1tRIP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3"/>
            <a:ext cx="8280920" cy="5283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340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Лекція 16.  РОБОЧІ ОРГАНИ АГРЕГАТІВ ДЛЯ ЗАСТОСУВАННЯ  ТЕХНОЛОГІЇ STRIP-TILL. КОНСТРУКЦІЇ, ТЕХНОЛОГІЇ  ВИГОТОВЛЕННЯ. </vt:lpstr>
      <vt:lpstr>При застосуванні технології Strip-Till  основними цілями є: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 застосуванні технології Strip-­Till найважливішими правилами, на які слід звертати увагу, є: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</cp:lastModifiedBy>
  <cp:revision>131</cp:revision>
  <dcterms:created xsi:type="dcterms:W3CDTF">2013-03-31T10:30:10Z</dcterms:created>
  <dcterms:modified xsi:type="dcterms:W3CDTF">2021-06-29T08:33:04Z</dcterms:modified>
</cp:coreProperties>
</file>