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4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9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9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8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6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0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49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7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233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4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5521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6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03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7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9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vorti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raktorist.ua/articles/legendarni-ukrayinski-zavodi-istoriya-zavodu-elvorti-chervona-zirk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937490" y="2060848"/>
            <a:ext cx="7772400" cy="1470025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Лекція 3</a:t>
            </a:r>
            <a:b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ІННОВАЦІЙНІ ТЕНДЕНЦІЇ КОНСТРУЮВАННЯ ТА </a:t>
            </a:r>
            <a:b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ВИРОБНИЦТВА МАШИН ДЛЯ СІВБИ СІЛЬСЬКОГОСПОДАРСЬКИХ </a:t>
            </a:r>
            <a:b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 ВІТЧИЗНЯНИМИ ПІДПРИЄМСТВАМИ. </a:t>
            </a:r>
            <a:endParaRPr lang="uk-U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2139752" cy="2139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2350" y="186985"/>
            <a:ext cx="6313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Вінницький національний аграрний університет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61293"/>
            <a:ext cx="3814192" cy="2532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105" t="18884"/>
          <a:stretch/>
        </p:blipFill>
        <p:spPr>
          <a:xfrm>
            <a:off x="5284115" y="4161293"/>
            <a:ext cx="3425775" cy="2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37315"/>
            <a:ext cx="8712968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</a:t>
            </a:r>
            <a:r>
              <a:rPr lang="uk-UA" sz="2000" b="1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Ельворті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провідним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машинобудування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України,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протягом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 років</a:t>
            </a:r>
            <a:r>
              <a:rPr lang="uk-UA" sz="2000" spc="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виготовляє високоякісну сільгосптехніку як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внутрішнього ринку,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ринків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ближнього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дальнього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зарубіжжя.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3384376" cy="7958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708920"/>
            <a:ext cx="8712968" cy="20390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Місія</a:t>
            </a:r>
            <a:r>
              <a:rPr lang="uk-UA" sz="2200" b="1" spc="-15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підприємства.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Виробництво посівної та ґрунтообробної техніки високого технічного рівня на основі нових</a:t>
            </a:r>
            <a:r>
              <a:rPr lang="uk-UA" sz="22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 з метою максимального задоволення потреб споживачів, забезпечення гармонійного</a:t>
            </a:r>
            <a:r>
              <a:rPr lang="uk-UA" sz="22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uk-UA" sz="2200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Акціонерного</a:t>
            </a:r>
            <a:r>
              <a:rPr lang="uk-UA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Товариства</a:t>
            </a:r>
            <a:r>
              <a:rPr lang="uk-UA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інтересах</a:t>
            </a:r>
            <a:r>
              <a:rPr lang="uk-UA" sz="22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персоналу,</a:t>
            </a:r>
            <a:r>
              <a:rPr lang="uk-UA" sz="22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акціонерів</a:t>
            </a:r>
            <a:r>
              <a:rPr lang="uk-UA" sz="22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регіону.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81285"/>
            <a:ext cx="8712968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Ціль</a:t>
            </a:r>
            <a:r>
              <a:rPr lang="uk-UA" sz="2000" b="1" spc="-15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підприємства.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українського виробника сільськогосподарської продукції високопродуктивною,</a:t>
            </a:r>
            <a:r>
              <a:rPr lang="uk-UA" sz="2000" spc="-28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надійною та доступною за ціною сільгосптехнікою вітчизняного виробництва, яка за якісними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характеристиками не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поступається світовим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аналогам.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1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6"/>
            <a:ext cx="8496944" cy="3957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spc="-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сівалки</a:t>
            </a:r>
            <a:r>
              <a:rPr lang="uk-UA" sz="2000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сівби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зернових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просапних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spc="-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культиватори</a:t>
            </a:r>
            <a:r>
              <a:rPr lang="uk-UA" sz="2000" spc="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суцільного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міжрядкового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обробітку</a:t>
            </a:r>
            <a:r>
              <a:rPr lang="uk-UA" sz="2000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ґрунту;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spc="-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борони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дискові для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ресурсозберігаючого передпосівного та основного обробітку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знищення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бур’янів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подрібнення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пожнивних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залишків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прибирання</a:t>
            </a:r>
            <a:r>
              <a:rPr lang="uk-UA" sz="2000" spc="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посівних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spc="-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посівні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смугового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посіву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зернових,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зернобобових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мінімальною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традиційною технологіями обробки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ґрунту;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spc="-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обприскувачі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внесення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рідких</a:t>
            </a:r>
            <a:r>
              <a:rPr lang="uk-UA" sz="2000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мінеральних</a:t>
            </a:r>
            <a:r>
              <a:rPr lang="uk-UA" sz="2000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добрив і засобів захисту</a:t>
            </a:r>
            <a:r>
              <a:rPr lang="uk-UA" sz="20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spc="-5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запаснi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uk-UA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uk-UA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274"/>
            <a:ext cx="8424936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</a:t>
            </a:r>
            <a:r>
              <a:rPr lang="uk-UA" sz="2200" spc="2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пропонує</a:t>
            </a:r>
            <a:r>
              <a:rPr lang="uk-UA" sz="2200" spc="2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широкий</a:t>
            </a:r>
            <a:r>
              <a:rPr lang="uk-UA" sz="2200" spc="24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асортимент</a:t>
            </a:r>
            <a:r>
              <a:rPr lang="uk-UA" sz="2200" spc="24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посівної</a:t>
            </a:r>
            <a:r>
              <a:rPr lang="uk-UA" sz="2200" spc="2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200" spc="23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ґрунтообробної</a:t>
            </a:r>
            <a:r>
              <a:rPr lang="uk-UA" sz="2200" spc="24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техніки,</a:t>
            </a:r>
            <a:r>
              <a:rPr lang="uk-UA" sz="2200" spc="2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2200" spc="-28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uk-UA" sz="22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сучасним</a:t>
            </a:r>
            <a:r>
              <a:rPr lang="uk-UA" sz="2200" spc="-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агротехнологiям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5278944"/>
            <a:ext cx="9144000" cy="14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488832" cy="4932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Динаміка</a:t>
            </a:r>
            <a:r>
              <a:rPr lang="uk-UA" sz="2000" b="1" spc="-15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зміни ринкової</a:t>
            </a:r>
            <a:r>
              <a:rPr lang="uk-UA" sz="2000" b="1" spc="-5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частки АТ</a:t>
            </a:r>
            <a:r>
              <a:rPr lang="uk-UA" sz="2000" b="1" spc="1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Ельворті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2000" b="1" spc="-2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uk-UA" sz="2000" b="1" spc="-5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видам</a:t>
            </a:r>
            <a:r>
              <a:rPr lang="uk-UA" sz="2000" b="1" spc="-1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продукції</a:t>
            </a:r>
            <a:r>
              <a:rPr lang="uk-UA" sz="2000" b="1" spc="-5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uk-UA" sz="2000" b="1" spc="-1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000" b="1" spc="-1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2000" b="1" spc="-1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000" b="1" spc="-5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роки</a:t>
            </a:r>
            <a:endParaRPr lang="uk-UA" sz="20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267"/>
            <a:ext cx="9144000" cy="54234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9270" y="24949"/>
            <a:ext cx="284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Сівалки механічні зернові </a:t>
            </a:r>
            <a:endParaRPr lang="uk-UA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250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613"/>
            <a:ext cx="9144000" cy="53947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9270" y="24949"/>
            <a:ext cx="270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Сівалки </a:t>
            </a:r>
            <a:r>
              <a:rPr lang="uk-UA" b="1" dirty="0" smtClean="0"/>
              <a:t>точного </a:t>
            </a:r>
            <a:r>
              <a:rPr lang="uk-UA" b="1" dirty="0"/>
              <a:t>зернові </a:t>
            </a:r>
            <a:endParaRPr lang="uk-UA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09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" y="4187895"/>
            <a:ext cx="5176559" cy="2670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093" y="2273301"/>
            <a:ext cx="4939907" cy="2403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53" y="737155"/>
            <a:ext cx="5448300" cy="1532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62" y="170870"/>
            <a:ext cx="2028825" cy="428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20626" y="863003"/>
            <a:ext cx="2823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Сівалка </a:t>
            </a:r>
            <a:r>
              <a:rPr lang="uk-UA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зернотукова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ALFA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4; 6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453" y="2843885"/>
            <a:ext cx="3307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Сівалка </a:t>
            </a:r>
            <a:r>
              <a:rPr lang="uk-UA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зернотукова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ASTRA 3,6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4; 5,4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6689" y="5522948"/>
            <a:ext cx="28550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Посівний комплекс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ALCOR 7,5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9,6; 10</a:t>
            </a:r>
            <a:endParaRPr lang="uk-UA" sz="22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63277" y="2843885"/>
            <a:ext cx="36830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437694" y="5395948"/>
            <a:ext cx="36830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856447" y="815925"/>
            <a:ext cx="368300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52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9" y="188640"/>
            <a:ext cx="5800725" cy="4124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527" y="196820"/>
            <a:ext cx="3229488" cy="3664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1" y="3913648"/>
            <a:ext cx="3245168" cy="2968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754727"/>
            <a:ext cx="5073237" cy="19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3002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3697970"/>
            <a:ext cx="9144000" cy="32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6" y="332656"/>
            <a:ext cx="8769979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7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33462"/>
            <a:ext cx="89154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3271"/>
            <a:ext cx="2115108" cy="1184346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568863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План:</a:t>
            </a:r>
            <a:endPara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Тенденції становлення та р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озвитку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Інноваційна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Особливості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Ельворті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Зірка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м.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Кропивницький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64904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Ельворті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www.elvorti.com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Ельворті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traktorist.ua/articles/legendarni-ukrayinski-zavodi-istoriya-zavodu-elvorti-chervona-zirka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БратиЕльворті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своївдалекійстороні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http://museumstar.narod.ru 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p1_r.html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Середа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Л.П. Практикум по вивченню дисципліни «Перспективи і напрямки сучасного механізованого сільськогосподарського виробництва» Частина І «Сучасні напрямки механізації рослинництва». Для підготовки студентів магістрів ВНАУ.- Вінниця, РВВ ВДАУ, 2014.-110 с. </a:t>
            </a: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Герасимчук В.Г.,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Липисієнко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 Тенденції розвитку машинобудівного комплексу України. Науковий вісник Ужгородського національного університету. Серія «Міжнародні економічні відносини та світове господарство». 2018.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19(1). С. 75–79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4913" y="2187491"/>
            <a:ext cx="2518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Використані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24281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72889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4" y="548680"/>
            <a:ext cx="893018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1" y="332656"/>
            <a:ext cx="891140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1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7" y="404664"/>
            <a:ext cx="889719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" y="332656"/>
            <a:ext cx="897815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64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" y="476672"/>
            <a:ext cx="904073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9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76673"/>
            <a:ext cx="9091411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2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3468" y="18255"/>
            <a:ext cx="51970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</a:t>
            </a:r>
            <a:endParaRPr lang="uk-UA" sz="6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" y="1484784"/>
            <a:ext cx="8976598" cy="4771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5914907"/>
            <a:ext cx="253468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2060848"/>
            <a:ext cx="2176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Заводу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33064"/>
          <a:stretch/>
        </p:blipFill>
        <p:spPr>
          <a:xfrm>
            <a:off x="755576" y="2636912"/>
            <a:ext cx="7632848" cy="39563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7524" y="978694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Ельворті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одним із найстаріших у державі з виготовлення сільськогосподарської техніки, було засновано англійським підприємством братами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Ельворті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1874 році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24" y="164838"/>
            <a:ext cx="85689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Ельворті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(Червона Зірка) м. Кропивницький провідне підприємство у галузі сільськогосподарського машинобудування в м. Кропивницький.</a:t>
            </a:r>
            <a:endParaRPr lang="uk-UA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6101"/>
            <a:ext cx="2376264" cy="11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600852" cy="4359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8640"/>
            <a:ext cx="253468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715383" cy="49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0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82970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6" y="1700808"/>
            <a:ext cx="8891734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16632"/>
            <a:ext cx="2592288" cy="14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" y="3085897"/>
            <a:ext cx="9144000" cy="656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16632"/>
            <a:ext cx="8604448" cy="2948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61048"/>
            <a:ext cx="8636936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1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3128962"/>
            <a:ext cx="9039225" cy="60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" y="188640"/>
            <a:ext cx="9144000" cy="2675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4076"/>
            <a:ext cx="9144000" cy="24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4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432</Words>
  <Application>Microsoft Office PowerPoint</Application>
  <PresentationFormat>Экран (4:3)</PresentationFormat>
  <Paragraphs>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Грань</vt:lpstr>
      <vt:lpstr>Лекція 3 ІННОВАЦІЙНІ ТЕНДЕНЦІЇ КОНСТРУЮВАННЯ ТА  ВИРОБНИЦТВА МАШИН ДЛЯ СІВБИ СІЛЬСЬКОГОСПОДАРСЬКИХ  КУЛЬТУР ВІТЧИЗНЯНИМИ ПІДПРИЄМСТВАМИ.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96</cp:revision>
  <dcterms:created xsi:type="dcterms:W3CDTF">2013-03-29T16:56:06Z</dcterms:created>
  <dcterms:modified xsi:type="dcterms:W3CDTF">2021-06-29T12:17:43Z</dcterms:modified>
</cp:coreProperties>
</file>