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5" r:id="rId3"/>
    <p:sldId id="266" r:id="rId4"/>
    <p:sldId id="347" r:id="rId5"/>
    <p:sldId id="288" r:id="rId6"/>
    <p:sldId id="339" r:id="rId7"/>
    <p:sldId id="337" r:id="rId8"/>
    <p:sldId id="338" r:id="rId9"/>
    <p:sldId id="330" r:id="rId10"/>
    <p:sldId id="344" r:id="rId11"/>
    <p:sldId id="34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p:scale>
          <a:sx n="50" d="100"/>
          <a:sy n="50" d="100"/>
        </p:scale>
        <p:origin x="-90" y="-3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3D024-5E7D-4EB8-B85D-40C272D2F787}" type="doc">
      <dgm:prSet loTypeId="urn:microsoft.com/office/officeart/2005/8/layout/orgChart1" loCatId="hierarchy" qsTypeId="urn:microsoft.com/office/officeart/2005/8/quickstyle/3d3" qsCatId="3D" csTypeId="urn:microsoft.com/office/officeart/2005/8/colors/colorful1#3" csCatId="colorful" phldr="1"/>
      <dgm:spPr/>
      <dgm:t>
        <a:bodyPr/>
        <a:lstStyle/>
        <a:p>
          <a:endParaRPr lang="uk-UA"/>
        </a:p>
      </dgm:t>
    </dgm:pt>
    <dgm:pt modelId="{0C1739D3-FD32-402B-9D66-6D28014B2147}">
      <dgm:prSet phldrT="[Текст]"/>
      <dgm:spPr/>
      <dgm:t>
        <a:bodyPr/>
        <a:lstStyle/>
        <a:p>
          <a:r>
            <a:rPr lang="ru-RU" dirty="0" smtClean="0"/>
            <a:t>За </a:t>
          </a:r>
          <a:r>
            <a:rPr lang="ru-RU" dirty="0" err="1" smtClean="0"/>
            <a:t>якістю</a:t>
          </a:r>
          <a:r>
            <a:rPr lang="ru-RU" dirty="0" smtClean="0"/>
            <a:t> </a:t>
          </a:r>
          <a:r>
            <a:rPr lang="ru-RU" dirty="0" err="1" smtClean="0"/>
            <a:t>виконання</a:t>
          </a:r>
          <a:r>
            <a:rPr lang="ru-RU" dirty="0" smtClean="0"/>
            <a:t> </a:t>
          </a:r>
          <a:r>
            <a:rPr lang="ru-RU" dirty="0" err="1" smtClean="0"/>
            <a:t>агротехнічних</a:t>
          </a:r>
          <a:r>
            <a:rPr lang="ru-RU" dirty="0" smtClean="0"/>
            <a:t> </a:t>
          </a:r>
          <a:r>
            <a:rPr lang="ru-RU" dirty="0" err="1" smtClean="0"/>
            <a:t>прийомів</a:t>
          </a:r>
          <a:endParaRPr lang="uk-UA" dirty="0"/>
        </a:p>
      </dgm:t>
    </dgm:pt>
    <dgm:pt modelId="{A5CF332C-16B8-4ED3-B1D8-FA7EFCD13F4E}" type="parTrans" cxnId="{E27D660D-8F86-4510-9429-363CBAE20863}">
      <dgm:prSet/>
      <dgm:spPr/>
      <dgm:t>
        <a:bodyPr/>
        <a:lstStyle/>
        <a:p>
          <a:endParaRPr lang="uk-UA"/>
        </a:p>
      </dgm:t>
    </dgm:pt>
    <dgm:pt modelId="{FB909157-1624-4B4E-8366-81F1B2BD5AB2}" type="sibTrans" cxnId="{E27D660D-8F86-4510-9429-363CBAE20863}">
      <dgm:prSet/>
      <dgm:spPr/>
      <dgm:t>
        <a:bodyPr/>
        <a:lstStyle/>
        <a:p>
          <a:endParaRPr lang="uk-UA"/>
        </a:p>
      </dgm:t>
    </dgm:pt>
    <dgm:pt modelId="{9E1749D0-C642-4F6A-A5CA-BED5631A7D91}">
      <dgm:prSet/>
      <dgm:spPr/>
      <dgm:t>
        <a:bodyPr/>
        <a:lstStyle/>
        <a:p>
          <a:r>
            <a:rPr lang="uk-UA" smtClean="0"/>
            <a:t>низьким (екстенсивним)</a:t>
          </a:r>
          <a:endParaRPr lang="uk-UA"/>
        </a:p>
      </dgm:t>
    </dgm:pt>
    <dgm:pt modelId="{74AFD66E-0970-42F9-BC6A-EF28A7D0FAF7}" type="parTrans" cxnId="{E51F098D-7735-42F0-8313-17960A31A283}">
      <dgm:prSet/>
      <dgm:spPr/>
      <dgm:t>
        <a:bodyPr/>
        <a:lstStyle/>
        <a:p>
          <a:endParaRPr lang="uk-UA"/>
        </a:p>
      </dgm:t>
    </dgm:pt>
    <dgm:pt modelId="{4324E24D-6E9B-4FE2-BBB1-9FB531D111B1}" type="sibTrans" cxnId="{E51F098D-7735-42F0-8313-17960A31A283}">
      <dgm:prSet/>
      <dgm:spPr/>
      <dgm:t>
        <a:bodyPr/>
        <a:lstStyle/>
        <a:p>
          <a:endParaRPr lang="uk-UA"/>
        </a:p>
      </dgm:t>
    </dgm:pt>
    <dgm:pt modelId="{A1539E6D-2BEC-427E-A343-C8A6B71B6C6A}">
      <dgm:prSet/>
      <dgm:spPr/>
      <dgm:t>
        <a:bodyPr/>
        <a:lstStyle/>
        <a:p>
          <a:r>
            <a:rPr lang="uk-UA" smtClean="0"/>
            <a:t>середнім (інтенсивним)</a:t>
          </a:r>
          <a:endParaRPr lang="uk-UA"/>
        </a:p>
      </dgm:t>
    </dgm:pt>
    <dgm:pt modelId="{903CB715-6FFE-4231-943F-6FBD597A8E95}" type="parTrans" cxnId="{27261591-CDD5-49BA-BED1-2F81C3A29F95}">
      <dgm:prSet/>
      <dgm:spPr/>
      <dgm:t>
        <a:bodyPr/>
        <a:lstStyle/>
        <a:p>
          <a:endParaRPr lang="uk-UA"/>
        </a:p>
      </dgm:t>
    </dgm:pt>
    <dgm:pt modelId="{E3928D2D-B1D0-4D13-B7E9-3A241CEEC038}" type="sibTrans" cxnId="{27261591-CDD5-49BA-BED1-2F81C3A29F95}">
      <dgm:prSet/>
      <dgm:spPr/>
      <dgm:t>
        <a:bodyPr/>
        <a:lstStyle/>
        <a:p>
          <a:endParaRPr lang="uk-UA"/>
        </a:p>
      </dgm:t>
    </dgm:pt>
    <dgm:pt modelId="{2D13A2A6-BF2E-432D-9574-25C1C2BCE73B}">
      <dgm:prSet/>
      <dgm:spPr/>
      <dgm:t>
        <a:bodyPr/>
        <a:lstStyle/>
        <a:p>
          <a:r>
            <a:rPr lang="uk-UA" smtClean="0"/>
            <a:t>високим («точним землеробством»)</a:t>
          </a:r>
          <a:endParaRPr lang="uk-UA"/>
        </a:p>
      </dgm:t>
    </dgm:pt>
    <dgm:pt modelId="{ED887D88-DABE-485A-AA09-C7F3055715D1}" type="parTrans" cxnId="{FC4FFCD3-D2E5-4AC2-895D-11A2663B3850}">
      <dgm:prSet/>
      <dgm:spPr/>
      <dgm:t>
        <a:bodyPr/>
        <a:lstStyle/>
        <a:p>
          <a:endParaRPr lang="uk-UA"/>
        </a:p>
      </dgm:t>
    </dgm:pt>
    <dgm:pt modelId="{E5CDA718-FE30-4973-9094-979F80A5F92D}" type="sibTrans" cxnId="{FC4FFCD3-D2E5-4AC2-895D-11A2663B3850}">
      <dgm:prSet/>
      <dgm:spPr/>
      <dgm:t>
        <a:bodyPr/>
        <a:lstStyle/>
        <a:p>
          <a:endParaRPr lang="uk-UA"/>
        </a:p>
      </dgm:t>
    </dgm:pt>
    <dgm:pt modelId="{FAADCF4E-47BD-466F-95A9-8CD33DC63038}" type="pres">
      <dgm:prSet presAssocID="{B643D024-5E7D-4EB8-B85D-40C272D2F787}" presName="hierChild1" presStyleCnt="0">
        <dgm:presLayoutVars>
          <dgm:orgChart val="1"/>
          <dgm:chPref val="1"/>
          <dgm:dir/>
          <dgm:animOne val="branch"/>
          <dgm:animLvl val="lvl"/>
          <dgm:resizeHandles/>
        </dgm:presLayoutVars>
      </dgm:prSet>
      <dgm:spPr/>
      <dgm:t>
        <a:bodyPr/>
        <a:lstStyle/>
        <a:p>
          <a:endParaRPr lang="uk-UA"/>
        </a:p>
      </dgm:t>
    </dgm:pt>
    <dgm:pt modelId="{13E846DA-87C0-4A05-B786-00E456BB2BAA}" type="pres">
      <dgm:prSet presAssocID="{0C1739D3-FD32-402B-9D66-6D28014B2147}" presName="hierRoot1" presStyleCnt="0">
        <dgm:presLayoutVars>
          <dgm:hierBranch val="init"/>
        </dgm:presLayoutVars>
      </dgm:prSet>
      <dgm:spPr/>
    </dgm:pt>
    <dgm:pt modelId="{594473E7-241A-4DCD-9BA0-FF68222EAB17}" type="pres">
      <dgm:prSet presAssocID="{0C1739D3-FD32-402B-9D66-6D28014B2147}" presName="rootComposite1" presStyleCnt="0"/>
      <dgm:spPr/>
    </dgm:pt>
    <dgm:pt modelId="{6A289ABC-F84C-43C6-A3CF-ED66F4F8E477}" type="pres">
      <dgm:prSet presAssocID="{0C1739D3-FD32-402B-9D66-6D28014B2147}" presName="rootText1" presStyleLbl="node0" presStyleIdx="0" presStyleCnt="1" custScaleX="269227">
        <dgm:presLayoutVars>
          <dgm:chPref val="3"/>
        </dgm:presLayoutVars>
      </dgm:prSet>
      <dgm:spPr/>
      <dgm:t>
        <a:bodyPr/>
        <a:lstStyle/>
        <a:p>
          <a:endParaRPr lang="uk-UA"/>
        </a:p>
      </dgm:t>
    </dgm:pt>
    <dgm:pt modelId="{B6503F95-E553-4D54-A9CB-0C87CC9ADCC9}" type="pres">
      <dgm:prSet presAssocID="{0C1739D3-FD32-402B-9D66-6D28014B2147}" presName="rootConnector1" presStyleLbl="node1" presStyleIdx="0" presStyleCnt="0"/>
      <dgm:spPr/>
      <dgm:t>
        <a:bodyPr/>
        <a:lstStyle/>
        <a:p>
          <a:endParaRPr lang="uk-UA"/>
        </a:p>
      </dgm:t>
    </dgm:pt>
    <dgm:pt modelId="{2DE6BEDB-7C9E-419A-BF5B-DE8EF5FEDDB1}" type="pres">
      <dgm:prSet presAssocID="{0C1739D3-FD32-402B-9D66-6D28014B2147}" presName="hierChild2" presStyleCnt="0"/>
      <dgm:spPr/>
    </dgm:pt>
    <dgm:pt modelId="{E02FF2F8-3638-4AE5-B2D5-69FCBB7010DF}" type="pres">
      <dgm:prSet presAssocID="{74AFD66E-0970-42F9-BC6A-EF28A7D0FAF7}" presName="Name37" presStyleLbl="parChTrans1D2" presStyleIdx="0" presStyleCnt="3"/>
      <dgm:spPr/>
      <dgm:t>
        <a:bodyPr/>
        <a:lstStyle/>
        <a:p>
          <a:endParaRPr lang="uk-UA"/>
        </a:p>
      </dgm:t>
    </dgm:pt>
    <dgm:pt modelId="{868C03D1-0834-49E8-9638-13A11CEE2936}" type="pres">
      <dgm:prSet presAssocID="{9E1749D0-C642-4F6A-A5CA-BED5631A7D91}" presName="hierRoot2" presStyleCnt="0">
        <dgm:presLayoutVars>
          <dgm:hierBranch val="init"/>
        </dgm:presLayoutVars>
      </dgm:prSet>
      <dgm:spPr/>
    </dgm:pt>
    <dgm:pt modelId="{734F91D9-9FE7-4938-B24E-1E4FCA08FB16}" type="pres">
      <dgm:prSet presAssocID="{9E1749D0-C642-4F6A-A5CA-BED5631A7D91}" presName="rootComposite" presStyleCnt="0"/>
      <dgm:spPr/>
    </dgm:pt>
    <dgm:pt modelId="{171BB842-2404-4201-B7C0-23AB1369CC56}" type="pres">
      <dgm:prSet presAssocID="{9E1749D0-C642-4F6A-A5CA-BED5631A7D91}" presName="rootText" presStyleLbl="node2" presStyleIdx="0" presStyleCnt="3">
        <dgm:presLayoutVars>
          <dgm:chPref val="3"/>
        </dgm:presLayoutVars>
      </dgm:prSet>
      <dgm:spPr/>
      <dgm:t>
        <a:bodyPr/>
        <a:lstStyle/>
        <a:p>
          <a:endParaRPr lang="uk-UA"/>
        </a:p>
      </dgm:t>
    </dgm:pt>
    <dgm:pt modelId="{45CAF744-868E-4F42-8EFF-3B2E2B176754}" type="pres">
      <dgm:prSet presAssocID="{9E1749D0-C642-4F6A-A5CA-BED5631A7D91}" presName="rootConnector" presStyleLbl="node2" presStyleIdx="0" presStyleCnt="3"/>
      <dgm:spPr/>
      <dgm:t>
        <a:bodyPr/>
        <a:lstStyle/>
        <a:p>
          <a:endParaRPr lang="uk-UA"/>
        </a:p>
      </dgm:t>
    </dgm:pt>
    <dgm:pt modelId="{C9A096CF-6418-41FB-B1B1-DC23AE1E0138}" type="pres">
      <dgm:prSet presAssocID="{9E1749D0-C642-4F6A-A5CA-BED5631A7D91}" presName="hierChild4" presStyleCnt="0"/>
      <dgm:spPr/>
    </dgm:pt>
    <dgm:pt modelId="{6F13B205-00D8-4234-B5B5-306717DC1CBC}" type="pres">
      <dgm:prSet presAssocID="{9E1749D0-C642-4F6A-A5CA-BED5631A7D91}" presName="hierChild5" presStyleCnt="0"/>
      <dgm:spPr/>
    </dgm:pt>
    <dgm:pt modelId="{770D715E-9121-494A-BBB8-3070A7ACED42}" type="pres">
      <dgm:prSet presAssocID="{903CB715-6FFE-4231-943F-6FBD597A8E95}" presName="Name37" presStyleLbl="parChTrans1D2" presStyleIdx="1" presStyleCnt="3"/>
      <dgm:spPr/>
      <dgm:t>
        <a:bodyPr/>
        <a:lstStyle/>
        <a:p>
          <a:endParaRPr lang="uk-UA"/>
        </a:p>
      </dgm:t>
    </dgm:pt>
    <dgm:pt modelId="{DE7D9365-A426-4E35-A035-08E95B23063C}" type="pres">
      <dgm:prSet presAssocID="{A1539E6D-2BEC-427E-A343-C8A6B71B6C6A}" presName="hierRoot2" presStyleCnt="0">
        <dgm:presLayoutVars>
          <dgm:hierBranch val="init"/>
        </dgm:presLayoutVars>
      </dgm:prSet>
      <dgm:spPr/>
    </dgm:pt>
    <dgm:pt modelId="{501FA493-BFC6-45A9-BAA7-E0658CA6EDDA}" type="pres">
      <dgm:prSet presAssocID="{A1539E6D-2BEC-427E-A343-C8A6B71B6C6A}" presName="rootComposite" presStyleCnt="0"/>
      <dgm:spPr/>
    </dgm:pt>
    <dgm:pt modelId="{E64B255C-7A03-4D8D-BAC7-BA85BF179F53}" type="pres">
      <dgm:prSet presAssocID="{A1539E6D-2BEC-427E-A343-C8A6B71B6C6A}" presName="rootText" presStyleLbl="node2" presStyleIdx="1" presStyleCnt="3">
        <dgm:presLayoutVars>
          <dgm:chPref val="3"/>
        </dgm:presLayoutVars>
      </dgm:prSet>
      <dgm:spPr/>
      <dgm:t>
        <a:bodyPr/>
        <a:lstStyle/>
        <a:p>
          <a:endParaRPr lang="uk-UA"/>
        </a:p>
      </dgm:t>
    </dgm:pt>
    <dgm:pt modelId="{05C67257-5369-48A1-A4BC-EB2ADB86E498}" type="pres">
      <dgm:prSet presAssocID="{A1539E6D-2BEC-427E-A343-C8A6B71B6C6A}" presName="rootConnector" presStyleLbl="node2" presStyleIdx="1" presStyleCnt="3"/>
      <dgm:spPr/>
      <dgm:t>
        <a:bodyPr/>
        <a:lstStyle/>
        <a:p>
          <a:endParaRPr lang="uk-UA"/>
        </a:p>
      </dgm:t>
    </dgm:pt>
    <dgm:pt modelId="{BD567E10-2D7D-4A07-B254-1B3EAE710F4A}" type="pres">
      <dgm:prSet presAssocID="{A1539E6D-2BEC-427E-A343-C8A6B71B6C6A}" presName="hierChild4" presStyleCnt="0"/>
      <dgm:spPr/>
    </dgm:pt>
    <dgm:pt modelId="{78FBF4EF-184B-49D5-95F2-A6FDC4A6A5BD}" type="pres">
      <dgm:prSet presAssocID="{A1539E6D-2BEC-427E-A343-C8A6B71B6C6A}" presName="hierChild5" presStyleCnt="0"/>
      <dgm:spPr/>
    </dgm:pt>
    <dgm:pt modelId="{DCC7B33F-A823-4DBD-98C5-54FB6B5B1F30}" type="pres">
      <dgm:prSet presAssocID="{ED887D88-DABE-485A-AA09-C7F3055715D1}" presName="Name37" presStyleLbl="parChTrans1D2" presStyleIdx="2" presStyleCnt="3"/>
      <dgm:spPr/>
      <dgm:t>
        <a:bodyPr/>
        <a:lstStyle/>
        <a:p>
          <a:endParaRPr lang="uk-UA"/>
        </a:p>
      </dgm:t>
    </dgm:pt>
    <dgm:pt modelId="{D2D00DF8-07A5-4030-AD97-29E491C12D26}" type="pres">
      <dgm:prSet presAssocID="{2D13A2A6-BF2E-432D-9574-25C1C2BCE73B}" presName="hierRoot2" presStyleCnt="0">
        <dgm:presLayoutVars>
          <dgm:hierBranch val="init"/>
        </dgm:presLayoutVars>
      </dgm:prSet>
      <dgm:spPr/>
    </dgm:pt>
    <dgm:pt modelId="{07822DB6-8B63-40E3-AF1B-854A8F9B46FD}" type="pres">
      <dgm:prSet presAssocID="{2D13A2A6-BF2E-432D-9574-25C1C2BCE73B}" presName="rootComposite" presStyleCnt="0"/>
      <dgm:spPr/>
    </dgm:pt>
    <dgm:pt modelId="{656B8866-F0BB-409B-8F59-2BDE57F81600}" type="pres">
      <dgm:prSet presAssocID="{2D13A2A6-BF2E-432D-9574-25C1C2BCE73B}" presName="rootText" presStyleLbl="node2" presStyleIdx="2" presStyleCnt="3">
        <dgm:presLayoutVars>
          <dgm:chPref val="3"/>
        </dgm:presLayoutVars>
      </dgm:prSet>
      <dgm:spPr/>
      <dgm:t>
        <a:bodyPr/>
        <a:lstStyle/>
        <a:p>
          <a:endParaRPr lang="uk-UA"/>
        </a:p>
      </dgm:t>
    </dgm:pt>
    <dgm:pt modelId="{0B718705-4A95-4852-AE49-51A4F7E3E068}" type="pres">
      <dgm:prSet presAssocID="{2D13A2A6-BF2E-432D-9574-25C1C2BCE73B}" presName="rootConnector" presStyleLbl="node2" presStyleIdx="2" presStyleCnt="3"/>
      <dgm:spPr/>
      <dgm:t>
        <a:bodyPr/>
        <a:lstStyle/>
        <a:p>
          <a:endParaRPr lang="uk-UA"/>
        </a:p>
      </dgm:t>
    </dgm:pt>
    <dgm:pt modelId="{A40E8726-B253-4508-A656-8D8D5881C34D}" type="pres">
      <dgm:prSet presAssocID="{2D13A2A6-BF2E-432D-9574-25C1C2BCE73B}" presName="hierChild4" presStyleCnt="0"/>
      <dgm:spPr/>
    </dgm:pt>
    <dgm:pt modelId="{0672C941-8E56-4EB1-BB6B-A6E2363E7A57}" type="pres">
      <dgm:prSet presAssocID="{2D13A2A6-BF2E-432D-9574-25C1C2BCE73B}" presName="hierChild5" presStyleCnt="0"/>
      <dgm:spPr/>
    </dgm:pt>
    <dgm:pt modelId="{2FB074B8-0D8C-4DDF-9B63-79DA0D49526C}" type="pres">
      <dgm:prSet presAssocID="{0C1739D3-FD32-402B-9D66-6D28014B2147}" presName="hierChild3" presStyleCnt="0"/>
      <dgm:spPr/>
    </dgm:pt>
  </dgm:ptLst>
  <dgm:cxnLst>
    <dgm:cxn modelId="{6900F9B4-003D-4EE9-92B3-21CFE7509D62}" type="presOf" srcId="{903CB715-6FFE-4231-943F-6FBD597A8E95}" destId="{770D715E-9121-494A-BBB8-3070A7ACED42}" srcOrd="0" destOrd="0" presId="urn:microsoft.com/office/officeart/2005/8/layout/orgChart1"/>
    <dgm:cxn modelId="{74D5A495-CE45-4548-85A7-E89083FA0516}" type="presOf" srcId="{9E1749D0-C642-4F6A-A5CA-BED5631A7D91}" destId="{45CAF744-868E-4F42-8EFF-3B2E2B176754}" srcOrd="1" destOrd="0" presId="urn:microsoft.com/office/officeart/2005/8/layout/orgChart1"/>
    <dgm:cxn modelId="{B0647252-40B3-4CB4-97FB-FFD5FC3AA231}" type="presOf" srcId="{74AFD66E-0970-42F9-BC6A-EF28A7D0FAF7}" destId="{E02FF2F8-3638-4AE5-B2D5-69FCBB7010DF}" srcOrd="0" destOrd="0" presId="urn:microsoft.com/office/officeart/2005/8/layout/orgChart1"/>
    <dgm:cxn modelId="{27261591-CDD5-49BA-BED1-2F81C3A29F95}" srcId="{0C1739D3-FD32-402B-9D66-6D28014B2147}" destId="{A1539E6D-2BEC-427E-A343-C8A6B71B6C6A}" srcOrd="1" destOrd="0" parTransId="{903CB715-6FFE-4231-943F-6FBD597A8E95}" sibTransId="{E3928D2D-B1D0-4D13-B7E9-3A241CEEC038}"/>
    <dgm:cxn modelId="{D223FBE7-7EF7-4E03-B7C3-02DE3D98AAD4}" type="presOf" srcId="{2D13A2A6-BF2E-432D-9574-25C1C2BCE73B}" destId="{656B8866-F0BB-409B-8F59-2BDE57F81600}" srcOrd="0" destOrd="0" presId="urn:microsoft.com/office/officeart/2005/8/layout/orgChart1"/>
    <dgm:cxn modelId="{07091FFB-1ACE-4BFB-AE9D-213E10D8999D}" type="presOf" srcId="{ED887D88-DABE-485A-AA09-C7F3055715D1}" destId="{DCC7B33F-A823-4DBD-98C5-54FB6B5B1F30}" srcOrd="0" destOrd="0" presId="urn:microsoft.com/office/officeart/2005/8/layout/orgChart1"/>
    <dgm:cxn modelId="{136DEC65-4597-4C3F-8D80-305D94F4928C}" type="presOf" srcId="{B643D024-5E7D-4EB8-B85D-40C272D2F787}" destId="{FAADCF4E-47BD-466F-95A9-8CD33DC63038}" srcOrd="0" destOrd="0" presId="urn:microsoft.com/office/officeart/2005/8/layout/orgChart1"/>
    <dgm:cxn modelId="{4BFC03C6-A905-46C6-8AD9-1AB3062DEEF6}" type="presOf" srcId="{A1539E6D-2BEC-427E-A343-C8A6B71B6C6A}" destId="{E64B255C-7A03-4D8D-BAC7-BA85BF179F53}" srcOrd="0" destOrd="0" presId="urn:microsoft.com/office/officeart/2005/8/layout/orgChart1"/>
    <dgm:cxn modelId="{6CE8CD19-EAFE-41F5-91EC-0B2EE36A8AB7}" type="presOf" srcId="{9E1749D0-C642-4F6A-A5CA-BED5631A7D91}" destId="{171BB842-2404-4201-B7C0-23AB1369CC56}" srcOrd="0" destOrd="0" presId="urn:microsoft.com/office/officeart/2005/8/layout/orgChart1"/>
    <dgm:cxn modelId="{7551C4D6-B804-4856-9727-7D252EF067A8}" type="presOf" srcId="{A1539E6D-2BEC-427E-A343-C8A6B71B6C6A}" destId="{05C67257-5369-48A1-A4BC-EB2ADB86E498}" srcOrd="1" destOrd="0" presId="urn:microsoft.com/office/officeart/2005/8/layout/orgChart1"/>
    <dgm:cxn modelId="{FC4FFCD3-D2E5-4AC2-895D-11A2663B3850}" srcId="{0C1739D3-FD32-402B-9D66-6D28014B2147}" destId="{2D13A2A6-BF2E-432D-9574-25C1C2BCE73B}" srcOrd="2" destOrd="0" parTransId="{ED887D88-DABE-485A-AA09-C7F3055715D1}" sibTransId="{E5CDA718-FE30-4973-9094-979F80A5F92D}"/>
    <dgm:cxn modelId="{E51F098D-7735-42F0-8313-17960A31A283}" srcId="{0C1739D3-FD32-402B-9D66-6D28014B2147}" destId="{9E1749D0-C642-4F6A-A5CA-BED5631A7D91}" srcOrd="0" destOrd="0" parTransId="{74AFD66E-0970-42F9-BC6A-EF28A7D0FAF7}" sibTransId="{4324E24D-6E9B-4FE2-BBB1-9FB531D111B1}"/>
    <dgm:cxn modelId="{5C3EF031-093C-4C15-AE1E-C39EC208B516}" type="presOf" srcId="{2D13A2A6-BF2E-432D-9574-25C1C2BCE73B}" destId="{0B718705-4A95-4852-AE49-51A4F7E3E068}" srcOrd="1" destOrd="0" presId="urn:microsoft.com/office/officeart/2005/8/layout/orgChart1"/>
    <dgm:cxn modelId="{E27D660D-8F86-4510-9429-363CBAE20863}" srcId="{B643D024-5E7D-4EB8-B85D-40C272D2F787}" destId="{0C1739D3-FD32-402B-9D66-6D28014B2147}" srcOrd="0" destOrd="0" parTransId="{A5CF332C-16B8-4ED3-B1D8-FA7EFCD13F4E}" sibTransId="{FB909157-1624-4B4E-8366-81F1B2BD5AB2}"/>
    <dgm:cxn modelId="{9F69C0EC-F741-4BBF-A9B3-329C9F66D0A0}" type="presOf" srcId="{0C1739D3-FD32-402B-9D66-6D28014B2147}" destId="{6A289ABC-F84C-43C6-A3CF-ED66F4F8E477}" srcOrd="0" destOrd="0" presId="urn:microsoft.com/office/officeart/2005/8/layout/orgChart1"/>
    <dgm:cxn modelId="{8C5F0070-39E9-444C-B29A-09910651245B}" type="presOf" srcId="{0C1739D3-FD32-402B-9D66-6D28014B2147}" destId="{B6503F95-E553-4D54-A9CB-0C87CC9ADCC9}" srcOrd="1" destOrd="0" presId="urn:microsoft.com/office/officeart/2005/8/layout/orgChart1"/>
    <dgm:cxn modelId="{86BBEB33-5836-4F36-8214-5BD160EE8B24}" type="presParOf" srcId="{FAADCF4E-47BD-466F-95A9-8CD33DC63038}" destId="{13E846DA-87C0-4A05-B786-00E456BB2BAA}" srcOrd="0" destOrd="0" presId="urn:microsoft.com/office/officeart/2005/8/layout/orgChart1"/>
    <dgm:cxn modelId="{162E569B-CE1D-487E-9231-76A443FAA6D8}" type="presParOf" srcId="{13E846DA-87C0-4A05-B786-00E456BB2BAA}" destId="{594473E7-241A-4DCD-9BA0-FF68222EAB17}" srcOrd="0" destOrd="0" presId="urn:microsoft.com/office/officeart/2005/8/layout/orgChart1"/>
    <dgm:cxn modelId="{5091E559-ECFB-4258-87E3-5F1802E4A3B1}" type="presParOf" srcId="{594473E7-241A-4DCD-9BA0-FF68222EAB17}" destId="{6A289ABC-F84C-43C6-A3CF-ED66F4F8E477}" srcOrd="0" destOrd="0" presId="urn:microsoft.com/office/officeart/2005/8/layout/orgChart1"/>
    <dgm:cxn modelId="{878C1D34-284B-40EF-A7C4-DD71BA01C1F6}" type="presParOf" srcId="{594473E7-241A-4DCD-9BA0-FF68222EAB17}" destId="{B6503F95-E553-4D54-A9CB-0C87CC9ADCC9}" srcOrd="1" destOrd="0" presId="urn:microsoft.com/office/officeart/2005/8/layout/orgChart1"/>
    <dgm:cxn modelId="{CD4C6741-9441-43AE-9A62-FB88BF66ED35}" type="presParOf" srcId="{13E846DA-87C0-4A05-B786-00E456BB2BAA}" destId="{2DE6BEDB-7C9E-419A-BF5B-DE8EF5FEDDB1}" srcOrd="1" destOrd="0" presId="urn:microsoft.com/office/officeart/2005/8/layout/orgChart1"/>
    <dgm:cxn modelId="{26017EB7-D44A-467F-9513-B04E90C70EC7}" type="presParOf" srcId="{2DE6BEDB-7C9E-419A-BF5B-DE8EF5FEDDB1}" destId="{E02FF2F8-3638-4AE5-B2D5-69FCBB7010DF}" srcOrd="0" destOrd="0" presId="urn:microsoft.com/office/officeart/2005/8/layout/orgChart1"/>
    <dgm:cxn modelId="{9D836206-2708-465F-837C-73C21F0F1DA1}" type="presParOf" srcId="{2DE6BEDB-7C9E-419A-BF5B-DE8EF5FEDDB1}" destId="{868C03D1-0834-49E8-9638-13A11CEE2936}" srcOrd="1" destOrd="0" presId="urn:microsoft.com/office/officeart/2005/8/layout/orgChart1"/>
    <dgm:cxn modelId="{50FA4938-11CD-4812-B1CD-E3A6C7677897}" type="presParOf" srcId="{868C03D1-0834-49E8-9638-13A11CEE2936}" destId="{734F91D9-9FE7-4938-B24E-1E4FCA08FB16}" srcOrd="0" destOrd="0" presId="urn:microsoft.com/office/officeart/2005/8/layout/orgChart1"/>
    <dgm:cxn modelId="{B1A094D7-A925-4511-9B5E-367EB8EC3E24}" type="presParOf" srcId="{734F91D9-9FE7-4938-B24E-1E4FCA08FB16}" destId="{171BB842-2404-4201-B7C0-23AB1369CC56}" srcOrd="0" destOrd="0" presId="urn:microsoft.com/office/officeart/2005/8/layout/orgChart1"/>
    <dgm:cxn modelId="{1361FD33-59AD-4BE7-A439-2D20AA8661CB}" type="presParOf" srcId="{734F91D9-9FE7-4938-B24E-1E4FCA08FB16}" destId="{45CAF744-868E-4F42-8EFF-3B2E2B176754}" srcOrd="1" destOrd="0" presId="urn:microsoft.com/office/officeart/2005/8/layout/orgChart1"/>
    <dgm:cxn modelId="{6454E27B-EF6B-4622-99D2-C634293C4F60}" type="presParOf" srcId="{868C03D1-0834-49E8-9638-13A11CEE2936}" destId="{C9A096CF-6418-41FB-B1B1-DC23AE1E0138}" srcOrd="1" destOrd="0" presId="urn:microsoft.com/office/officeart/2005/8/layout/orgChart1"/>
    <dgm:cxn modelId="{396D642B-4125-44AE-872B-D657614CFCAB}" type="presParOf" srcId="{868C03D1-0834-49E8-9638-13A11CEE2936}" destId="{6F13B205-00D8-4234-B5B5-306717DC1CBC}" srcOrd="2" destOrd="0" presId="urn:microsoft.com/office/officeart/2005/8/layout/orgChart1"/>
    <dgm:cxn modelId="{FDD9C073-5EEB-4AAC-B50D-6957D2E01FCE}" type="presParOf" srcId="{2DE6BEDB-7C9E-419A-BF5B-DE8EF5FEDDB1}" destId="{770D715E-9121-494A-BBB8-3070A7ACED42}" srcOrd="2" destOrd="0" presId="urn:microsoft.com/office/officeart/2005/8/layout/orgChart1"/>
    <dgm:cxn modelId="{4D70AF41-8A1A-4B92-9ACE-1BC8625DB61A}" type="presParOf" srcId="{2DE6BEDB-7C9E-419A-BF5B-DE8EF5FEDDB1}" destId="{DE7D9365-A426-4E35-A035-08E95B23063C}" srcOrd="3" destOrd="0" presId="urn:microsoft.com/office/officeart/2005/8/layout/orgChart1"/>
    <dgm:cxn modelId="{6BBA5AB0-49BD-4D4C-9440-C88C6F8EA3A6}" type="presParOf" srcId="{DE7D9365-A426-4E35-A035-08E95B23063C}" destId="{501FA493-BFC6-45A9-BAA7-E0658CA6EDDA}" srcOrd="0" destOrd="0" presId="urn:microsoft.com/office/officeart/2005/8/layout/orgChart1"/>
    <dgm:cxn modelId="{ACF74FEA-A130-4BDD-8379-36345D96B1B3}" type="presParOf" srcId="{501FA493-BFC6-45A9-BAA7-E0658CA6EDDA}" destId="{E64B255C-7A03-4D8D-BAC7-BA85BF179F53}" srcOrd="0" destOrd="0" presId="urn:microsoft.com/office/officeart/2005/8/layout/orgChart1"/>
    <dgm:cxn modelId="{180E5EA7-3284-4A86-A3D4-61F543C82942}" type="presParOf" srcId="{501FA493-BFC6-45A9-BAA7-E0658CA6EDDA}" destId="{05C67257-5369-48A1-A4BC-EB2ADB86E498}" srcOrd="1" destOrd="0" presId="urn:microsoft.com/office/officeart/2005/8/layout/orgChart1"/>
    <dgm:cxn modelId="{77121C43-D942-4797-B307-E2CA94BD899C}" type="presParOf" srcId="{DE7D9365-A426-4E35-A035-08E95B23063C}" destId="{BD567E10-2D7D-4A07-B254-1B3EAE710F4A}" srcOrd="1" destOrd="0" presId="urn:microsoft.com/office/officeart/2005/8/layout/orgChart1"/>
    <dgm:cxn modelId="{67A4613F-447C-47F7-BA76-70170E23584F}" type="presParOf" srcId="{DE7D9365-A426-4E35-A035-08E95B23063C}" destId="{78FBF4EF-184B-49D5-95F2-A6FDC4A6A5BD}" srcOrd="2" destOrd="0" presId="urn:microsoft.com/office/officeart/2005/8/layout/orgChart1"/>
    <dgm:cxn modelId="{791F714E-BF7E-43A8-A29B-884133AC279B}" type="presParOf" srcId="{2DE6BEDB-7C9E-419A-BF5B-DE8EF5FEDDB1}" destId="{DCC7B33F-A823-4DBD-98C5-54FB6B5B1F30}" srcOrd="4" destOrd="0" presId="urn:microsoft.com/office/officeart/2005/8/layout/orgChart1"/>
    <dgm:cxn modelId="{18938CE6-E7A5-4810-95A2-2F3CC2D8CCA8}" type="presParOf" srcId="{2DE6BEDB-7C9E-419A-BF5B-DE8EF5FEDDB1}" destId="{D2D00DF8-07A5-4030-AD97-29E491C12D26}" srcOrd="5" destOrd="0" presId="urn:microsoft.com/office/officeart/2005/8/layout/orgChart1"/>
    <dgm:cxn modelId="{A4ABDD35-331A-432A-9AB6-DEDCB0A2477C}" type="presParOf" srcId="{D2D00DF8-07A5-4030-AD97-29E491C12D26}" destId="{07822DB6-8B63-40E3-AF1B-854A8F9B46FD}" srcOrd="0" destOrd="0" presId="urn:microsoft.com/office/officeart/2005/8/layout/orgChart1"/>
    <dgm:cxn modelId="{FBF51B16-BFB4-4523-BBF6-036214F6B42F}" type="presParOf" srcId="{07822DB6-8B63-40E3-AF1B-854A8F9B46FD}" destId="{656B8866-F0BB-409B-8F59-2BDE57F81600}" srcOrd="0" destOrd="0" presId="urn:microsoft.com/office/officeart/2005/8/layout/orgChart1"/>
    <dgm:cxn modelId="{EA0E3C27-1A4F-44F5-9677-70BDC750DB68}" type="presParOf" srcId="{07822DB6-8B63-40E3-AF1B-854A8F9B46FD}" destId="{0B718705-4A95-4852-AE49-51A4F7E3E068}" srcOrd="1" destOrd="0" presId="urn:microsoft.com/office/officeart/2005/8/layout/orgChart1"/>
    <dgm:cxn modelId="{83E38EC2-1208-412A-AF34-F741D27FB9D2}" type="presParOf" srcId="{D2D00DF8-07A5-4030-AD97-29E491C12D26}" destId="{A40E8726-B253-4508-A656-8D8D5881C34D}" srcOrd="1" destOrd="0" presId="urn:microsoft.com/office/officeart/2005/8/layout/orgChart1"/>
    <dgm:cxn modelId="{89A07196-0B05-4FF1-A0F8-4193E53C2352}" type="presParOf" srcId="{D2D00DF8-07A5-4030-AD97-29E491C12D26}" destId="{0672C941-8E56-4EB1-BB6B-A6E2363E7A57}" srcOrd="2" destOrd="0" presId="urn:microsoft.com/office/officeart/2005/8/layout/orgChart1"/>
    <dgm:cxn modelId="{5A22D874-F8B2-4B8C-B11E-74320AB9E8B1}" type="presParOf" srcId="{13E846DA-87C0-4A05-B786-00E456BB2BAA}" destId="{2FB074B8-0D8C-4DDF-9B63-79DA0D4952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39049-A7ED-4982-B910-BA6D04940933}" type="doc">
      <dgm:prSet loTypeId="urn:microsoft.com/office/officeart/2005/8/layout/radial5" loCatId="cycle" qsTypeId="urn:microsoft.com/office/officeart/2005/8/quickstyle/3d3" qsCatId="3D" csTypeId="urn:microsoft.com/office/officeart/2005/8/colors/colorful1#2" csCatId="colorful" phldr="1"/>
      <dgm:spPr/>
      <dgm:t>
        <a:bodyPr/>
        <a:lstStyle/>
        <a:p>
          <a:endParaRPr lang="uk-UA"/>
        </a:p>
      </dgm:t>
    </dgm:pt>
    <dgm:pt modelId="{A095400E-8400-4353-847E-45653E179BA4}">
      <dgm:prSet custT="1"/>
      <dgm:spPr/>
      <dgm:t>
        <a:bodyPr/>
        <a:lstStyle/>
        <a:p>
          <a:r>
            <a:rPr lang="uk-UA" sz="1200" dirty="0" err="1" smtClean="0">
              <a:latin typeface="Times New Roman" pitchFamily="18" charset="0"/>
              <a:cs typeface="Times New Roman" pitchFamily="18" charset="0"/>
            </a:rPr>
            <a:t>Агрокаліна</a:t>
          </a:r>
          <a:r>
            <a:rPr lang="uk-UA" sz="1200" dirty="0" smtClean="0">
              <a:latin typeface="Times New Roman" pitchFamily="18" charset="0"/>
              <a:cs typeface="Times New Roman" pitchFamily="18" charset="0"/>
            </a:rPr>
            <a:t> пропонує:</a:t>
          </a:r>
          <a:endParaRPr lang="uk-UA" sz="1200" dirty="0">
            <a:latin typeface="Times New Roman" pitchFamily="18" charset="0"/>
            <a:cs typeface="Times New Roman" pitchFamily="18" charset="0"/>
          </a:endParaRPr>
        </a:p>
      </dgm:t>
    </dgm:pt>
    <dgm:pt modelId="{02326FCF-0517-4E50-8D4F-50A8326B2356}" type="parTrans" cxnId="{EDDD3B8B-6D8B-46EB-ADDE-395E0F8FF2B2}">
      <dgm:prSet/>
      <dgm:spPr/>
      <dgm:t>
        <a:bodyPr/>
        <a:lstStyle/>
        <a:p>
          <a:endParaRPr lang="uk-UA" sz="2000"/>
        </a:p>
      </dgm:t>
    </dgm:pt>
    <dgm:pt modelId="{2C259851-4EF3-4474-A04C-7A9DEEBAC724}" type="sibTrans" cxnId="{EDDD3B8B-6D8B-46EB-ADDE-395E0F8FF2B2}">
      <dgm:prSet/>
      <dgm:spPr/>
      <dgm:t>
        <a:bodyPr/>
        <a:lstStyle/>
        <a:p>
          <a:endParaRPr lang="uk-UA" sz="2000"/>
        </a:p>
      </dgm:t>
    </dgm:pt>
    <dgm:pt modelId="{9C6AD1B9-D081-4A6C-BCE8-E4A6E663DB93}">
      <dgm:prSet phldrT="[Текст]" custT="1"/>
      <dgm:spPr/>
      <dgm:t>
        <a:bodyPr/>
        <a:lstStyle/>
        <a:p>
          <a:r>
            <a:rPr lang="uk-UA" sz="1200" dirty="0" err="1" smtClean="0">
              <a:latin typeface="Times New Roman" pitchFamily="18" charset="0"/>
              <a:cs typeface="Times New Roman" pitchFamily="18" charset="0"/>
            </a:rPr>
            <a:t>Компактори</a:t>
          </a:r>
          <a:r>
            <a:rPr lang="uk-UA" sz="1200" dirty="0" smtClean="0">
              <a:latin typeface="Times New Roman" pitchFamily="18" charset="0"/>
              <a:cs typeface="Times New Roman" pitchFamily="18" charset="0"/>
            </a:rPr>
            <a:t>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uk-UA" sz="1200" dirty="0">
            <a:latin typeface="Times New Roman" pitchFamily="18" charset="0"/>
            <a:cs typeface="Times New Roman" pitchFamily="18" charset="0"/>
          </a:endParaRPr>
        </a:p>
      </dgm:t>
    </dgm:pt>
    <dgm:pt modelId="{12AF69A8-E960-4D2E-BC76-079FC0C5FA05}" type="sibTrans" cxnId="{08ADF59A-7364-4674-BD28-907D10371D49}">
      <dgm:prSet/>
      <dgm:spPr/>
      <dgm:t>
        <a:bodyPr/>
        <a:lstStyle/>
        <a:p>
          <a:endParaRPr lang="uk-UA" sz="2000"/>
        </a:p>
      </dgm:t>
    </dgm:pt>
    <dgm:pt modelId="{6B995866-FAF1-421F-B88F-554316B92E4B}" type="parTrans" cxnId="{08ADF59A-7364-4674-BD28-907D10371D49}">
      <dgm:prSet custT="1"/>
      <dgm:spPr/>
      <dgm:t>
        <a:bodyPr/>
        <a:lstStyle/>
        <a:p>
          <a:endParaRPr lang="uk-UA" sz="2000"/>
        </a:p>
      </dgm:t>
    </dgm:pt>
    <dgm:pt modelId="{E1770BC6-0234-43A1-9743-730ABD1634BC}">
      <dgm:prSet custT="1"/>
      <dgm:spPr/>
      <dgm:t>
        <a:bodyPr/>
        <a:lstStyle/>
        <a:p>
          <a:endParaRPr lang="ru-RU" sz="1100" dirty="0">
            <a:latin typeface="Times New Roman" pitchFamily="18" charset="0"/>
            <a:cs typeface="Times New Roman" pitchFamily="18" charset="0"/>
          </a:endParaRPr>
        </a:p>
      </dgm:t>
    </dgm:pt>
    <dgm:pt modelId="{13F47BC3-6CE9-4903-B880-EAA914807FB0}" type="parTrans" cxnId="{89BFE37C-4415-4533-81A7-A0C0CA558ED2}">
      <dgm:prSet/>
      <dgm:spPr/>
      <dgm:t>
        <a:bodyPr/>
        <a:lstStyle/>
        <a:p>
          <a:endParaRPr lang="uk-UA"/>
        </a:p>
      </dgm:t>
    </dgm:pt>
    <dgm:pt modelId="{DFFC6C70-CBEC-4E56-9619-C410D9552D6B}" type="sibTrans" cxnId="{89BFE37C-4415-4533-81A7-A0C0CA558ED2}">
      <dgm:prSet/>
      <dgm:spPr/>
      <dgm:t>
        <a:bodyPr/>
        <a:lstStyle/>
        <a:p>
          <a:endParaRPr lang="uk-UA"/>
        </a:p>
      </dgm:t>
    </dgm:pt>
    <dgm:pt modelId="{14EBA925-728E-4BA9-9DA2-A1BBB2B557AF}">
      <dgm:prSet custT="1"/>
      <dgm:spPr/>
      <dgm:t>
        <a:bodyPr/>
        <a:lstStyle/>
        <a:p>
          <a:r>
            <a:rPr lang="uk-UA" sz="1200" dirty="0" smtClean="0">
              <a:latin typeface="Times New Roman" pitchFamily="18" charset="0"/>
              <a:cs typeface="Times New Roman" pitchFamily="18" charset="0"/>
            </a:rPr>
            <a:t>• </a:t>
          </a:r>
          <a:r>
            <a:rPr lang="uk-UA" sz="1200" dirty="0" err="1" smtClean="0">
              <a:latin typeface="Times New Roman" pitchFamily="18" charset="0"/>
              <a:cs typeface="Times New Roman" pitchFamily="18" charset="0"/>
            </a:rPr>
            <a:t>Дискатори</a:t>
          </a:r>
          <a:r>
            <a:rPr lang="uk-UA" sz="1200" dirty="0" smtClean="0">
              <a:latin typeface="Times New Roman" pitchFamily="18" charset="0"/>
              <a:cs typeface="Times New Roman" pitchFamily="18" charset="0"/>
            </a:rPr>
            <a:t>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dgm:t>
    </dgm:pt>
    <dgm:pt modelId="{DA2B5524-40E0-40BC-85AB-26BDF2341C31}" type="parTrans" cxnId="{760A6DC4-D92F-4C46-91F3-A8CD0E9ADC98}">
      <dgm:prSet/>
      <dgm:spPr/>
      <dgm:t>
        <a:bodyPr/>
        <a:lstStyle/>
        <a:p>
          <a:endParaRPr lang="uk-UA"/>
        </a:p>
      </dgm:t>
    </dgm:pt>
    <dgm:pt modelId="{E691B426-1488-45AE-A608-916D653488AF}" type="sibTrans" cxnId="{760A6DC4-D92F-4C46-91F3-A8CD0E9ADC98}">
      <dgm:prSet/>
      <dgm:spPr/>
      <dgm:t>
        <a:bodyPr/>
        <a:lstStyle/>
        <a:p>
          <a:endParaRPr lang="uk-UA"/>
        </a:p>
      </dgm:t>
    </dgm:pt>
    <dgm:pt modelId="{5E8EBB18-D8E2-454F-8638-31F1943BC6F2}">
      <dgm:prSet custT="1"/>
      <dgm:spPr/>
      <dgm:t>
        <a:bodyPr/>
        <a:lstStyle/>
        <a:p>
          <a:r>
            <a:rPr lang="uk-UA" sz="1200" dirty="0" smtClean="0">
              <a:latin typeface="Times New Roman" pitchFamily="18" charset="0"/>
              <a:cs typeface="Times New Roman" pitchFamily="18" charset="0"/>
            </a:rPr>
            <a:t>• Культиватори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dgm:t>
    </dgm:pt>
    <dgm:pt modelId="{74768DF5-C053-449E-A6C2-A358B17C7CAA}" type="parTrans" cxnId="{3CE4B4A4-11B0-4941-BC62-2A82D6681FE1}">
      <dgm:prSet/>
      <dgm:spPr/>
      <dgm:t>
        <a:bodyPr/>
        <a:lstStyle/>
        <a:p>
          <a:endParaRPr lang="uk-UA"/>
        </a:p>
      </dgm:t>
    </dgm:pt>
    <dgm:pt modelId="{B02254FB-7554-4E85-B668-DE80B75F7DB5}" type="sibTrans" cxnId="{3CE4B4A4-11B0-4941-BC62-2A82D6681FE1}">
      <dgm:prSet/>
      <dgm:spPr/>
      <dgm:t>
        <a:bodyPr/>
        <a:lstStyle/>
        <a:p>
          <a:endParaRPr lang="uk-UA"/>
        </a:p>
      </dgm:t>
    </dgm:pt>
    <dgm:pt modelId="{A306BF0B-3929-4770-8F78-24EA474D1A03}">
      <dgm:prSet custT="1"/>
      <dgm:spPr/>
      <dgm:t>
        <a:bodyPr/>
        <a:lstStyle/>
        <a:p>
          <a:r>
            <a:rPr lang="uk-UA" sz="1200" dirty="0" smtClean="0">
              <a:latin typeface="Times New Roman" pitchFamily="18" charset="0"/>
              <a:cs typeface="Times New Roman" pitchFamily="18" charset="0"/>
            </a:rPr>
            <a:t>• Комбіновані агрегати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dgm:t>
    </dgm:pt>
    <dgm:pt modelId="{B1EFC9D2-CCED-4A67-B56C-B013996DFFD5}" type="parTrans" cxnId="{A5A1A7E7-233B-4E93-B9DE-6E38EE38AC8A}">
      <dgm:prSet/>
      <dgm:spPr/>
      <dgm:t>
        <a:bodyPr/>
        <a:lstStyle/>
        <a:p>
          <a:endParaRPr lang="uk-UA"/>
        </a:p>
      </dgm:t>
    </dgm:pt>
    <dgm:pt modelId="{83628F78-A4BC-4DE7-B590-BAB0B855CF0A}" type="sibTrans" cxnId="{A5A1A7E7-233B-4E93-B9DE-6E38EE38AC8A}">
      <dgm:prSet/>
      <dgm:spPr/>
      <dgm:t>
        <a:bodyPr/>
        <a:lstStyle/>
        <a:p>
          <a:endParaRPr lang="uk-UA"/>
        </a:p>
      </dgm:t>
    </dgm:pt>
    <dgm:pt modelId="{7C76712D-F7BB-4AFF-B039-8CA26595A479}">
      <dgm:prSet custT="1"/>
      <dgm:spPr/>
      <dgm:t>
        <a:bodyPr/>
        <a:lstStyle/>
        <a:p>
          <a:r>
            <a:rPr lang="uk-UA" sz="1200" dirty="0" smtClean="0">
              <a:latin typeface="Times New Roman" pitchFamily="18" charset="0"/>
              <a:cs typeface="Times New Roman" pitchFamily="18" charset="0"/>
            </a:rPr>
            <a:t>• Борони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dgm:t>
    </dgm:pt>
    <dgm:pt modelId="{7FA40D8A-30A8-4D76-84E6-9FEECC058B06}" type="parTrans" cxnId="{3C5511DE-46F5-47C5-A046-94D127793E53}">
      <dgm:prSet/>
      <dgm:spPr/>
      <dgm:t>
        <a:bodyPr/>
        <a:lstStyle/>
        <a:p>
          <a:endParaRPr lang="uk-UA"/>
        </a:p>
      </dgm:t>
    </dgm:pt>
    <dgm:pt modelId="{CF7A017F-FE34-4754-9F92-967F413DCC57}" type="sibTrans" cxnId="{3C5511DE-46F5-47C5-A046-94D127793E53}">
      <dgm:prSet/>
      <dgm:spPr/>
      <dgm:t>
        <a:bodyPr/>
        <a:lstStyle/>
        <a:p>
          <a:endParaRPr lang="uk-UA"/>
        </a:p>
      </dgm:t>
    </dgm:pt>
    <dgm:pt modelId="{C6E093B2-2829-4A88-A13D-FC410CDEE9AB}">
      <dgm:prSet custT="1"/>
      <dgm:spPr/>
      <dgm:t>
        <a:bodyPr/>
        <a:lstStyle/>
        <a:p>
          <a:r>
            <a:rPr lang="uk-UA" sz="1200" dirty="0" smtClean="0">
              <a:latin typeface="Times New Roman" pitchFamily="18" charset="0"/>
              <a:cs typeface="Times New Roman" pitchFamily="18" charset="0"/>
            </a:rPr>
            <a:t>• Пружинні борони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dgm:t>
    </dgm:pt>
    <dgm:pt modelId="{4ED42A31-88B2-49F0-8673-C35C834831AD}" type="parTrans" cxnId="{3D3D8998-42C6-491E-AF37-3E0E984496D9}">
      <dgm:prSet/>
      <dgm:spPr/>
      <dgm:t>
        <a:bodyPr/>
        <a:lstStyle/>
        <a:p>
          <a:endParaRPr lang="uk-UA"/>
        </a:p>
      </dgm:t>
    </dgm:pt>
    <dgm:pt modelId="{EE5E84C2-B981-4517-B41D-02C00AF00C1C}" type="sibTrans" cxnId="{3D3D8998-42C6-491E-AF37-3E0E984496D9}">
      <dgm:prSet/>
      <dgm:spPr/>
      <dgm:t>
        <a:bodyPr/>
        <a:lstStyle/>
        <a:p>
          <a:endParaRPr lang="uk-UA"/>
        </a:p>
      </dgm:t>
    </dgm:pt>
    <dgm:pt modelId="{86F0B916-31E2-4353-A56D-21A975299D4C}">
      <dgm:prSet custT="1"/>
      <dgm:spPr/>
      <dgm:t>
        <a:bodyPr/>
        <a:lstStyle/>
        <a:p>
          <a:r>
            <a:rPr lang="uk-UA" sz="1200" dirty="0" smtClean="0">
              <a:latin typeface="Times New Roman" pitchFamily="18" charset="0"/>
              <a:cs typeface="Times New Roman" pitchFamily="18" charset="0"/>
            </a:rPr>
            <a:t>• Подрібнювачі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dgm:t>
    </dgm:pt>
    <dgm:pt modelId="{9731B90A-8B18-4F8F-84F5-C698C1B5573F}" type="parTrans" cxnId="{C0E1AD19-35B6-40A2-A14B-AE6554F0213F}">
      <dgm:prSet/>
      <dgm:spPr/>
      <dgm:t>
        <a:bodyPr/>
        <a:lstStyle/>
        <a:p>
          <a:endParaRPr lang="uk-UA"/>
        </a:p>
      </dgm:t>
    </dgm:pt>
    <dgm:pt modelId="{B2E4FF5C-ACAE-4B78-90AC-E11A7445A50B}" type="sibTrans" cxnId="{C0E1AD19-35B6-40A2-A14B-AE6554F0213F}">
      <dgm:prSet/>
      <dgm:spPr/>
      <dgm:t>
        <a:bodyPr/>
        <a:lstStyle/>
        <a:p>
          <a:endParaRPr lang="uk-UA"/>
        </a:p>
      </dgm:t>
    </dgm:pt>
    <dgm:pt modelId="{83FBB2B1-9A35-49D0-AFA6-004F7FC5DED4}">
      <dgm:prSet custT="1"/>
      <dgm:spPr/>
      <dgm:t>
        <a:bodyPr/>
        <a:lstStyle/>
        <a:p>
          <a:r>
            <a:rPr lang="uk-UA" sz="1200" dirty="0" smtClean="0">
              <a:latin typeface="Times New Roman" pitchFamily="18" charset="0"/>
              <a:cs typeface="Times New Roman" pitchFamily="18" charset="0"/>
            </a:rPr>
            <a:t>• Глибокорозпушувачі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dgm:t>
    </dgm:pt>
    <dgm:pt modelId="{AB171806-62F7-4F21-88AA-09DE8C7C1F23}" type="parTrans" cxnId="{D966F139-FA6D-44B6-8731-0C83E43F750D}">
      <dgm:prSet/>
      <dgm:spPr/>
      <dgm:t>
        <a:bodyPr/>
        <a:lstStyle/>
        <a:p>
          <a:endParaRPr lang="uk-UA"/>
        </a:p>
      </dgm:t>
    </dgm:pt>
    <dgm:pt modelId="{5769FBC0-D46C-4100-895D-5627AAA1042A}" type="sibTrans" cxnId="{D966F139-FA6D-44B6-8731-0C83E43F750D}">
      <dgm:prSet/>
      <dgm:spPr/>
      <dgm:t>
        <a:bodyPr/>
        <a:lstStyle/>
        <a:p>
          <a:endParaRPr lang="uk-UA"/>
        </a:p>
      </dgm:t>
    </dgm:pt>
    <dgm:pt modelId="{0783E16D-0295-4720-8D9F-573087F69CE9}">
      <dgm:prSet custT="1"/>
      <dgm:spPr/>
      <dgm:t>
        <a:bodyPr/>
        <a:lstStyle/>
        <a:p>
          <a:r>
            <a:rPr lang="uk-UA" sz="1200" dirty="0" smtClean="0">
              <a:latin typeface="Times New Roman" pitchFamily="18" charset="0"/>
              <a:cs typeface="Times New Roman" pitchFamily="18" charset="0"/>
            </a:rPr>
            <a:t>• Борони шлейфові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dgm:t>
    </dgm:pt>
    <dgm:pt modelId="{AD6D75BB-050D-40AA-B4D8-1CC7EE840F21}" type="parTrans" cxnId="{EF370E38-89AB-49F5-8B0B-2BAB4719C15F}">
      <dgm:prSet/>
      <dgm:spPr/>
      <dgm:t>
        <a:bodyPr/>
        <a:lstStyle/>
        <a:p>
          <a:endParaRPr lang="uk-UA"/>
        </a:p>
      </dgm:t>
    </dgm:pt>
    <dgm:pt modelId="{F196FF8F-7254-4DAA-BA1C-1CA56B9A2203}" type="sibTrans" cxnId="{EF370E38-89AB-49F5-8B0B-2BAB4719C15F}">
      <dgm:prSet/>
      <dgm:spPr/>
      <dgm:t>
        <a:bodyPr/>
        <a:lstStyle/>
        <a:p>
          <a:endParaRPr lang="uk-UA"/>
        </a:p>
      </dgm:t>
    </dgm:pt>
    <dgm:pt modelId="{33C56402-51B3-4688-8C6A-6272DC086AFE}">
      <dgm:prSet custT="1"/>
      <dgm:spPr/>
      <dgm:t>
        <a:bodyPr/>
        <a:lstStyle/>
        <a:p>
          <a:r>
            <a:rPr lang="uk-UA" sz="1200" dirty="0" smtClean="0">
              <a:latin typeface="Times New Roman" pitchFamily="18" charset="0"/>
              <a:cs typeface="Times New Roman" pitchFamily="18" charset="0"/>
            </a:rPr>
            <a:t>• Посівний комплекс </a:t>
          </a:r>
          <a:r>
            <a:rPr lang="uk-UA" sz="1200" dirty="0" err="1" smtClean="0">
              <a:latin typeface="Times New Roman" pitchFamily="18" charset="0"/>
              <a:cs typeface="Times New Roman" pitchFamily="18" charset="0"/>
            </a:rPr>
            <a:t>Agrokalina</a:t>
          </a:r>
          <a:r>
            <a:rPr lang="uk-UA" sz="1200" dirty="0" smtClean="0">
              <a:latin typeface="Times New Roman" pitchFamily="18" charset="0"/>
              <a:cs typeface="Times New Roman" pitchFamily="18" charset="0"/>
            </a:rPr>
            <a:t>.</a:t>
          </a:r>
          <a:endParaRPr lang="uk-UA" sz="1200" dirty="0">
            <a:latin typeface="Times New Roman" pitchFamily="18" charset="0"/>
            <a:cs typeface="Times New Roman" pitchFamily="18" charset="0"/>
          </a:endParaRPr>
        </a:p>
      </dgm:t>
    </dgm:pt>
    <dgm:pt modelId="{C0F3E11E-3F1C-4043-B303-595EC7CFC71D}" type="parTrans" cxnId="{F5B106BB-62BA-4C2A-8772-A41A43553418}">
      <dgm:prSet/>
      <dgm:spPr/>
      <dgm:t>
        <a:bodyPr/>
        <a:lstStyle/>
        <a:p>
          <a:endParaRPr lang="uk-UA"/>
        </a:p>
      </dgm:t>
    </dgm:pt>
    <dgm:pt modelId="{D6DE42AF-F002-46C2-9ED7-C5BC643481ED}" type="sibTrans" cxnId="{F5B106BB-62BA-4C2A-8772-A41A43553418}">
      <dgm:prSet/>
      <dgm:spPr/>
      <dgm:t>
        <a:bodyPr/>
        <a:lstStyle/>
        <a:p>
          <a:endParaRPr lang="uk-UA"/>
        </a:p>
      </dgm:t>
    </dgm:pt>
    <dgm:pt modelId="{41ECE2ED-5CCA-4A05-8C1D-A5FD8C987446}" type="pres">
      <dgm:prSet presAssocID="{DE039049-A7ED-4982-B910-BA6D04940933}" presName="Name0" presStyleCnt="0">
        <dgm:presLayoutVars>
          <dgm:chMax val="1"/>
          <dgm:dir/>
          <dgm:animLvl val="ctr"/>
          <dgm:resizeHandles val="exact"/>
        </dgm:presLayoutVars>
      </dgm:prSet>
      <dgm:spPr/>
      <dgm:t>
        <a:bodyPr/>
        <a:lstStyle/>
        <a:p>
          <a:endParaRPr lang="uk-UA"/>
        </a:p>
      </dgm:t>
    </dgm:pt>
    <dgm:pt modelId="{8E60C1E8-8908-44B5-B13B-3E61E7E085DB}" type="pres">
      <dgm:prSet presAssocID="{A095400E-8400-4353-847E-45653E179BA4}" presName="centerShape" presStyleLbl="node0" presStyleIdx="0" presStyleCnt="1" custScaleX="197644" custScaleY="184270"/>
      <dgm:spPr/>
      <dgm:t>
        <a:bodyPr/>
        <a:lstStyle/>
        <a:p>
          <a:endParaRPr lang="uk-UA"/>
        </a:p>
      </dgm:t>
    </dgm:pt>
    <dgm:pt modelId="{24B0028E-2879-4250-9C98-5C318CCC15F0}" type="pres">
      <dgm:prSet presAssocID="{6B995866-FAF1-421F-B88F-554316B92E4B}" presName="parTrans" presStyleLbl="sibTrans2D1" presStyleIdx="0" presStyleCnt="10"/>
      <dgm:spPr/>
      <dgm:t>
        <a:bodyPr/>
        <a:lstStyle/>
        <a:p>
          <a:endParaRPr lang="uk-UA"/>
        </a:p>
      </dgm:t>
    </dgm:pt>
    <dgm:pt modelId="{5DE7A464-3925-46A8-A94E-8A583F339072}" type="pres">
      <dgm:prSet presAssocID="{6B995866-FAF1-421F-B88F-554316B92E4B}" presName="connectorText" presStyleLbl="sibTrans2D1" presStyleIdx="0" presStyleCnt="10"/>
      <dgm:spPr/>
      <dgm:t>
        <a:bodyPr/>
        <a:lstStyle/>
        <a:p>
          <a:endParaRPr lang="uk-UA"/>
        </a:p>
      </dgm:t>
    </dgm:pt>
    <dgm:pt modelId="{4194A7B9-EE16-4280-B2A9-060DCED21E16}" type="pres">
      <dgm:prSet presAssocID="{9C6AD1B9-D081-4A6C-BCE8-E4A6E663DB93}" presName="node" presStyleLbl="node1" presStyleIdx="0" presStyleCnt="10" custScaleX="105410" custScaleY="105316">
        <dgm:presLayoutVars>
          <dgm:bulletEnabled val="1"/>
        </dgm:presLayoutVars>
      </dgm:prSet>
      <dgm:spPr/>
      <dgm:t>
        <a:bodyPr/>
        <a:lstStyle/>
        <a:p>
          <a:endParaRPr lang="uk-UA"/>
        </a:p>
      </dgm:t>
    </dgm:pt>
    <dgm:pt modelId="{32BBE6EA-6033-46E8-82C1-24FB857EDE1F}" type="pres">
      <dgm:prSet presAssocID="{DA2B5524-40E0-40BC-85AB-26BDF2341C31}" presName="parTrans" presStyleLbl="sibTrans2D1" presStyleIdx="1" presStyleCnt="10"/>
      <dgm:spPr/>
      <dgm:t>
        <a:bodyPr/>
        <a:lstStyle/>
        <a:p>
          <a:endParaRPr lang="uk-UA"/>
        </a:p>
      </dgm:t>
    </dgm:pt>
    <dgm:pt modelId="{DAB8A905-CF83-4C97-AF6D-C6426D644355}" type="pres">
      <dgm:prSet presAssocID="{DA2B5524-40E0-40BC-85AB-26BDF2341C31}" presName="connectorText" presStyleLbl="sibTrans2D1" presStyleIdx="1" presStyleCnt="10"/>
      <dgm:spPr/>
      <dgm:t>
        <a:bodyPr/>
        <a:lstStyle/>
        <a:p>
          <a:endParaRPr lang="uk-UA"/>
        </a:p>
      </dgm:t>
    </dgm:pt>
    <dgm:pt modelId="{93D31D6C-1C53-4800-B720-70A11D35D548}" type="pres">
      <dgm:prSet presAssocID="{14EBA925-728E-4BA9-9DA2-A1BBB2B557AF}" presName="node" presStyleLbl="node1" presStyleIdx="1" presStyleCnt="10">
        <dgm:presLayoutVars>
          <dgm:bulletEnabled val="1"/>
        </dgm:presLayoutVars>
      </dgm:prSet>
      <dgm:spPr/>
      <dgm:t>
        <a:bodyPr/>
        <a:lstStyle/>
        <a:p>
          <a:endParaRPr lang="uk-UA"/>
        </a:p>
      </dgm:t>
    </dgm:pt>
    <dgm:pt modelId="{BC9D8CEF-BD13-49B0-BF41-E50E6B66FE6B}" type="pres">
      <dgm:prSet presAssocID="{74768DF5-C053-449E-A6C2-A358B17C7CAA}" presName="parTrans" presStyleLbl="sibTrans2D1" presStyleIdx="2" presStyleCnt="10"/>
      <dgm:spPr/>
      <dgm:t>
        <a:bodyPr/>
        <a:lstStyle/>
        <a:p>
          <a:endParaRPr lang="uk-UA"/>
        </a:p>
      </dgm:t>
    </dgm:pt>
    <dgm:pt modelId="{4285B729-4A6B-409B-ABC3-7B323896631C}" type="pres">
      <dgm:prSet presAssocID="{74768DF5-C053-449E-A6C2-A358B17C7CAA}" presName="connectorText" presStyleLbl="sibTrans2D1" presStyleIdx="2" presStyleCnt="10"/>
      <dgm:spPr/>
      <dgm:t>
        <a:bodyPr/>
        <a:lstStyle/>
        <a:p>
          <a:endParaRPr lang="uk-UA"/>
        </a:p>
      </dgm:t>
    </dgm:pt>
    <dgm:pt modelId="{3EE5341F-7544-45EF-9F02-CCB1B4C78FAE}" type="pres">
      <dgm:prSet presAssocID="{5E8EBB18-D8E2-454F-8638-31F1943BC6F2}" presName="node" presStyleLbl="node1" presStyleIdx="2" presStyleCnt="10">
        <dgm:presLayoutVars>
          <dgm:bulletEnabled val="1"/>
        </dgm:presLayoutVars>
      </dgm:prSet>
      <dgm:spPr/>
      <dgm:t>
        <a:bodyPr/>
        <a:lstStyle/>
        <a:p>
          <a:endParaRPr lang="uk-UA"/>
        </a:p>
      </dgm:t>
    </dgm:pt>
    <dgm:pt modelId="{2F445BD5-333C-445E-9264-8D7FC373AB18}" type="pres">
      <dgm:prSet presAssocID="{B1EFC9D2-CCED-4A67-B56C-B013996DFFD5}" presName="parTrans" presStyleLbl="sibTrans2D1" presStyleIdx="3" presStyleCnt="10"/>
      <dgm:spPr/>
      <dgm:t>
        <a:bodyPr/>
        <a:lstStyle/>
        <a:p>
          <a:endParaRPr lang="uk-UA"/>
        </a:p>
      </dgm:t>
    </dgm:pt>
    <dgm:pt modelId="{FDBC9702-DFF1-4EE3-B4EB-834F887147FB}" type="pres">
      <dgm:prSet presAssocID="{B1EFC9D2-CCED-4A67-B56C-B013996DFFD5}" presName="connectorText" presStyleLbl="sibTrans2D1" presStyleIdx="3" presStyleCnt="10"/>
      <dgm:spPr/>
      <dgm:t>
        <a:bodyPr/>
        <a:lstStyle/>
        <a:p>
          <a:endParaRPr lang="uk-UA"/>
        </a:p>
      </dgm:t>
    </dgm:pt>
    <dgm:pt modelId="{92384AC6-5B41-4985-AF9B-F9E846F980E7}" type="pres">
      <dgm:prSet presAssocID="{A306BF0B-3929-4770-8F78-24EA474D1A03}" presName="node" presStyleLbl="node1" presStyleIdx="3" presStyleCnt="10">
        <dgm:presLayoutVars>
          <dgm:bulletEnabled val="1"/>
        </dgm:presLayoutVars>
      </dgm:prSet>
      <dgm:spPr/>
      <dgm:t>
        <a:bodyPr/>
        <a:lstStyle/>
        <a:p>
          <a:endParaRPr lang="uk-UA"/>
        </a:p>
      </dgm:t>
    </dgm:pt>
    <dgm:pt modelId="{E95EC49C-9821-4BBB-BEA2-51D7D064FDEF}" type="pres">
      <dgm:prSet presAssocID="{7FA40D8A-30A8-4D76-84E6-9FEECC058B06}" presName="parTrans" presStyleLbl="sibTrans2D1" presStyleIdx="4" presStyleCnt="10"/>
      <dgm:spPr/>
      <dgm:t>
        <a:bodyPr/>
        <a:lstStyle/>
        <a:p>
          <a:endParaRPr lang="uk-UA"/>
        </a:p>
      </dgm:t>
    </dgm:pt>
    <dgm:pt modelId="{95C482BC-0B83-4012-92E7-85D40ABD6F91}" type="pres">
      <dgm:prSet presAssocID="{7FA40D8A-30A8-4D76-84E6-9FEECC058B06}" presName="connectorText" presStyleLbl="sibTrans2D1" presStyleIdx="4" presStyleCnt="10"/>
      <dgm:spPr/>
      <dgm:t>
        <a:bodyPr/>
        <a:lstStyle/>
        <a:p>
          <a:endParaRPr lang="uk-UA"/>
        </a:p>
      </dgm:t>
    </dgm:pt>
    <dgm:pt modelId="{75E94EFF-FD2A-4DD0-8F2E-A65FB8F8D97B}" type="pres">
      <dgm:prSet presAssocID="{7C76712D-F7BB-4AFF-B039-8CA26595A479}" presName="node" presStyleLbl="node1" presStyleIdx="4" presStyleCnt="10">
        <dgm:presLayoutVars>
          <dgm:bulletEnabled val="1"/>
        </dgm:presLayoutVars>
      </dgm:prSet>
      <dgm:spPr/>
      <dgm:t>
        <a:bodyPr/>
        <a:lstStyle/>
        <a:p>
          <a:endParaRPr lang="uk-UA"/>
        </a:p>
      </dgm:t>
    </dgm:pt>
    <dgm:pt modelId="{816C5F26-31F4-4208-B50F-C6F193E58370}" type="pres">
      <dgm:prSet presAssocID="{4ED42A31-88B2-49F0-8673-C35C834831AD}" presName="parTrans" presStyleLbl="sibTrans2D1" presStyleIdx="5" presStyleCnt="10"/>
      <dgm:spPr/>
      <dgm:t>
        <a:bodyPr/>
        <a:lstStyle/>
        <a:p>
          <a:endParaRPr lang="uk-UA"/>
        </a:p>
      </dgm:t>
    </dgm:pt>
    <dgm:pt modelId="{D1612853-9FC9-4AA1-8BA4-211D11413A77}" type="pres">
      <dgm:prSet presAssocID="{4ED42A31-88B2-49F0-8673-C35C834831AD}" presName="connectorText" presStyleLbl="sibTrans2D1" presStyleIdx="5" presStyleCnt="10"/>
      <dgm:spPr/>
      <dgm:t>
        <a:bodyPr/>
        <a:lstStyle/>
        <a:p>
          <a:endParaRPr lang="uk-UA"/>
        </a:p>
      </dgm:t>
    </dgm:pt>
    <dgm:pt modelId="{ECA28EE8-6562-41FC-921B-6CED317F4293}" type="pres">
      <dgm:prSet presAssocID="{C6E093B2-2829-4A88-A13D-FC410CDEE9AB}" presName="node" presStyleLbl="node1" presStyleIdx="5" presStyleCnt="10">
        <dgm:presLayoutVars>
          <dgm:bulletEnabled val="1"/>
        </dgm:presLayoutVars>
      </dgm:prSet>
      <dgm:spPr/>
      <dgm:t>
        <a:bodyPr/>
        <a:lstStyle/>
        <a:p>
          <a:endParaRPr lang="uk-UA"/>
        </a:p>
      </dgm:t>
    </dgm:pt>
    <dgm:pt modelId="{C4854300-C677-487F-89A1-7A0C634EA8A8}" type="pres">
      <dgm:prSet presAssocID="{9731B90A-8B18-4F8F-84F5-C698C1B5573F}" presName="parTrans" presStyleLbl="sibTrans2D1" presStyleIdx="6" presStyleCnt="10"/>
      <dgm:spPr/>
      <dgm:t>
        <a:bodyPr/>
        <a:lstStyle/>
        <a:p>
          <a:endParaRPr lang="uk-UA"/>
        </a:p>
      </dgm:t>
    </dgm:pt>
    <dgm:pt modelId="{8B4D45B3-B6AE-4298-B4A4-9B4EAF841979}" type="pres">
      <dgm:prSet presAssocID="{9731B90A-8B18-4F8F-84F5-C698C1B5573F}" presName="connectorText" presStyleLbl="sibTrans2D1" presStyleIdx="6" presStyleCnt="10"/>
      <dgm:spPr/>
      <dgm:t>
        <a:bodyPr/>
        <a:lstStyle/>
        <a:p>
          <a:endParaRPr lang="uk-UA"/>
        </a:p>
      </dgm:t>
    </dgm:pt>
    <dgm:pt modelId="{99447642-87FF-4A93-A5F3-5D9CDD8A6411}" type="pres">
      <dgm:prSet presAssocID="{86F0B916-31E2-4353-A56D-21A975299D4C}" presName="node" presStyleLbl="node1" presStyleIdx="6" presStyleCnt="10">
        <dgm:presLayoutVars>
          <dgm:bulletEnabled val="1"/>
        </dgm:presLayoutVars>
      </dgm:prSet>
      <dgm:spPr/>
      <dgm:t>
        <a:bodyPr/>
        <a:lstStyle/>
        <a:p>
          <a:endParaRPr lang="uk-UA"/>
        </a:p>
      </dgm:t>
    </dgm:pt>
    <dgm:pt modelId="{219ACF38-E35D-48B8-9A9E-5C6154CF7D39}" type="pres">
      <dgm:prSet presAssocID="{AB171806-62F7-4F21-88AA-09DE8C7C1F23}" presName="parTrans" presStyleLbl="sibTrans2D1" presStyleIdx="7" presStyleCnt="10"/>
      <dgm:spPr/>
      <dgm:t>
        <a:bodyPr/>
        <a:lstStyle/>
        <a:p>
          <a:endParaRPr lang="uk-UA"/>
        </a:p>
      </dgm:t>
    </dgm:pt>
    <dgm:pt modelId="{51B4244F-5FB1-440E-8098-9C470D52D76A}" type="pres">
      <dgm:prSet presAssocID="{AB171806-62F7-4F21-88AA-09DE8C7C1F23}" presName="connectorText" presStyleLbl="sibTrans2D1" presStyleIdx="7" presStyleCnt="10"/>
      <dgm:spPr/>
      <dgm:t>
        <a:bodyPr/>
        <a:lstStyle/>
        <a:p>
          <a:endParaRPr lang="uk-UA"/>
        </a:p>
      </dgm:t>
    </dgm:pt>
    <dgm:pt modelId="{5570809B-79E1-4AAC-BBE9-11EA59D17E11}" type="pres">
      <dgm:prSet presAssocID="{83FBB2B1-9A35-49D0-AFA6-004F7FC5DED4}" presName="node" presStyleLbl="node1" presStyleIdx="7" presStyleCnt="10">
        <dgm:presLayoutVars>
          <dgm:bulletEnabled val="1"/>
        </dgm:presLayoutVars>
      </dgm:prSet>
      <dgm:spPr/>
      <dgm:t>
        <a:bodyPr/>
        <a:lstStyle/>
        <a:p>
          <a:endParaRPr lang="uk-UA"/>
        </a:p>
      </dgm:t>
    </dgm:pt>
    <dgm:pt modelId="{F8EB6790-AAFD-4775-A2E4-FD995C0636E3}" type="pres">
      <dgm:prSet presAssocID="{AD6D75BB-050D-40AA-B4D8-1CC7EE840F21}" presName="parTrans" presStyleLbl="sibTrans2D1" presStyleIdx="8" presStyleCnt="10"/>
      <dgm:spPr/>
      <dgm:t>
        <a:bodyPr/>
        <a:lstStyle/>
        <a:p>
          <a:endParaRPr lang="uk-UA"/>
        </a:p>
      </dgm:t>
    </dgm:pt>
    <dgm:pt modelId="{70E474BE-D9F1-47C1-A433-E4CDE819584F}" type="pres">
      <dgm:prSet presAssocID="{AD6D75BB-050D-40AA-B4D8-1CC7EE840F21}" presName="connectorText" presStyleLbl="sibTrans2D1" presStyleIdx="8" presStyleCnt="10"/>
      <dgm:spPr/>
      <dgm:t>
        <a:bodyPr/>
        <a:lstStyle/>
        <a:p>
          <a:endParaRPr lang="uk-UA"/>
        </a:p>
      </dgm:t>
    </dgm:pt>
    <dgm:pt modelId="{306A47AE-C88D-483F-84A9-AA8B224A2619}" type="pres">
      <dgm:prSet presAssocID="{0783E16D-0295-4720-8D9F-573087F69CE9}" presName="node" presStyleLbl="node1" presStyleIdx="8" presStyleCnt="10">
        <dgm:presLayoutVars>
          <dgm:bulletEnabled val="1"/>
        </dgm:presLayoutVars>
      </dgm:prSet>
      <dgm:spPr/>
      <dgm:t>
        <a:bodyPr/>
        <a:lstStyle/>
        <a:p>
          <a:endParaRPr lang="uk-UA"/>
        </a:p>
      </dgm:t>
    </dgm:pt>
    <dgm:pt modelId="{D4CD9118-0A3D-4FE4-93B7-807CD3058F75}" type="pres">
      <dgm:prSet presAssocID="{C0F3E11E-3F1C-4043-B303-595EC7CFC71D}" presName="parTrans" presStyleLbl="sibTrans2D1" presStyleIdx="9" presStyleCnt="10"/>
      <dgm:spPr/>
      <dgm:t>
        <a:bodyPr/>
        <a:lstStyle/>
        <a:p>
          <a:endParaRPr lang="uk-UA"/>
        </a:p>
      </dgm:t>
    </dgm:pt>
    <dgm:pt modelId="{803F2CFA-A429-4C79-B8E3-C5DBED5F5A28}" type="pres">
      <dgm:prSet presAssocID="{C0F3E11E-3F1C-4043-B303-595EC7CFC71D}" presName="connectorText" presStyleLbl="sibTrans2D1" presStyleIdx="9" presStyleCnt="10"/>
      <dgm:spPr/>
      <dgm:t>
        <a:bodyPr/>
        <a:lstStyle/>
        <a:p>
          <a:endParaRPr lang="uk-UA"/>
        </a:p>
      </dgm:t>
    </dgm:pt>
    <dgm:pt modelId="{E740E1DE-81D0-42F1-8DB9-53381DB3B8F0}" type="pres">
      <dgm:prSet presAssocID="{33C56402-51B3-4688-8C6A-6272DC086AFE}" presName="node" presStyleLbl="node1" presStyleIdx="9" presStyleCnt="10">
        <dgm:presLayoutVars>
          <dgm:bulletEnabled val="1"/>
        </dgm:presLayoutVars>
      </dgm:prSet>
      <dgm:spPr/>
      <dgm:t>
        <a:bodyPr/>
        <a:lstStyle/>
        <a:p>
          <a:endParaRPr lang="uk-UA"/>
        </a:p>
      </dgm:t>
    </dgm:pt>
  </dgm:ptLst>
  <dgm:cxnLst>
    <dgm:cxn modelId="{760A6DC4-D92F-4C46-91F3-A8CD0E9ADC98}" srcId="{A095400E-8400-4353-847E-45653E179BA4}" destId="{14EBA925-728E-4BA9-9DA2-A1BBB2B557AF}" srcOrd="1" destOrd="0" parTransId="{DA2B5524-40E0-40BC-85AB-26BDF2341C31}" sibTransId="{E691B426-1488-45AE-A608-916D653488AF}"/>
    <dgm:cxn modelId="{EF370E38-89AB-49F5-8B0B-2BAB4719C15F}" srcId="{A095400E-8400-4353-847E-45653E179BA4}" destId="{0783E16D-0295-4720-8D9F-573087F69CE9}" srcOrd="8" destOrd="0" parTransId="{AD6D75BB-050D-40AA-B4D8-1CC7EE840F21}" sibTransId="{F196FF8F-7254-4DAA-BA1C-1CA56B9A2203}"/>
    <dgm:cxn modelId="{538CBAC8-3A33-4FA2-BDB3-032D20FAD7B1}" type="presOf" srcId="{AB171806-62F7-4F21-88AA-09DE8C7C1F23}" destId="{51B4244F-5FB1-440E-8098-9C470D52D76A}" srcOrd="1" destOrd="0" presId="urn:microsoft.com/office/officeart/2005/8/layout/radial5"/>
    <dgm:cxn modelId="{6FECBFBA-7724-437E-A8A6-CDF8C623DB71}" type="presOf" srcId="{7FA40D8A-30A8-4D76-84E6-9FEECC058B06}" destId="{E95EC49C-9821-4BBB-BEA2-51D7D064FDEF}" srcOrd="0" destOrd="0" presId="urn:microsoft.com/office/officeart/2005/8/layout/radial5"/>
    <dgm:cxn modelId="{1CBFB043-56F6-4E8A-8E40-F517ABD7F1F5}" type="presOf" srcId="{4ED42A31-88B2-49F0-8673-C35C834831AD}" destId="{816C5F26-31F4-4208-B50F-C6F193E58370}" srcOrd="0" destOrd="0" presId="urn:microsoft.com/office/officeart/2005/8/layout/radial5"/>
    <dgm:cxn modelId="{E1106C2B-B707-4D34-8A98-72FC9146C8B4}" type="presOf" srcId="{6B995866-FAF1-421F-B88F-554316B92E4B}" destId="{5DE7A464-3925-46A8-A94E-8A583F339072}" srcOrd="1" destOrd="0" presId="urn:microsoft.com/office/officeart/2005/8/layout/radial5"/>
    <dgm:cxn modelId="{D2947211-F8CA-4FBC-825D-785B7C0813DA}" type="presOf" srcId="{14EBA925-728E-4BA9-9DA2-A1BBB2B557AF}" destId="{93D31D6C-1C53-4800-B720-70A11D35D548}" srcOrd="0" destOrd="0" presId="urn:microsoft.com/office/officeart/2005/8/layout/radial5"/>
    <dgm:cxn modelId="{2851F012-E2FB-4507-B8F7-E491D16E39C7}" type="presOf" srcId="{B1EFC9D2-CCED-4A67-B56C-B013996DFFD5}" destId="{FDBC9702-DFF1-4EE3-B4EB-834F887147FB}" srcOrd="1" destOrd="0" presId="urn:microsoft.com/office/officeart/2005/8/layout/radial5"/>
    <dgm:cxn modelId="{57C913F3-720A-434C-8345-F9013F567F3E}" type="presOf" srcId="{AD6D75BB-050D-40AA-B4D8-1CC7EE840F21}" destId="{F8EB6790-AAFD-4775-A2E4-FD995C0636E3}" srcOrd="0" destOrd="0" presId="urn:microsoft.com/office/officeart/2005/8/layout/radial5"/>
    <dgm:cxn modelId="{CC989062-8860-4B86-AF1B-791FD964F9DE}" type="presOf" srcId="{83FBB2B1-9A35-49D0-AFA6-004F7FC5DED4}" destId="{5570809B-79E1-4AAC-BBE9-11EA59D17E11}" srcOrd="0" destOrd="0" presId="urn:microsoft.com/office/officeart/2005/8/layout/radial5"/>
    <dgm:cxn modelId="{D9B59D2C-63DF-4923-BAD7-16EA89DC5791}" type="presOf" srcId="{DA2B5524-40E0-40BC-85AB-26BDF2341C31}" destId="{DAB8A905-CF83-4C97-AF6D-C6426D644355}" srcOrd="1" destOrd="0" presId="urn:microsoft.com/office/officeart/2005/8/layout/radial5"/>
    <dgm:cxn modelId="{DC2A1723-706E-4525-BA06-57A74F7AE1E4}" type="presOf" srcId="{A306BF0B-3929-4770-8F78-24EA474D1A03}" destId="{92384AC6-5B41-4985-AF9B-F9E846F980E7}" srcOrd="0" destOrd="0" presId="urn:microsoft.com/office/officeart/2005/8/layout/radial5"/>
    <dgm:cxn modelId="{2D08C7BA-4821-409E-BE22-D1985DDC59BD}" type="presOf" srcId="{6B995866-FAF1-421F-B88F-554316B92E4B}" destId="{24B0028E-2879-4250-9C98-5C318CCC15F0}" srcOrd="0" destOrd="0" presId="urn:microsoft.com/office/officeart/2005/8/layout/radial5"/>
    <dgm:cxn modelId="{387857C3-9055-405C-B2DE-5E5216E5630D}" type="presOf" srcId="{7FA40D8A-30A8-4D76-84E6-9FEECC058B06}" destId="{95C482BC-0B83-4012-92E7-85D40ABD6F91}" srcOrd="1" destOrd="0" presId="urn:microsoft.com/office/officeart/2005/8/layout/radial5"/>
    <dgm:cxn modelId="{EDDD3B8B-6D8B-46EB-ADDE-395E0F8FF2B2}" srcId="{DE039049-A7ED-4982-B910-BA6D04940933}" destId="{A095400E-8400-4353-847E-45653E179BA4}" srcOrd="0" destOrd="0" parTransId="{02326FCF-0517-4E50-8D4F-50A8326B2356}" sibTransId="{2C259851-4EF3-4474-A04C-7A9DEEBAC724}"/>
    <dgm:cxn modelId="{89C7B3DB-9012-4ED1-A97D-11A065AE77C1}" type="presOf" srcId="{DE039049-A7ED-4982-B910-BA6D04940933}" destId="{41ECE2ED-5CCA-4A05-8C1D-A5FD8C987446}" srcOrd="0" destOrd="0" presId="urn:microsoft.com/office/officeart/2005/8/layout/radial5"/>
    <dgm:cxn modelId="{E206F669-D4E7-4CC2-94A6-72EB63CC3F8B}" type="presOf" srcId="{DA2B5524-40E0-40BC-85AB-26BDF2341C31}" destId="{32BBE6EA-6033-46E8-82C1-24FB857EDE1F}" srcOrd="0" destOrd="0" presId="urn:microsoft.com/office/officeart/2005/8/layout/radial5"/>
    <dgm:cxn modelId="{8BF95634-BD07-4112-BEAD-446BA6152B8C}" type="presOf" srcId="{4ED42A31-88B2-49F0-8673-C35C834831AD}" destId="{D1612853-9FC9-4AA1-8BA4-211D11413A77}" srcOrd="1" destOrd="0" presId="urn:microsoft.com/office/officeart/2005/8/layout/radial5"/>
    <dgm:cxn modelId="{014C322F-FCDA-449B-81F6-BD397D917609}" type="presOf" srcId="{9C6AD1B9-D081-4A6C-BCE8-E4A6E663DB93}" destId="{4194A7B9-EE16-4280-B2A9-060DCED21E16}" srcOrd="0" destOrd="0" presId="urn:microsoft.com/office/officeart/2005/8/layout/radial5"/>
    <dgm:cxn modelId="{89BFE37C-4415-4533-81A7-A0C0CA558ED2}" srcId="{DE039049-A7ED-4982-B910-BA6D04940933}" destId="{E1770BC6-0234-43A1-9743-730ABD1634BC}" srcOrd="1" destOrd="0" parTransId="{13F47BC3-6CE9-4903-B880-EAA914807FB0}" sibTransId="{DFFC6C70-CBEC-4E56-9619-C410D9552D6B}"/>
    <dgm:cxn modelId="{72271B6B-E3B7-45AE-9622-CE9B596FE898}" type="presOf" srcId="{0783E16D-0295-4720-8D9F-573087F69CE9}" destId="{306A47AE-C88D-483F-84A9-AA8B224A2619}" srcOrd="0" destOrd="0" presId="urn:microsoft.com/office/officeart/2005/8/layout/radial5"/>
    <dgm:cxn modelId="{C0E1AD19-35B6-40A2-A14B-AE6554F0213F}" srcId="{A095400E-8400-4353-847E-45653E179BA4}" destId="{86F0B916-31E2-4353-A56D-21A975299D4C}" srcOrd="6" destOrd="0" parTransId="{9731B90A-8B18-4F8F-84F5-C698C1B5573F}" sibTransId="{B2E4FF5C-ACAE-4B78-90AC-E11A7445A50B}"/>
    <dgm:cxn modelId="{09FB516A-B7B2-417D-904F-7C56D3466E51}" type="presOf" srcId="{C0F3E11E-3F1C-4043-B303-595EC7CFC71D}" destId="{D4CD9118-0A3D-4FE4-93B7-807CD3058F75}" srcOrd="0" destOrd="0" presId="urn:microsoft.com/office/officeart/2005/8/layout/radial5"/>
    <dgm:cxn modelId="{2044C1AA-67F6-4ABA-BFB2-D0AA28649CEB}" type="presOf" srcId="{AB171806-62F7-4F21-88AA-09DE8C7C1F23}" destId="{219ACF38-E35D-48B8-9A9E-5C6154CF7D39}" srcOrd="0" destOrd="0" presId="urn:microsoft.com/office/officeart/2005/8/layout/radial5"/>
    <dgm:cxn modelId="{971C7AD2-FBB7-45B3-84F4-99FFC9048B5E}" type="presOf" srcId="{5E8EBB18-D8E2-454F-8638-31F1943BC6F2}" destId="{3EE5341F-7544-45EF-9F02-CCB1B4C78FAE}" srcOrd="0" destOrd="0" presId="urn:microsoft.com/office/officeart/2005/8/layout/radial5"/>
    <dgm:cxn modelId="{FB9EAFCA-539F-474B-B6B1-AABBA2BC4919}" type="presOf" srcId="{AD6D75BB-050D-40AA-B4D8-1CC7EE840F21}" destId="{70E474BE-D9F1-47C1-A433-E4CDE819584F}" srcOrd="1" destOrd="0" presId="urn:microsoft.com/office/officeart/2005/8/layout/radial5"/>
    <dgm:cxn modelId="{B905DB10-64D6-49F1-B7C6-22103AEC0A8A}" type="presOf" srcId="{9731B90A-8B18-4F8F-84F5-C698C1B5573F}" destId="{8B4D45B3-B6AE-4298-B4A4-9B4EAF841979}" srcOrd="1" destOrd="0" presId="urn:microsoft.com/office/officeart/2005/8/layout/radial5"/>
    <dgm:cxn modelId="{3CE4B4A4-11B0-4941-BC62-2A82D6681FE1}" srcId="{A095400E-8400-4353-847E-45653E179BA4}" destId="{5E8EBB18-D8E2-454F-8638-31F1943BC6F2}" srcOrd="2" destOrd="0" parTransId="{74768DF5-C053-449E-A6C2-A358B17C7CAA}" sibTransId="{B02254FB-7554-4E85-B668-DE80B75F7DB5}"/>
    <dgm:cxn modelId="{B9AB3EEA-9309-4154-A687-02FDB33DC8B0}" type="presOf" srcId="{9731B90A-8B18-4F8F-84F5-C698C1B5573F}" destId="{C4854300-C677-487F-89A1-7A0C634EA8A8}" srcOrd="0" destOrd="0" presId="urn:microsoft.com/office/officeart/2005/8/layout/radial5"/>
    <dgm:cxn modelId="{93626A6E-A323-4159-B468-D78AD5B97CB6}" type="presOf" srcId="{33C56402-51B3-4688-8C6A-6272DC086AFE}" destId="{E740E1DE-81D0-42F1-8DB9-53381DB3B8F0}" srcOrd="0" destOrd="0" presId="urn:microsoft.com/office/officeart/2005/8/layout/radial5"/>
    <dgm:cxn modelId="{AC038D7F-E3DC-4640-9201-D6788F006481}" type="presOf" srcId="{A095400E-8400-4353-847E-45653E179BA4}" destId="{8E60C1E8-8908-44B5-B13B-3E61E7E085DB}" srcOrd="0" destOrd="0" presId="urn:microsoft.com/office/officeart/2005/8/layout/radial5"/>
    <dgm:cxn modelId="{3C5511DE-46F5-47C5-A046-94D127793E53}" srcId="{A095400E-8400-4353-847E-45653E179BA4}" destId="{7C76712D-F7BB-4AFF-B039-8CA26595A479}" srcOrd="4" destOrd="0" parTransId="{7FA40D8A-30A8-4D76-84E6-9FEECC058B06}" sibTransId="{CF7A017F-FE34-4754-9F92-967F413DCC57}"/>
    <dgm:cxn modelId="{C146998A-B20C-4C75-80B1-70E850AA70F8}" type="presOf" srcId="{74768DF5-C053-449E-A6C2-A358B17C7CAA}" destId="{4285B729-4A6B-409B-ABC3-7B323896631C}" srcOrd="1" destOrd="0" presId="urn:microsoft.com/office/officeart/2005/8/layout/radial5"/>
    <dgm:cxn modelId="{52E313F0-0567-49D3-A645-DE8F175D3988}" type="presOf" srcId="{C0F3E11E-3F1C-4043-B303-595EC7CFC71D}" destId="{803F2CFA-A429-4C79-B8E3-C5DBED5F5A28}" srcOrd="1" destOrd="0" presId="urn:microsoft.com/office/officeart/2005/8/layout/radial5"/>
    <dgm:cxn modelId="{C30A8890-7C74-4A92-9140-0D4082EA04F4}" type="presOf" srcId="{C6E093B2-2829-4A88-A13D-FC410CDEE9AB}" destId="{ECA28EE8-6562-41FC-921B-6CED317F4293}" srcOrd="0" destOrd="0" presId="urn:microsoft.com/office/officeart/2005/8/layout/radial5"/>
    <dgm:cxn modelId="{A5A1A7E7-233B-4E93-B9DE-6E38EE38AC8A}" srcId="{A095400E-8400-4353-847E-45653E179BA4}" destId="{A306BF0B-3929-4770-8F78-24EA474D1A03}" srcOrd="3" destOrd="0" parTransId="{B1EFC9D2-CCED-4A67-B56C-B013996DFFD5}" sibTransId="{83628F78-A4BC-4DE7-B590-BAB0B855CF0A}"/>
    <dgm:cxn modelId="{8E97BC19-3542-44AB-86E4-AFF855C5ABBA}" type="presOf" srcId="{7C76712D-F7BB-4AFF-B039-8CA26595A479}" destId="{75E94EFF-FD2A-4DD0-8F2E-A65FB8F8D97B}" srcOrd="0" destOrd="0" presId="urn:microsoft.com/office/officeart/2005/8/layout/radial5"/>
    <dgm:cxn modelId="{52744FB8-1050-4B6E-A41F-5B729D2CA9F9}" type="presOf" srcId="{B1EFC9D2-CCED-4A67-B56C-B013996DFFD5}" destId="{2F445BD5-333C-445E-9264-8D7FC373AB18}" srcOrd="0" destOrd="0" presId="urn:microsoft.com/office/officeart/2005/8/layout/radial5"/>
    <dgm:cxn modelId="{84452106-A18E-4506-A77A-A6AA9E86BED7}" type="presOf" srcId="{86F0B916-31E2-4353-A56D-21A975299D4C}" destId="{99447642-87FF-4A93-A5F3-5D9CDD8A6411}" srcOrd="0" destOrd="0" presId="urn:microsoft.com/office/officeart/2005/8/layout/radial5"/>
    <dgm:cxn modelId="{F5B106BB-62BA-4C2A-8772-A41A43553418}" srcId="{A095400E-8400-4353-847E-45653E179BA4}" destId="{33C56402-51B3-4688-8C6A-6272DC086AFE}" srcOrd="9" destOrd="0" parTransId="{C0F3E11E-3F1C-4043-B303-595EC7CFC71D}" sibTransId="{D6DE42AF-F002-46C2-9ED7-C5BC643481ED}"/>
    <dgm:cxn modelId="{97EB1D16-12AA-439A-A86F-B06922C472D1}" type="presOf" srcId="{74768DF5-C053-449E-A6C2-A358B17C7CAA}" destId="{BC9D8CEF-BD13-49B0-BF41-E50E6B66FE6B}" srcOrd="0" destOrd="0" presId="urn:microsoft.com/office/officeart/2005/8/layout/radial5"/>
    <dgm:cxn modelId="{3D3D8998-42C6-491E-AF37-3E0E984496D9}" srcId="{A095400E-8400-4353-847E-45653E179BA4}" destId="{C6E093B2-2829-4A88-A13D-FC410CDEE9AB}" srcOrd="5" destOrd="0" parTransId="{4ED42A31-88B2-49F0-8673-C35C834831AD}" sibTransId="{EE5E84C2-B981-4517-B41D-02C00AF00C1C}"/>
    <dgm:cxn modelId="{D966F139-FA6D-44B6-8731-0C83E43F750D}" srcId="{A095400E-8400-4353-847E-45653E179BA4}" destId="{83FBB2B1-9A35-49D0-AFA6-004F7FC5DED4}" srcOrd="7" destOrd="0" parTransId="{AB171806-62F7-4F21-88AA-09DE8C7C1F23}" sibTransId="{5769FBC0-D46C-4100-895D-5627AAA1042A}"/>
    <dgm:cxn modelId="{08ADF59A-7364-4674-BD28-907D10371D49}" srcId="{A095400E-8400-4353-847E-45653E179BA4}" destId="{9C6AD1B9-D081-4A6C-BCE8-E4A6E663DB93}" srcOrd="0" destOrd="0" parTransId="{6B995866-FAF1-421F-B88F-554316B92E4B}" sibTransId="{12AF69A8-E960-4D2E-BC76-079FC0C5FA05}"/>
    <dgm:cxn modelId="{84FB5232-FC9F-48AF-B7EE-345271077456}" type="presParOf" srcId="{41ECE2ED-5CCA-4A05-8C1D-A5FD8C987446}" destId="{8E60C1E8-8908-44B5-B13B-3E61E7E085DB}" srcOrd="0" destOrd="0" presId="urn:microsoft.com/office/officeart/2005/8/layout/radial5"/>
    <dgm:cxn modelId="{EBECDDB9-D701-48CA-A0E8-3044D1D8FAED}" type="presParOf" srcId="{41ECE2ED-5CCA-4A05-8C1D-A5FD8C987446}" destId="{24B0028E-2879-4250-9C98-5C318CCC15F0}" srcOrd="1" destOrd="0" presId="urn:microsoft.com/office/officeart/2005/8/layout/radial5"/>
    <dgm:cxn modelId="{F3869A32-DB6B-4541-8936-BD8A993D701D}" type="presParOf" srcId="{24B0028E-2879-4250-9C98-5C318CCC15F0}" destId="{5DE7A464-3925-46A8-A94E-8A583F339072}" srcOrd="0" destOrd="0" presId="urn:microsoft.com/office/officeart/2005/8/layout/radial5"/>
    <dgm:cxn modelId="{D156C7B1-5DBC-43CD-9A8D-87CA1895643E}" type="presParOf" srcId="{41ECE2ED-5CCA-4A05-8C1D-A5FD8C987446}" destId="{4194A7B9-EE16-4280-B2A9-060DCED21E16}" srcOrd="2" destOrd="0" presId="urn:microsoft.com/office/officeart/2005/8/layout/radial5"/>
    <dgm:cxn modelId="{549B7F26-479C-495B-8DED-CD26CD805A5C}" type="presParOf" srcId="{41ECE2ED-5CCA-4A05-8C1D-A5FD8C987446}" destId="{32BBE6EA-6033-46E8-82C1-24FB857EDE1F}" srcOrd="3" destOrd="0" presId="urn:microsoft.com/office/officeart/2005/8/layout/radial5"/>
    <dgm:cxn modelId="{1D814F89-075A-45EA-8E10-4641396CF9AE}" type="presParOf" srcId="{32BBE6EA-6033-46E8-82C1-24FB857EDE1F}" destId="{DAB8A905-CF83-4C97-AF6D-C6426D644355}" srcOrd="0" destOrd="0" presId="urn:microsoft.com/office/officeart/2005/8/layout/radial5"/>
    <dgm:cxn modelId="{C67FCF65-2A92-42B9-BCFD-FC633A72054F}" type="presParOf" srcId="{41ECE2ED-5CCA-4A05-8C1D-A5FD8C987446}" destId="{93D31D6C-1C53-4800-B720-70A11D35D548}" srcOrd="4" destOrd="0" presId="urn:microsoft.com/office/officeart/2005/8/layout/radial5"/>
    <dgm:cxn modelId="{86903016-94E3-429E-9FC0-BBF9F6726623}" type="presParOf" srcId="{41ECE2ED-5CCA-4A05-8C1D-A5FD8C987446}" destId="{BC9D8CEF-BD13-49B0-BF41-E50E6B66FE6B}" srcOrd="5" destOrd="0" presId="urn:microsoft.com/office/officeart/2005/8/layout/radial5"/>
    <dgm:cxn modelId="{7E23C19F-76C2-4355-9573-314B4DF3FCB5}" type="presParOf" srcId="{BC9D8CEF-BD13-49B0-BF41-E50E6B66FE6B}" destId="{4285B729-4A6B-409B-ABC3-7B323896631C}" srcOrd="0" destOrd="0" presId="urn:microsoft.com/office/officeart/2005/8/layout/radial5"/>
    <dgm:cxn modelId="{B58A0031-7536-4EB6-BD04-0ACD5A0C13A9}" type="presParOf" srcId="{41ECE2ED-5CCA-4A05-8C1D-A5FD8C987446}" destId="{3EE5341F-7544-45EF-9F02-CCB1B4C78FAE}" srcOrd="6" destOrd="0" presId="urn:microsoft.com/office/officeart/2005/8/layout/radial5"/>
    <dgm:cxn modelId="{5C7C3AF5-D7D3-41CF-8563-545BCEA5E25D}" type="presParOf" srcId="{41ECE2ED-5CCA-4A05-8C1D-A5FD8C987446}" destId="{2F445BD5-333C-445E-9264-8D7FC373AB18}" srcOrd="7" destOrd="0" presId="urn:microsoft.com/office/officeart/2005/8/layout/radial5"/>
    <dgm:cxn modelId="{9919EED7-2E1F-4C9D-9666-4022CDE2E491}" type="presParOf" srcId="{2F445BD5-333C-445E-9264-8D7FC373AB18}" destId="{FDBC9702-DFF1-4EE3-B4EB-834F887147FB}" srcOrd="0" destOrd="0" presId="urn:microsoft.com/office/officeart/2005/8/layout/radial5"/>
    <dgm:cxn modelId="{0CA30180-5E4B-4CAA-A4CF-B13CF6180072}" type="presParOf" srcId="{41ECE2ED-5CCA-4A05-8C1D-A5FD8C987446}" destId="{92384AC6-5B41-4985-AF9B-F9E846F980E7}" srcOrd="8" destOrd="0" presId="urn:microsoft.com/office/officeart/2005/8/layout/radial5"/>
    <dgm:cxn modelId="{D5D8C0BE-4286-4AB4-9164-053612624C37}" type="presParOf" srcId="{41ECE2ED-5CCA-4A05-8C1D-A5FD8C987446}" destId="{E95EC49C-9821-4BBB-BEA2-51D7D064FDEF}" srcOrd="9" destOrd="0" presId="urn:microsoft.com/office/officeart/2005/8/layout/radial5"/>
    <dgm:cxn modelId="{D564E48B-B898-4CC8-BFB4-34C90A356CC2}" type="presParOf" srcId="{E95EC49C-9821-4BBB-BEA2-51D7D064FDEF}" destId="{95C482BC-0B83-4012-92E7-85D40ABD6F91}" srcOrd="0" destOrd="0" presId="urn:microsoft.com/office/officeart/2005/8/layout/radial5"/>
    <dgm:cxn modelId="{C3312578-7A15-4813-AE1C-C9D01FDAD97A}" type="presParOf" srcId="{41ECE2ED-5CCA-4A05-8C1D-A5FD8C987446}" destId="{75E94EFF-FD2A-4DD0-8F2E-A65FB8F8D97B}" srcOrd="10" destOrd="0" presId="urn:microsoft.com/office/officeart/2005/8/layout/radial5"/>
    <dgm:cxn modelId="{ACAAADEB-1BB9-405D-8C4E-A71CCA9F0750}" type="presParOf" srcId="{41ECE2ED-5CCA-4A05-8C1D-A5FD8C987446}" destId="{816C5F26-31F4-4208-B50F-C6F193E58370}" srcOrd="11" destOrd="0" presId="urn:microsoft.com/office/officeart/2005/8/layout/radial5"/>
    <dgm:cxn modelId="{2D03AC57-5524-4985-85DF-883F30341056}" type="presParOf" srcId="{816C5F26-31F4-4208-B50F-C6F193E58370}" destId="{D1612853-9FC9-4AA1-8BA4-211D11413A77}" srcOrd="0" destOrd="0" presId="urn:microsoft.com/office/officeart/2005/8/layout/radial5"/>
    <dgm:cxn modelId="{5D248B2C-3145-4E9B-B0F1-89672AFEF6A9}" type="presParOf" srcId="{41ECE2ED-5CCA-4A05-8C1D-A5FD8C987446}" destId="{ECA28EE8-6562-41FC-921B-6CED317F4293}" srcOrd="12" destOrd="0" presId="urn:microsoft.com/office/officeart/2005/8/layout/radial5"/>
    <dgm:cxn modelId="{5FEE3474-6408-45D7-8BB0-882EB09B3A39}" type="presParOf" srcId="{41ECE2ED-5CCA-4A05-8C1D-A5FD8C987446}" destId="{C4854300-C677-487F-89A1-7A0C634EA8A8}" srcOrd="13" destOrd="0" presId="urn:microsoft.com/office/officeart/2005/8/layout/radial5"/>
    <dgm:cxn modelId="{49503143-44BD-4F4D-8C05-7ED5E8D8B114}" type="presParOf" srcId="{C4854300-C677-487F-89A1-7A0C634EA8A8}" destId="{8B4D45B3-B6AE-4298-B4A4-9B4EAF841979}" srcOrd="0" destOrd="0" presId="urn:microsoft.com/office/officeart/2005/8/layout/radial5"/>
    <dgm:cxn modelId="{1C525CF6-31CB-4CA3-A891-B5446899EA6D}" type="presParOf" srcId="{41ECE2ED-5CCA-4A05-8C1D-A5FD8C987446}" destId="{99447642-87FF-4A93-A5F3-5D9CDD8A6411}" srcOrd="14" destOrd="0" presId="urn:microsoft.com/office/officeart/2005/8/layout/radial5"/>
    <dgm:cxn modelId="{ED66F08D-5FDC-44FA-BD69-F0B1073DDF04}" type="presParOf" srcId="{41ECE2ED-5CCA-4A05-8C1D-A5FD8C987446}" destId="{219ACF38-E35D-48B8-9A9E-5C6154CF7D39}" srcOrd="15" destOrd="0" presId="urn:microsoft.com/office/officeart/2005/8/layout/radial5"/>
    <dgm:cxn modelId="{E7582F1B-B9C5-4B70-A2A7-37A2069D82ED}" type="presParOf" srcId="{219ACF38-E35D-48B8-9A9E-5C6154CF7D39}" destId="{51B4244F-5FB1-440E-8098-9C470D52D76A}" srcOrd="0" destOrd="0" presId="urn:microsoft.com/office/officeart/2005/8/layout/radial5"/>
    <dgm:cxn modelId="{DA16BA93-7812-4329-8E17-84434B9C2F29}" type="presParOf" srcId="{41ECE2ED-5CCA-4A05-8C1D-A5FD8C987446}" destId="{5570809B-79E1-4AAC-BBE9-11EA59D17E11}" srcOrd="16" destOrd="0" presId="urn:microsoft.com/office/officeart/2005/8/layout/radial5"/>
    <dgm:cxn modelId="{1D9B9D62-E4BD-4995-92F7-09A115CE10FB}" type="presParOf" srcId="{41ECE2ED-5CCA-4A05-8C1D-A5FD8C987446}" destId="{F8EB6790-AAFD-4775-A2E4-FD995C0636E3}" srcOrd="17" destOrd="0" presId="urn:microsoft.com/office/officeart/2005/8/layout/radial5"/>
    <dgm:cxn modelId="{87879937-113A-420C-B5C5-0FAE66ADE991}" type="presParOf" srcId="{F8EB6790-AAFD-4775-A2E4-FD995C0636E3}" destId="{70E474BE-D9F1-47C1-A433-E4CDE819584F}" srcOrd="0" destOrd="0" presId="urn:microsoft.com/office/officeart/2005/8/layout/radial5"/>
    <dgm:cxn modelId="{39EF7CD3-BF20-4CBB-8712-E8B2D88499B0}" type="presParOf" srcId="{41ECE2ED-5CCA-4A05-8C1D-A5FD8C987446}" destId="{306A47AE-C88D-483F-84A9-AA8B224A2619}" srcOrd="18" destOrd="0" presId="urn:microsoft.com/office/officeart/2005/8/layout/radial5"/>
    <dgm:cxn modelId="{D97C70A0-FEDD-4762-AEFD-7D173C9F0BB9}" type="presParOf" srcId="{41ECE2ED-5CCA-4A05-8C1D-A5FD8C987446}" destId="{D4CD9118-0A3D-4FE4-93B7-807CD3058F75}" srcOrd="19" destOrd="0" presId="urn:microsoft.com/office/officeart/2005/8/layout/radial5"/>
    <dgm:cxn modelId="{B532E13C-6540-4C47-A45B-7B0812234A57}" type="presParOf" srcId="{D4CD9118-0A3D-4FE4-93B7-807CD3058F75}" destId="{803F2CFA-A429-4C79-B8E3-C5DBED5F5A28}" srcOrd="0" destOrd="0" presId="urn:microsoft.com/office/officeart/2005/8/layout/radial5"/>
    <dgm:cxn modelId="{B63D84D8-B33F-4D61-9B1A-B0C4E9045BC0}" type="presParOf" srcId="{41ECE2ED-5CCA-4A05-8C1D-A5FD8C987446}" destId="{E740E1DE-81D0-42F1-8DB9-53381DB3B8F0}"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7B33F-A823-4DBD-98C5-54FB6B5B1F30}">
      <dsp:nvSpPr>
        <dsp:cNvPr id="0" name=""/>
        <dsp:cNvSpPr/>
      </dsp:nvSpPr>
      <dsp:spPr>
        <a:xfrm>
          <a:off x="4536183" y="1149174"/>
          <a:ext cx="2780571" cy="482578"/>
        </a:xfrm>
        <a:custGeom>
          <a:avLst/>
          <a:gdLst/>
          <a:ahLst/>
          <a:cxnLst/>
          <a:rect l="0" t="0" r="0" b="0"/>
          <a:pathLst>
            <a:path>
              <a:moveTo>
                <a:pt x="0" y="0"/>
              </a:moveTo>
              <a:lnTo>
                <a:pt x="0" y="241289"/>
              </a:lnTo>
              <a:lnTo>
                <a:pt x="2780571" y="241289"/>
              </a:lnTo>
              <a:lnTo>
                <a:pt x="2780571" y="4825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70D715E-9121-494A-BBB8-3070A7ACED42}">
      <dsp:nvSpPr>
        <dsp:cNvPr id="0" name=""/>
        <dsp:cNvSpPr/>
      </dsp:nvSpPr>
      <dsp:spPr>
        <a:xfrm>
          <a:off x="4490463" y="1149174"/>
          <a:ext cx="91440" cy="482578"/>
        </a:xfrm>
        <a:custGeom>
          <a:avLst/>
          <a:gdLst/>
          <a:ahLst/>
          <a:cxnLst/>
          <a:rect l="0" t="0" r="0" b="0"/>
          <a:pathLst>
            <a:path>
              <a:moveTo>
                <a:pt x="45720" y="0"/>
              </a:moveTo>
              <a:lnTo>
                <a:pt x="45720" y="4825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2FF2F8-3638-4AE5-B2D5-69FCBB7010DF}">
      <dsp:nvSpPr>
        <dsp:cNvPr id="0" name=""/>
        <dsp:cNvSpPr/>
      </dsp:nvSpPr>
      <dsp:spPr>
        <a:xfrm>
          <a:off x="1755611" y="1149174"/>
          <a:ext cx="2780571" cy="482578"/>
        </a:xfrm>
        <a:custGeom>
          <a:avLst/>
          <a:gdLst/>
          <a:ahLst/>
          <a:cxnLst/>
          <a:rect l="0" t="0" r="0" b="0"/>
          <a:pathLst>
            <a:path>
              <a:moveTo>
                <a:pt x="2780571" y="0"/>
              </a:moveTo>
              <a:lnTo>
                <a:pt x="2780571" y="241289"/>
              </a:lnTo>
              <a:lnTo>
                <a:pt x="0" y="241289"/>
              </a:lnTo>
              <a:lnTo>
                <a:pt x="0" y="4825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A289ABC-F84C-43C6-A3CF-ED66F4F8E477}">
      <dsp:nvSpPr>
        <dsp:cNvPr id="0" name=""/>
        <dsp:cNvSpPr/>
      </dsp:nvSpPr>
      <dsp:spPr>
        <a:xfrm>
          <a:off x="1442774" y="178"/>
          <a:ext cx="6186817" cy="1148996"/>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За </a:t>
          </a:r>
          <a:r>
            <a:rPr lang="ru-RU" sz="2300" kern="1200" dirty="0" err="1" smtClean="0"/>
            <a:t>якістю</a:t>
          </a:r>
          <a:r>
            <a:rPr lang="ru-RU" sz="2300" kern="1200" dirty="0" smtClean="0"/>
            <a:t> </a:t>
          </a:r>
          <a:r>
            <a:rPr lang="ru-RU" sz="2300" kern="1200" dirty="0" err="1" smtClean="0"/>
            <a:t>виконання</a:t>
          </a:r>
          <a:r>
            <a:rPr lang="ru-RU" sz="2300" kern="1200" dirty="0" smtClean="0"/>
            <a:t> </a:t>
          </a:r>
          <a:r>
            <a:rPr lang="ru-RU" sz="2300" kern="1200" dirty="0" err="1" smtClean="0"/>
            <a:t>агротехнічних</a:t>
          </a:r>
          <a:r>
            <a:rPr lang="ru-RU" sz="2300" kern="1200" dirty="0" smtClean="0"/>
            <a:t> </a:t>
          </a:r>
          <a:r>
            <a:rPr lang="ru-RU" sz="2300" kern="1200" dirty="0" err="1" smtClean="0"/>
            <a:t>прийомів</a:t>
          </a:r>
          <a:endParaRPr lang="uk-UA" sz="2300" kern="1200" dirty="0"/>
        </a:p>
      </dsp:txBody>
      <dsp:txXfrm>
        <a:off x="1442774" y="178"/>
        <a:ext cx="6186817" cy="1148996"/>
      </dsp:txXfrm>
    </dsp:sp>
    <dsp:sp modelId="{171BB842-2404-4201-B7C0-23AB1369CC56}">
      <dsp:nvSpPr>
        <dsp:cNvPr id="0" name=""/>
        <dsp:cNvSpPr/>
      </dsp:nvSpPr>
      <dsp:spPr>
        <a:xfrm>
          <a:off x="606614" y="1631753"/>
          <a:ext cx="2297993" cy="1148996"/>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kern="1200" smtClean="0"/>
            <a:t>низьким (екстенсивним)</a:t>
          </a:r>
          <a:endParaRPr lang="uk-UA" sz="2300" kern="1200"/>
        </a:p>
      </dsp:txBody>
      <dsp:txXfrm>
        <a:off x="606614" y="1631753"/>
        <a:ext cx="2297993" cy="1148996"/>
      </dsp:txXfrm>
    </dsp:sp>
    <dsp:sp modelId="{E64B255C-7A03-4D8D-BAC7-BA85BF179F53}">
      <dsp:nvSpPr>
        <dsp:cNvPr id="0" name=""/>
        <dsp:cNvSpPr/>
      </dsp:nvSpPr>
      <dsp:spPr>
        <a:xfrm>
          <a:off x="3387186" y="1631753"/>
          <a:ext cx="2297993" cy="1148996"/>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kern="1200" smtClean="0"/>
            <a:t>середнім (інтенсивним)</a:t>
          </a:r>
          <a:endParaRPr lang="uk-UA" sz="2300" kern="1200"/>
        </a:p>
      </dsp:txBody>
      <dsp:txXfrm>
        <a:off x="3387186" y="1631753"/>
        <a:ext cx="2297993" cy="1148996"/>
      </dsp:txXfrm>
    </dsp:sp>
    <dsp:sp modelId="{656B8866-F0BB-409B-8F59-2BDE57F81600}">
      <dsp:nvSpPr>
        <dsp:cNvPr id="0" name=""/>
        <dsp:cNvSpPr/>
      </dsp:nvSpPr>
      <dsp:spPr>
        <a:xfrm>
          <a:off x="6167758" y="1631753"/>
          <a:ext cx="2297993" cy="1148996"/>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kern="1200" smtClean="0"/>
            <a:t>високим («точним землеробством»)</a:t>
          </a:r>
          <a:endParaRPr lang="uk-UA" sz="2300" kern="1200"/>
        </a:p>
      </dsp:txBody>
      <dsp:txXfrm>
        <a:off x="6167758" y="1631753"/>
        <a:ext cx="2297993" cy="1148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0C1E8-8908-44B5-B13B-3E61E7E085DB}">
      <dsp:nvSpPr>
        <dsp:cNvPr id="0" name=""/>
        <dsp:cNvSpPr/>
      </dsp:nvSpPr>
      <dsp:spPr>
        <a:xfrm>
          <a:off x="3637221" y="2132044"/>
          <a:ext cx="1869557" cy="1743050"/>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err="1" smtClean="0">
              <a:latin typeface="Times New Roman" pitchFamily="18" charset="0"/>
              <a:cs typeface="Times New Roman" pitchFamily="18" charset="0"/>
            </a:rPr>
            <a:t>Агрокаліна</a:t>
          </a:r>
          <a:r>
            <a:rPr lang="uk-UA" sz="1200" kern="1200" dirty="0" smtClean="0">
              <a:latin typeface="Times New Roman" pitchFamily="18" charset="0"/>
              <a:cs typeface="Times New Roman" pitchFamily="18" charset="0"/>
            </a:rPr>
            <a:t> пропонує:</a:t>
          </a:r>
          <a:endParaRPr lang="uk-UA" sz="1200" kern="1200" dirty="0">
            <a:latin typeface="Times New Roman" pitchFamily="18" charset="0"/>
            <a:cs typeface="Times New Roman" pitchFamily="18" charset="0"/>
          </a:endParaRPr>
        </a:p>
      </dsp:txBody>
      <dsp:txXfrm>
        <a:off x="3911011" y="2387308"/>
        <a:ext cx="1321977" cy="1232522"/>
      </dsp:txXfrm>
    </dsp:sp>
    <dsp:sp modelId="{24B0028E-2879-4250-9C98-5C318CCC15F0}">
      <dsp:nvSpPr>
        <dsp:cNvPr id="0" name=""/>
        <dsp:cNvSpPr/>
      </dsp:nvSpPr>
      <dsp:spPr>
        <a:xfrm rot="16200000">
          <a:off x="4323828" y="1434197"/>
          <a:ext cx="496342" cy="48729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4396922" y="1604750"/>
        <a:ext cx="350154" cy="292375"/>
      </dsp:txXfrm>
    </dsp:sp>
    <dsp:sp modelId="{4194A7B9-EE16-4280-B2A9-060DCED21E16}">
      <dsp:nvSpPr>
        <dsp:cNvPr id="0" name=""/>
        <dsp:cNvSpPr/>
      </dsp:nvSpPr>
      <dsp:spPr>
        <a:xfrm>
          <a:off x="3967699" y="-11974"/>
          <a:ext cx="1208601" cy="120752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err="1" smtClean="0">
              <a:latin typeface="Times New Roman" pitchFamily="18" charset="0"/>
              <a:cs typeface="Times New Roman" pitchFamily="18" charset="0"/>
            </a:rPr>
            <a:t>Компактори</a:t>
          </a:r>
          <a:r>
            <a:rPr lang="uk-UA" sz="1200" kern="1200" dirty="0" smtClean="0">
              <a:latin typeface="Times New Roman" pitchFamily="18" charset="0"/>
              <a:cs typeface="Times New Roman" pitchFamily="18" charset="0"/>
            </a:rPr>
            <a:t>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uk-UA" sz="1200" kern="1200" dirty="0">
            <a:latin typeface="Times New Roman" pitchFamily="18" charset="0"/>
            <a:cs typeface="Times New Roman" pitchFamily="18" charset="0"/>
          </a:endParaRPr>
        </a:p>
      </dsp:txBody>
      <dsp:txXfrm>
        <a:off x="4144695" y="164864"/>
        <a:ext cx="854609" cy="853847"/>
      </dsp:txXfrm>
    </dsp:sp>
    <dsp:sp modelId="{32BBE6EA-6033-46E8-82C1-24FB857EDE1F}">
      <dsp:nvSpPr>
        <dsp:cNvPr id="0" name=""/>
        <dsp:cNvSpPr/>
      </dsp:nvSpPr>
      <dsp:spPr>
        <a:xfrm rot="18360000">
          <a:off x="5115251" y="1666940"/>
          <a:ext cx="501694" cy="48729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5145381" y="1823533"/>
        <a:ext cx="355506" cy="292375"/>
      </dsp:txXfrm>
    </dsp:sp>
    <dsp:sp modelId="{93D31D6C-1C53-4800-B720-70A11D35D548}">
      <dsp:nvSpPr>
        <dsp:cNvPr id="0" name=""/>
        <dsp:cNvSpPr/>
      </dsp:nvSpPr>
      <dsp:spPr>
        <a:xfrm>
          <a:off x="5416324" y="479110"/>
          <a:ext cx="1146571" cy="1146571"/>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 </a:t>
          </a:r>
          <a:r>
            <a:rPr lang="uk-UA" sz="1200" kern="1200" dirty="0" err="1" smtClean="0">
              <a:latin typeface="Times New Roman" pitchFamily="18" charset="0"/>
              <a:cs typeface="Times New Roman" pitchFamily="18" charset="0"/>
            </a:rPr>
            <a:t>Дискатори</a:t>
          </a:r>
          <a:r>
            <a:rPr lang="uk-UA" sz="1200" kern="1200" dirty="0" smtClean="0">
              <a:latin typeface="Times New Roman" pitchFamily="18" charset="0"/>
              <a:cs typeface="Times New Roman" pitchFamily="18" charset="0"/>
            </a:rPr>
            <a:t>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ru-RU" sz="1200" kern="1200" dirty="0">
            <a:latin typeface="Times New Roman" pitchFamily="18" charset="0"/>
            <a:cs typeface="Times New Roman" pitchFamily="18" charset="0"/>
          </a:endParaRPr>
        </a:p>
      </dsp:txBody>
      <dsp:txXfrm>
        <a:off x="5584235" y="647021"/>
        <a:ext cx="810749" cy="810749"/>
      </dsp:txXfrm>
    </dsp:sp>
    <dsp:sp modelId="{BC9D8CEF-BD13-49B0-BF41-E50E6B66FE6B}">
      <dsp:nvSpPr>
        <dsp:cNvPr id="0" name=""/>
        <dsp:cNvSpPr/>
      </dsp:nvSpPr>
      <dsp:spPr>
        <a:xfrm rot="20520000">
          <a:off x="5633379" y="2336674"/>
          <a:ext cx="482491" cy="48729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5636921" y="2456498"/>
        <a:ext cx="337744" cy="292375"/>
      </dsp:txXfrm>
    </dsp:sp>
    <dsp:sp modelId="{3EE5341F-7544-45EF-9F02-CCB1B4C78FAE}">
      <dsp:nvSpPr>
        <dsp:cNvPr id="0" name=""/>
        <dsp:cNvSpPr/>
      </dsp:nvSpPr>
      <dsp:spPr>
        <a:xfrm>
          <a:off x="6292456" y="1685002"/>
          <a:ext cx="1146571" cy="1146571"/>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 Культиватори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ru-RU" sz="1200" kern="1200" dirty="0">
            <a:latin typeface="Times New Roman" pitchFamily="18" charset="0"/>
            <a:cs typeface="Times New Roman" pitchFamily="18" charset="0"/>
          </a:endParaRPr>
        </a:p>
      </dsp:txBody>
      <dsp:txXfrm>
        <a:off x="6460367" y="1852913"/>
        <a:ext cx="810749" cy="810749"/>
      </dsp:txXfrm>
    </dsp:sp>
    <dsp:sp modelId="{2F445BD5-333C-445E-9264-8D7FC373AB18}">
      <dsp:nvSpPr>
        <dsp:cNvPr id="0" name=""/>
        <dsp:cNvSpPr/>
      </dsp:nvSpPr>
      <dsp:spPr>
        <a:xfrm rot="1080000">
          <a:off x="5633379" y="3183172"/>
          <a:ext cx="482491" cy="48729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5636921" y="3258266"/>
        <a:ext cx="337744" cy="292375"/>
      </dsp:txXfrm>
    </dsp:sp>
    <dsp:sp modelId="{92384AC6-5B41-4985-AF9B-F9E846F980E7}">
      <dsp:nvSpPr>
        <dsp:cNvPr id="0" name=""/>
        <dsp:cNvSpPr/>
      </dsp:nvSpPr>
      <dsp:spPr>
        <a:xfrm>
          <a:off x="6292456" y="3175565"/>
          <a:ext cx="1146571" cy="1146571"/>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 Комбіновані агрегати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ru-RU" sz="1200" kern="1200" dirty="0">
            <a:latin typeface="Times New Roman" pitchFamily="18" charset="0"/>
            <a:cs typeface="Times New Roman" pitchFamily="18" charset="0"/>
          </a:endParaRPr>
        </a:p>
      </dsp:txBody>
      <dsp:txXfrm>
        <a:off x="6460367" y="3343476"/>
        <a:ext cx="810749" cy="810749"/>
      </dsp:txXfrm>
    </dsp:sp>
    <dsp:sp modelId="{E95EC49C-9821-4BBB-BEA2-51D7D064FDEF}">
      <dsp:nvSpPr>
        <dsp:cNvPr id="0" name=""/>
        <dsp:cNvSpPr/>
      </dsp:nvSpPr>
      <dsp:spPr>
        <a:xfrm rot="3240000">
          <a:off x="5115251" y="3852906"/>
          <a:ext cx="501694" cy="487293"/>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5145381" y="3891231"/>
        <a:ext cx="355506" cy="292375"/>
      </dsp:txXfrm>
    </dsp:sp>
    <dsp:sp modelId="{75E94EFF-FD2A-4DD0-8F2E-A65FB8F8D97B}">
      <dsp:nvSpPr>
        <dsp:cNvPr id="0" name=""/>
        <dsp:cNvSpPr/>
      </dsp:nvSpPr>
      <dsp:spPr>
        <a:xfrm>
          <a:off x="5416324" y="4381457"/>
          <a:ext cx="1146571" cy="1146571"/>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 Борони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ru-RU" sz="1200" kern="1200" dirty="0">
            <a:latin typeface="Times New Roman" pitchFamily="18" charset="0"/>
            <a:cs typeface="Times New Roman" pitchFamily="18" charset="0"/>
          </a:endParaRPr>
        </a:p>
      </dsp:txBody>
      <dsp:txXfrm>
        <a:off x="5584235" y="4549368"/>
        <a:ext cx="810749" cy="810749"/>
      </dsp:txXfrm>
    </dsp:sp>
    <dsp:sp modelId="{816C5F26-31F4-4208-B50F-C6F193E58370}">
      <dsp:nvSpPr>
        <dsp:cNvPr id="0" name=""/>
        <dsp:cNvSpPr/>
      </dsp:nvSpPr>
      <dsp:spPr>
        <a:xfrm rot="5400000">
          <a:off x="4315752" y="4100429"/>
          <a:ext cx="512495" cy="48729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4388846" y="4124794"/>
        <a:ext cx="366307" cy="292375"/>
      </dsp:txXfrm>
    </dsp:sp>
    <dsp:sp modelId="{ECA28EE8-6562-41FC-921B-6CED317F4293}">
      <dsp:nvSpPr>
        <dsp:cNvPr id="0" name=""/>
        <dsp:cNvSpPr/>
      </dsp:nvSpPr>
      <dsp:spPr>
        <a:xfrm>
          <a:off x="3998714" y="4842067"/>
          <a:ext cx="1146571" cy="114657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 Пружинні борони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ru-RU" sz="1200" kern="1200" dirty="0">
            <a:latin typeface="Times New Roman" pitchFamily="18" charset="0"/>
            <a:cs typeface="Times New Roman" pitchFamily="18" charset="0"/>
          </a:endParaRPr>
        </a:p>
      </dsp:txBody>
      <dsp:txXfrm>
        <a:off x="4166625" y="5009978"/>
        <a:ext cx="810749" cy="810749"/>
      </dsp:txXfrm>
    </dsp:sp>
    <dsp:sp modelId="{C4854300-C677-487F-89A1-7A0C634EA8A8}">
      <dsp:nvSpPr>
        <dsp:cNvPr id="0" name=""/>
        <dsp:cNvSpPr/>
      </dsp:nvSpPr>
      <dsp:spPr>
        <a:xfrm rot="7560000">
          <a:off x="3527053" y="3852906"/>
          <a:ext cx="501694" cy="48729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3643111" y="3891231"/>
        <a:ext cx="355506" cy="292375"/>
      </dsp:txXfrm>
    </dsp:sp>
    <dsp:sp modelId="{99447642-87FF-4A93-A5F3-5D9CDD8A6411}">
      <dsp:nvSpPr>
        <dsp:cNvPr id="0" name=""/>
        <dsp:cNvSpPr/>
      </dsp:nvSpPr>
      <dsp:spPr>
        <a:xfrm>
          <a:off x="2581103" y="4381457"/>
          <a:ext cx="1146571" cy="1146571"/>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 Подрібнювачі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ru-RU" sz="1200" kern="1200" dirty="0">
            <a:latin typeface="Times New Roman" pitchFamily="18" charset="0"/>
            <a:cs typeface="Times New Roman" pitchFamily="18" charset="0"/>
          </a:endParaRPr>
        </a:p>
      </dsp:txBody>
      <dsp:txXfrm>
        <a:off x="2749014" y="4549368"/>
        <a:ext cx="810749" cy="810749"/>
      </dsp:txXfrm>
    </dsp:sp>
    <dsp:sp modelId="{219ACF38-E35D-48B8-9A9E-5C6154CF7D39}">
      <dsp:nvSpPr>
        <dsp:cNvPr id="0" name=""/>
        <dsp:cNvSpPr/>
      </dsp:nvSpPr>
      <dsp:spPr>
        <a:xfrm rot="9720000">
          <a:off x="3028129" y="3183172"/>
          <a:ext cx="482491" cy="48729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3169334" y="3258266"/>
        <a:ext cx="337744" cy="292375"/>
      </dsp:txXfrm>
    </dsp:sp>
    <dsp:sp modelId="{5570809B-79E1-4AAC-BBE9-11EA59D17E11}">
      <dsp:nvSpPr>
        <dsp:cNvPr id="0" name=""/>
        <dsp:cNvSpPr/>
      </dsp:nvSpPr>
      <dsp:spPr>
        <a:xfrm>
          <a:off x="1704972" y="3175565"/>
          <a:ext cx="1146571" cy="1146571"/>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 Глибокорозпушувачі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ru-RU" sz="1200" kern="1200" dirty="0">
            <a:latin typeface="Times New Roman" pitchFamily="18" charset="0"/>
            <a:cs typeface="Times New Roman" pitchFamily="18" charset="0"/>
          </a:endParaRPr>
        </a:p>
      </dsp:txBody>
      <dsp:txXfrm>
        <a:off x="1872883" y="3343476"/>
        <a:ext cx="810749" cy="810749"/>
      </dsp:txXfrm>
    </dsp:sp>
    <dsp:sp modelId="{F8EB6790-AAFD-4775-A2E4-FD995C0636E3}">
      <dsp:nvSpPr>
        <dsp:cNvPr id="0" name=""/>
        <dsp:cNvSpPr/>
      </dsp:nvSpPr>
      <dsp:spPr>
        <a:xfrm rot="11880000">
          <a:off x="3028129" y="2336674"/>
          <a:ext cx="482491" cy="48729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3169334" y="2456498"/>
        <a:ext cx="337744" cy="292375"/>
      </dsp:txXfrm>
    </dsp:sp>
    <dsp:sp modelId="{306A47AE-C88D-483F-84A9-AA8B224A2619}">
      <dsp:nvSpPr>
        <dsp:cNvPr id="0" name=""/>
        <dsp:cNvSpPr/>
      </dsp:nvSpPr>
      <dsp:spPr>
        <a:xfrm>
          <a:off x="1704972" y="1685002"/>
          <a:ext cx="1146571" cy="1146571"/>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 Борони шлейфові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ru-RU" sz="1200" kern="1200" dirty="0">
            <a:latin typeface="Times New Roman" pitchFamily="18" charset="0"/>
            <a:cs typeface="Times New Roman" pitchFamily="18" charset="0"/>
          </a:endParaRPr>
        </a:p>
      </dsp:txBody>
      <dsp:txXfrm>
        <a:off x="1872883" y="1852913"/>
        <a:ext cx="810749" cy="810749"/>
      </dsp:txXfrm>
    </dsp:sp>
    <dsp:sp modelId="{D4CD9118-0A3D-4FE4-93B7-807CD3058F75}">
      <dsp:nvSpPr>
        <dsp:cNvPr id="0" name=""/>
        <dsp:cNvSpPr/>
      </dsp:nvSpPr>
      <dsp:spPr>
        <a:xfrm rot="14040000">
          <a:off x="3527053" y="1666940"/>
          <a:ext cx="501694" cy="487293"/>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3643111" y="1823533"/>
        <a:ext cx="355506" cy="292375"/>
      </dsp:txXfrm>
    </dsp:sp>
    <dsp:sp modelId="{E740E1DE-81D0-42F1-8DB9-53381DB3B8F0}">
      <dsp:nvSpPr>
        <dsp:cNvPr id="0" name=""/>
        <dsp:cNvSpPr/>
      </dsp:nvSpPr>
      <dsp:spPr>
        <a:xfrm>
          <a:off x="2581103" y="479110"/>
          <a:ext cx="1146571" cy="1146571"/>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itchFamily="18" charset="0"/>
              <a:cs typeface="Times New Roman" pitchFamily="18" charset="0"/>
            </a:rPr>
            <a:t>• Посівний комплекс </a:t>
          </a:r>
          <a:r>
            <a:rPr lang="uk-UA" sz="1200" kern="1200" dirty="0" err="1" smtClean="0">
              <a:latin typeface="Times New Roman" pitchFamily="18" charset="0"/>
              <a:cs typeface="Times New Roman" pitchFamily="18" charset="0"/>
            </a:rPr>
            <a:t>Agrokalina</a:t>
          </a:r>
          <a:r>
            <a:rPr lang="uk-UA" sz="1200" kern="1200" dirty="0" smtClean="0">
              <a:latin typeface="Times New Roman" pitchFamily="18" charset="0"/>
              <a:cs typeface="Times New Roman" pitchFamily="18" charset="0"/>
            </a:rPr>
            <a:t>.</a:t>
          </a:r>
          <a:endParaRPr lang="uk-UA" sz="1200" kern="1200" dirty="0">
            <a:latin typeface="Times New Roman" pitchFamily="18" charset="0"/>
            <a:cs typeface="Times New Roman" pitchFamily="18" charset="0"/>
          </a:endParaRPr>
        </a:p>
      </dsp:txBody>
      <dsp:txXfrm>
        <a:off x="2749014" y="647021"/>
        <a:ext cx="810749" cy="8107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21458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409523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315643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5156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63577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12415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279043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337112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302950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239760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DC4739-EAA4-4356-8126-AAC7EAA6989B}" type="datetimeFigureOut">
              <a:rPr lang="ru-RU" smtClean="0"/>
              <a:pPr/>
              <a:t>29.06.2021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2F8B11-1BA0-47DC-BCD4-BEA15D206571}" type="slidenum">
              <a:rPr lang="ru-RU" smtClean="0"/>
              <a:pPr/>
              <a:t>‹#›</a:t>
            </a:fld>
            <a:endParaRPr lang="ru-RU"/>
          </a:p>
        </p:txBody>
      </p:sp>
    </p:spTree>
    <p:extLst>
      <p:ext uri="{BB962C8B-B14F-4D97-AF65-F5344CB8AC3E}">
        <p14:creationId xmlns:p14="http://schemas.microsoft.com/office/powerpoint/2010/main" val="397085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C4739-EAA4-4356-8126-AAC7EAA6989B}" type="datetimeFigureOut">
              <a:rPr lang="ru-RU" smtClean="0"/>
              <a:pPr/>
              <a:t>29.06.2021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F8B11-1BA0-47DC-BCD4-BEA15D206571}" type="slidenum">
              <a:rPr lang="ru-RU" smtClean="0"/>
              <a:pPr/>
              <a:t>‹#›</a:t>
            </a:fld>
            <a:endParaRPr lang="ru-RU"/>
          </a:p>
        </p:txBody>
      </p:sp>
    </p:spTree>
    <p:extLst>
      <p:ext uri="{BB962C8B-B14F-4D97-AF65-F5344CB8AC3E}">
        <p14:creationId xmlns:p14="http://schemas.microsoft.com/office/powerpoint/2010/main" val="2300750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lvorti.com/index.php?part=static&amp;lang=ru&amp;sid=197"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1"/>
          <p:cNvSpPr>
            <a:spLocks noGrp="1"/>
          </p:cNvSpPr>
          <p:nvPr>
            <p:ph type="ctrTitle"/>
          </p:nvPr>
        </p:nvSpPr>
        <p:spPr>
          <a:xfrm>
            <a:off x="685800" y="2130425"/>
            <a:ext cx="7772400" cy="1730623"/>
          </a:xfrm>
        </p:spPr>
        <p:txBody>
          <a:bodyPr>
            <a:normAutofit/>
          </a:bodyPr>
          <a:lstStyle/>
          <a:p>
            <a:r>
              <a:rPr lang="uk-UA" sz="2000" dirty="0" smtClean="0">
                <a:latin typeface="Times New Roman" pitchFamily="18" charset="0"/>
                <a:cs typeface="Times New Roman" pitchFamily="18" charset="0"/>
              </a:rPr>
              <a:t>Лекція 5. </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ІННОВАЦІЙНІ ТЕНДЕНЦІЇ РОЗВИТКУ ТЕХНОЛОГІЧНОГО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ОБЛАДНАННЯ ДЛЯ </a:t>
            </a:r>
            <a:r>
              <a:rPr lang="uk-UA" sz="2000" dirty="0" smtClean="0">
                <a:latin typeface="Times New Roman" pitchFamily="18" charset="0"/>
                <a:cs typeface="Times New Roman" pitchFamily="18" charset="0"/>
              </a:rPr>
              <a:t>ТВАРИННИЦТВА</a:t>
            </a:r>
            <a:r>
              <a:rPr lang="uk-UA" sz="2000" smtClean="0">
                <a:latin typeface="Times New Roman" pitchFamily="18" charset="0"/>
                <a:cs typeface="Times New Roman" pitchFamily="18" charset="0"/>
              </a:rPr>
              <a:t>. СУЧАСНІ </a:t>
            </a:r>
            <a:r>
              <a:rPr lang="uk-UA" sz="2000" dirty="0" smtClean="0">
                <a:latin typeface="Times New Roman" pitchFamily="18" charset="0"/>
                <a:cs typeface="Times New Roman" pitchFamily="18" charset="0"/>
              </a:rPr>
              <a:t>ПІДХОДИ </a:t>
            </a:r>
            <a:r>
              <a:rPr lang="uk-UA" sz="2000" dirty="0">
                <a:latin typeface="Times New Roman" pitchFamily="18" charset="0"/>
                <a:cs typeface="Times New Roman" pitchFamily="18" charset="0"/>
              </a:rPr>
              <a:t>ДО КОНСТРУЮВАННЯ ГРУНТООБРОБНОЇ </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ТА </a:t>
            </a:r>
            <a:r>
              <a:rPr lang="uk-UA" sz="2000" dirty="0">
                <a:latin typeface="Times New Roman" pitchFamily="18" charset="0"/>
                <a:cs typeface="Times New Roman" pitchFamily="18" charset="0"/>
              </a:rPr>
              <a:t>ПОСІВНОЇ </a:t>
            </a:r>
            <a:r>
              <a:rPr lang="uk-UA" sz="2000" dirty="0" smtClean="0">
                <a:latin typeface="Times New Roman" pitchFamily="18" charset="0"/>
                <a:cs typeface="Times New Roman" pitchFamily="18" charset="0"/>
              </a:rPr>
              <a:t>ТЕХНІКИ</a:t>
            </a:r>
            <a:endParaRPr lang="uk-UA" sz="2200" b="1" dirty="0" smtClean="0">
              <a:latin typeface="Times New Roman" pitchFamily="18" charset="0"/>
              <a:cs typeface="Times New Roman" pitchFamily="18" charset="0"/>
            </a:endParaRPr>
          </a:p>
        </p:txBody>
      </p:sp>
      <p:sp>
        <p:nvSpPr>
          <p:cNvPr id="20" name="Заголовок 1"/>
          <p:cNvSpPr txBox="1">
            <a:spLocks/>
          </p:cNvSpPr>
          <p:nvPr/>
        </p:nvSpPr>
        <p:spPr>
          <a:xfrm>
            <a:off x="1243608" y="689073"/>
            <a:ext cx="7772400" cy="1362456"/>
          </a:xfrm>
          <a:prstGeom prst="rect">
            <a:avLst/>
          </a:prstGeom>
        </p:spPr>
        <p:txBody>
          <a:bodyPr vert="horz" lIns="91440" tIns="45720" rIns="91440" bIns="45720" rtlCol="0" anchor="ctr">
            <a:normAutofit fontScale="25000" lnSpcReduction="20000"/>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Міністерство освіти і науки України</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Вінницький національний аграрний університет</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2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2" name="Picture 2" descr="D:\Документи\logo.jpg"/>
          <p:cNvPicPr>
            <a:picLocks noChangeAspect="1" noChangeArrowheads="1"/>
          </p:cNvPicPr>
          <p:nvPr/>
        </p:nvPicPr>
        <p:blipFill>
          <a:blip r:embed="rId2" cstate="print"/>
          <a:srcRect/>
          <a:stretch>
            <a:fillRect/>
          </a:stretch>
        </p:blipFill>
        <p:spPr bwMode="auto">
          <a:xfrm>
            <a:off x="127992" y="284409"/>
            <a:ext cx="1268760" cy="1268760"/>
          </a:xfrm>
          <a:prstGeom prst="rect">
            <a:avLst/>
          </a:prstGeom>
          <a:noFill/>
        </p:spPr>
      </p:pic>
      <p:sp>
        <p:nvSpPr>
          <p:cNvPr id="2" name="Прямоугольник 1"/>
          <p:cNvSpPr/>
          <p:nvPr/>
        </p:nvSpPr>
        <p:spPr>
          <a:xfrm>
            <a:off x="1835696" y="4085420"/>
            <a:ext cx="6336704" cy="1200329"/>
          </a:xfrm>
          <a:prstGeom prst="rect">
            <a:avLst/>
          </a:prstGeom>
        </p:spPr>
        <p:txBody>
          <a:bodyPr wrap="square">
            <a:spAutoFit/>
          </a:bodyPr>
          <a:lstStyle/>
          <a:p>
            <a:pPr algn="ctr"/>
            <a:r>
              <a:rPr lang="ru-RU" dirty="0">
                <a:latin typeface="Times New Roman" pitchFamily="18" charset="0"/>
                <a:cs typeface="Times New Roman" pitchFamily="18" charset="0"/>
              </a:rPr>
              <a:t>План:</a:t>
            </a:r>
          </a:p>
          <a:p>
            <a:r>
              <a:rPr lang="ru-RU" dirty="0">
                <a:latin typeface="Times New Roman" pitchFamily="18" charset="0"/>
                <a:cs typeface="Times New Roman" pitchFamily="18" charset="0"/>
              </a:rPr>
              <a:t>1. </a:t>
            </a:r>
            <a:r>
              <a:rPr lang="uk-UA" dirty="0">
                <a:latin typeface="Times New Roman" pitchFamily="18" charset="0"/>
                <a:cs typeface="Times New Roman" pitchFamily="18" charset="0"/>
              </a:rPr>
              <a:t>Тенденції становлення та р</a:t>
            </a:r>
            <a:r>
              <a:rPr lang="ru-RU" dirty="0" err="1">
                <a:latin typeface="Times New Roman" pitchFamily="18" charset="0"/>
                <a:cs typeface="Times New Roman" pitchFamily="18" charset="0"/>
              </a:rPr>
              <a:t>озвитку</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Інноваційна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діяльність</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3. </a:t>
            </a:r>
            <a:r>
              <a:rPr lang="ru-RU" dirty="0" err="1">
                <a:latin typeface="Times New Roman" pitchFamily="18" charset="0"/>
                <a:cs typeface="Times New Roman" pitchFamily="18" charset="0"/>
              </a:rPr>
              <a:t>Особливості</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виробництва</a:t>
            </a:r>
            <a:r>
              <a:rPr lang="ru-RU" dirty="0">
                <a:latin typeface="Times New Roman" pitchFamily="18" charset="0"/>
                <a:cs typeface="Times New Roman" pitchFamily="18" charset="0"/>
              </a:rPr>
              <a:t> ТОВ «АГРОМАШ-КАЛИНА».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111885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elvorti.com/images/technics/big/alcor_10.jpg"/>
          <p:cNvPicPr>
            <a:picLocks noChangeAspect="1" noChangeArrowheads="1"/>
          </p:cNvPicPr>
          <p:nvPr/>
        </p:nvPicPr>
        <p:blipFill>
          <a:blip r:embed="rId2" cstate="print"/>
          <a:srcRect/>
          <a:stretch>
            <a:fillRect/>
          </a:stretch>
        </p:blipFill>
        <p:spPr bwMode="auto">
          <a:xfrm>
            <a:off x="467544" y="1622906"/>
            <a:ext cx="8568952" cy="5235094"/>
          </a:xfrm>
          <a:prstGeom prst="rect">
            <a:avLst/>
          </a:prstGeom>
          <a:noFill/>
        </p:spPr>
      </p:pic>
      <p:sp>
        <p:nvSpPr>
          <p:cNvPr id="3" name="Прямоугольник 2"/>
          <p:cNvSpPr/>
          <p:nvPr/>
        </p:nvSpPr>
        <p:spPr>
          <a:xfrm>
            <a:off x="2411760" y="260648"/>
            <a:ext cx="4572000" cy="1200329"/>
          </a:xfrm>
          <a:prstGeom prst="rect">
            <a:avLst/>
          </a:prstGeom>
        </p:spPr>
        <p:txBody>
          <a:bodyPr>
            <a:spAutoFit/>
          </a:bodyPr>
          <a:lstStyle/>
          <a:p>
            <a:r>
              <a:rPr lang="ru-RU" dirty="0" smtClean="0">
                <a:latin typeface="Times New Roman" pitchFamily="18" charset="0"/>
                <a:cs typeface="Times New Roman" pitchFamily="18" charset="0"/>
              </a:rPr>
              <a:t>ALCOR </a:t>
            </a:r>
            <a:r>
              <a:rPr lang="ru-RU" dirty="0" err="1" smtClean="0">
                <a:latin typeface="Times New Roman" pitchFamily="18" charset="0"/>
                <a:cs typeface="Times New Roman" pitchFamily="18" charset="0"/>
              </a:rPr>
              <a:t>Посівний</a:t>
            </a:r>
            <a:r>
              <a:rPr lang="ru-RU" dirty="0" smtClean="0">
                <a:latin typeface="Times New Roman" pitchFamily="18" charset="0"/>
                <a:cs typeface="Times New Roman" pitchFamily="18" charset="0"/>
              </a:rPr>
              <a:t> комплекс: </a:t>
            </a:r>
            <a:r>
              <a:rPr lang="ru-RU" dirty="0" smtClean="0">
                <a:latin typeface="Times New Roman" pitchFamily="18" charset="0"/>
                <a:cs typeface="Times New Roman" pitchFamily="18" charset="0"/>
                <a:hlinkClick r:id="rId3"/>
              </a:rPr>
              <a:t>http://www.elvorti.com/index.php?part=static&amp;lang=ru&amp;sid=197#tab2</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Авторске</a:t>
            </a:r>
            <a:r>
              <a:rPr lang="ru-RU" dirty="0" smtClean="0">
                <a:latin typeface="Times New Roman" pitchFamily="18" charset="0"/>
                <a:cs typeface="Times New Roman" pitchFamily="18" charset="0"/>
              </a:rPr>
              <a:t> право </a:t>
            </a:r>
            <a:r>
              <a:rPr lang="ru-RU" dirty="0" err="1" smtClean="0">
                <a:latin typeface="Times New Roman" pitchFamily="18" charset="0"/>
                <a:cs typeface="Times New Roman" pitchFamily="18" charset="0"/>
              </a:rPr>
              <a:t>належить</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elvorti.com</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krasnagromash.vn.ua/sites/default/files/styles/556x342x/public/machinery/102_0054.jpg?itok=-ifHG4pB&amp;v=1518604883"/>
          <p:cNvPicPr>
            <a:picLocks noChangeAspect="1" noChangeArrowheads="1"/>
          </p:cNvPicPr>
          <p:nvPr/>
        </p:nvPicPr>
        <p:blipFill>
          <a:blip r:embed="rId2" cstate="print"/>
          <a:srcRect/>
          <a:stretch>
            <a:fillRect/>
          </a:stretch>
        </p:blipFill>
        <p:spPr bwMode="auto">
          <a:xfrm>
            <a:off x="0" y="692696"/>
            <a:ext cx="4343400" cy="3257550"/>
          </a:xfrm>
          <a:prstGeom prst="rect">
            <a:avLst/>
          </a:prstGeom>
          <a:noFill/>
        </p:spPr>
      </p:pic>
      <p:sp>
        <p:nvSpPr>
          <p:cNvPr id="3" name="TextBox 2"/>
          <p:cNvSpPr txBox="1"/>
          <p:nvPr/>
        </p:nvSpPr>
        <p:spPr>
          <a:xfrm>
            <a:off x="2195736" y="260648"/>
            <a:ext cx="4111190" cy="369332"/>
          </a:xfrm>
          <a:prstGeom prst="rect">
            <a:avLst/>
          </a:prstGeom>
          <a:noFill/>
        </p:spPr>
        <p:txBody>
          <a:bodyPr wrap="none" rtlCol="0">
            <a:spAutoFit/>
          </a:bodyPr>
          <a:lstStyle/>
          <a:p>
            <a:r>
              <a:rPr lang="uk-UA" dirty="0" smtClean="0">
                <a:latin typeface="Times New Roman" pitchFamily="18" charset="0"/>
                <a:cs typeface="Times New Roman" pitchFamily="18" charset="0"/>
              </a:rPr>
              <a:t>Техніка для смугового обробітку ґрунту</a:t>
            </a:r>
            <a:endParaRPr lang="ru-RU" dirty="0">
              <a:latin typeface="Times New Roman" pitchFamily="18" charset="0"/>
              <a:cs typeface="Times New Roman" pitchFamily="18" charset="0"/>
            </a:endParaRPr>
          </a:p>
        </p:txBody>
      </p:sp>
      <p:sp>
        <p:nvSpPr>
          <p:cNvPr id="4" name="Прямоугольник 3"/>
          <p:cNvSpPr/>
          <p:nvPr/>
        </p:nvSpPr>
        <p:spPr>
          <a:xfrm>
            <a:off x="4427984" y="1988840"/>
            <a:ext cx="985911" cy="369332"/>
          </a:xfrm>
          <a:prstGeom prst="rect">
            <a:avLst/>
          </a:prstGeom>
        </p:spPr>
        <p:txBody>
          <a:bodyPr wrap="none">
            <a:spAutoFit/>
          </a:bodyPr>
          <a:lstStyle/>
          <a:p>
            <a:r>
              <a:rPr lang="ru-RU" dirty="0" smtClean="0">
                <a:latin typeface="Times New Roman" pitchFamily="18" charset="0"/>
                <a:cs typeface="Times New Roman" pitchFamily="18" charset="0"/>
              </a:rPr>
              <a:t>АСОГ-8</a:t>
            </a:r>
            <a:endParaRPr lang="ru-RU" dirty="0">
              <a:latin typeface="Times New Roman" pitchFamily="18" charset="0"/>
              <a:cs typeface="Times New Roman" pitchFamily="18" charset="0"/>
            </a:endParaRPr>
          </a:p>
        </p:txBody>
      </p:sp>
      <p:pic>
        <p:nvPicPr>
          <p:cNvPr id="89092" name="Picture 4" descr="https://www.farmet.cz/ImageHandler/Web/https/livefarmet.blob.core.windows.net/farmetwebdata/Media/ContentItems/7331_07331/m_max__o/strip-till_9.jpg"/>
          <p:cNvPicPr>
            <a:picLocks noChangeAspect="1" noChangeArrowheads="1"/>
          </p:cNvPicPr>
          <p:nvPr/>
        </p:nvPicPr>
        <p:blipFill>
          <a:blip r:embed="rId3" cstate="print"/>
          <a:srcRect/>
          <a:stretch>
            <a:fillRect/>
          </a:stretch>
        </p:blipFill>
        <p:spPr bwMode="auto">
          <a:xfrm>
            <a:off x="3066212" y="3439244"/>
            <a:ext cx="6077788" cy="3418756"/>
          </a:xfrm>
          <a:prstGeom prst="rect">
            <a:avLst/>
          </a:prstGeom>
          <a:noFill/>
        </p:spPr>
      </p:pic>
      <p:sp>
        <p:nvSpPr>
          <p:cNvPr id="6" name="Прямоугольник 5"/>
          <p:cNvSpPr/>
          <p:nvPr/>
        </p:nvSpPr>
        <p:spPr>
          <a:xfrm>
            <a:off x="0" y="4869160"/>
            <a:ext cx="3308919" cy="369332"/>
          </a:xfrm>
          <a:prstGeom prst="rect">
            <a:avLst/>
          </a:prstGeom>
        </p:spPr>
        <p:txBody>
          <a:bodyPr wrap="none">
            <a:spAutoFit/>
          </a:bodyPr>
          <a:lstStyle/>
          <a:p>
            <a:r>
              <a:rPr lang="ru-RU" dirty="0" err="1" smtClean="0">
                <a:latin typeface="Times New Roman" pitchFamily="18" charset="0"/>
                <a:cs typeface="Times New Roman" pitchFamily="18" charset="0"/>
              </a:rPr>
              <a:t>Смуговий</a:t>
            </a:r>
            <a:r>
              <a:rPr lang="ru-RU" dirty="0" smtClean="0">
                <a:latin typeface="Times New Roman" pitchFamily="18" charset="0"/>
                <a:cs typeface="Times New Roman" pitchFamily="18" charset="0"/>
              </a:rPr>
              <a:t> культиватор </a:t>
            </a:r>
            <a:r>
              <a:rPr lang="en-US" dirty="0" smtClean="0">
                <a:latin typeface="Times New Roman" pitchFamily="18" charset="0"/>
                <a:cs typeface="Times New Roman" pitchFamily="18" charset="0"/>
              </a:rPr>
              <a:t>Strip-Till</a:t>
            </a:r>
            <a:endParaRPr lang="en-US" dirty="0">
              <a:latin typeface="Times New Roman" pitchFamily="18" charset="0"/>
              <a:cs typeface="Times New Roman" pitchFamily="18" charset="0"/>
            </a:endParaRPr>
          </a:p>
        </p:txBody>
      </p:sp>
      <p:sp>
        <p:nvSpPr>
          <p:cNvPr id="7" name="Прямоугольник 6"/>
          <p:cNvSpPr/>
          <p:nvPr/>
        </p:nvSpPr>
        <p:spPr>
          <a:xfrm>
            <a:off x="179512" y="6021288"/>
            <a:ext cx="4572000" cy="646331"/>
          </a:xfrm>
          <a:prstGeom prst="rect">
            <a:avLst/>
          </a:prstGeom>
        </p:spPr>
        <p:txBody>
          <a:bodyPr>
            <a:spAutoFit/>
          </a:bodyPr>
          <a:lstStyle/>
          <a:p>
            <a:r>
              <a:rPr lang="en-US" dirty="0" smtClean="0">
                <a:latin typeface="Times New Roman" pitchFamily="18" charset="0"/>
                <a:cs typeface="Times New Roman" pitchFamily="18" charset="0"/>
              </a:rPr>
              <a:t>https://www.farmet.cz/uk/dzt/strip-till-track-cultivator</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23528" y="908720"/>
            <a:ext cx="8229600" cy="4525963"/>
          </a:xfrm>
        </p:spPr>
        <p:txBody>
          <a:bodyPr>
            <a:normAutofit/>
          </a:bodyPr>
          <a:lstStyle/>
          <a:p>
            <a:pPr indent="457200" algn="just"/>
            <a:r>
              <a:rPr lang="uk-UA" sz="2000" dirty="0">
                <a:latin typeface="Times New Roman" pitchFamily="18" charset="0"/>
                <a:cs typeface="Times New Roman" pitchFamily="18" charset="0"/>
              </a:rPr>
              <a:t>Підприємство “</a:t>
            </a:r>
            <a:r>
              <a:rPr lang="uk-UA" sz="2000" dirty="0" err="1">
                <a:latin typeface="Times New Roman" pitchFamily="18" charset="0"/>
                <a:cs typeface="Times New Roman" pitchFamily="18" charset="0"/>
              </a:rPr>
              <a:t>Агромаш-Калина</a:t>
            </a:r>
            <a:r>
              <a:rPr lang="uk-UA" sz="2000" dirty="0">
                <a:latin typeface="Times New Roman" pitchFamily="18" charset="0"/>
                <a:cs typeface="Times New Roman" pitchFamily="18" charset="0"/>
              </a:rPr>
              <a:t>” являється виробником сільськогосподарської техніки для обробітку ґрунту орієнтовано для фермерських господарств. Агрегати “Калина” виготовлені із якісних матеріалів на сучасному обладнанні таких як плазмова різка листових матеріалів, напівавтоматичним зварюванням полу автоматів, якісних красильних камер</a:t>
            </a:r>
            <a:r>
              <a:rPr lang="uk-UA" sz="2000" dirty="0" smtClean="0">
                <a:latin typeface="Times New Roman" pitchFamily="18" charset="0"/>
                <a:cs typeface="Times New Roman" pitchFamily="18" charset="0"/>
              </a:rPr>
              <a:t>.</a:t>
            </a:r>
          </a:p>
          <a:p>
            <a:pPr indent="457200" algn="just"/>
            <a:r>
              <a:rPr lang="uk-UA" sz="2000" dirty="0">
                <a:latin typeface="Times New Roman" pitchFamily="18" charset="0"/>
                <a:cs typeface="Times New Roman" pitchFamily="18" charset="0"/>
              </a:rPr>
              <a:t>Група Компаній «Брацлав» - сучасна компанія, яка динамічно розвивається та займається розробкою, впровадженням і супроводом </a:t>
            </a:r>
            <a:r>
              <a:rPr lang="uk-UA" sz="2000" dirty="0" smtClean="0">
                <a:latin typeface="Times New Roman" pitchFamily="18" charset="0"/>
                <a:cs typeface="Times New Roman" pitchFamily="18" charset="0"/>
              </a:rPr>
              <a:t>комплексних</a:t>
            </a:r>
          </a:p>
          <a:p>
            <a:pPr indent="457200" algn="just"/>
            <a:r>
              <a:rPr lang="uk-UA" sz="2000" dirty="0">
                <a:latin typeface="Times New Roman" pitchFamily="18" charset="0"/>
                <a:cs typeface="Times New Roman" pitchFamily="18" charset="0"/>
              </a:rPr>
              <a:t>Сьогодні «Брацлав» – це найбільший в Україні багатопрофільний промисловий завод, що розвиває традиційні бізнес-проекти і відкриває нові, які виходять за межі існуючих територій.  рішень для тваринництва і сільського господарства.</a:t>
            </a:r>
          </a:p>
        </p:txBody>
      </p:sp>
    </p:spTree>
    <p:extLst>
      <p:ext uri="{BB962C8B-B14F-4D97-AF65-F5344CB8AC3E}">
        <p14:creationId xmlns:p14="http://schemas.microsoft.com/office/powerpoint/2010/main" val="322201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928992" cy="3693319"/>
          </a:xfrm>
          <a:prstGeom prst="rect">
            <a:avLst/>
          </a:prstGeom>
        </p:spPr>
        <p:txBody>
          <a:bodyPr wrap="square">
            <a:spAutoFit/>
          </a:bodyPr>
          <a:lstStyle/>
          <a:p>
            <a:pPr marL="285750" indent="-285750" algn="just">
              <a:buFont typeface="Arial" pitchFamily="34" charset="0"/>
              <a:buChar char="•"/>
            </a:pPr>
            <a:r>
              <a:rPr lang="uk-UA" b="1" dirty="0" smtClean="0">
                <a:latin typeface="Times New Roman" pitchFamily="18" charset="0"/>
                <a:cs typeface="Times New Roman" pitchFamily="18" charset="0"/>
              </a:rPr>
              <a:t>обертання  </a:t>
            </a:r>
            <a:r>
              <a:rPr lang="uk-UA" b="1" dirty="0">
                <a:latin typeface="Times New Roman" pitchFamily="18" charset="0"/>
                <a:cs typeface="Times New Roman" pitchFamily="18" charset="0"/>
              </a:rPr>
              <a:t>ґрунту </a:t>
            </a:r>
            <a:r>
              <a:rPr lang="uk-UA" dirty="0">
                <a:latin typeface="Times New Roman" pitchFamily="18" charset="0"/>
                <a:cs typeface="Times New Roman" pitchFamily="18" charset="0"/>
              </a:rPr>
              <a:t>—  взаємне  переміщення  верхнього  та  нижнього  шарів </a:t>
            </a:r>
            <a:r>
              <a:rPr lang="uk-UA" dirty="0" smtClean="0">
                <a:latin typeface="Times New Roman" pitchFamily="18" charset="0"/>
                <a:cs typeface="Times New Roman" pitchFamily="18" charset="0"/>
              </a:rPr>
              <a:t>скиби </a:t>
            </a:r>
            <a:r>
              <a:rPr lang="uk-UA" dirty="0">
                <a:latin typeface="Times New Roman" pitchFamily="18" charset="0"/>
                <a:cs typeface="Times New Roman" pitchFamily="18" charset="0"/>
              </a:rPr>
              <a:t>ґрунту у вертикальній площині; </a:t>
            </a:r>
            <a:endParaRPr lang="uk-UA" dirty="0" smtClean="0">
              <a:latin typeface="Times New Roman" pitchFamily="18" charset="0"/>
              <a:cs typeface="Times New Roman" pitchFamily="18" charset="0"/>
            </a:endParaRPr>
          </a:p>
          <a:p>
            <a:pPr marL="285750" indent="-285750" algn="just">
              <a:buFont typeface="Arial" pitchFamily="34" charset="0"/>
              <a:buChar char="•"/>
            </a:pPr>
            <a:r>
              <a:rPr lang="uk-UA" b="1" dirty="0" smtClean="0">
                <a:latin typeface="Times New Roman" pitchFamily="18" charset="0"/>
                <a:cs typeface="Times New Roman" pitchFamily="18" charset="0"/>
              </a:rPr>
              <a:t>розпушення  </a:t>
            </a:r>
            <a:r>
              <a:rPr lang="uk-UA" b="1" dirty="0">
                <a:latin typeface="Times New Roman" pitchFamily="18" charset="0"/>
                <a:cs typeface="Times New Roman" pitchFamily="18" charset="0"/>
              </a:rPr>
              <a:t>ґрунту </a:t>
            </a:r>
            <a:r>
              <a:rPr lang="uk-UA" dirty="0">
                <a:latin typeface="Times New Roman" pitchFamily="18" charset="0"/>
                <a:cs typeface="Times New Roman" pitchFamily="18" charset="0"/>
              </a:rPr>
              <a:t>—  руйнування  зв’язків (зменшення  розмірів  </a:t>
            </a:r>
            <a:r>
              <a:rPr lang="uk-UA" dirty="0" smtClean="0">
                <a:latin typeface="Times New Roman" pitchFamily="18" charset="0"/>
                <a:cs typeface="Times New Roman" pitchFamily="18" charset="0"/>
              </a:rPr>
              <a:t>грудочок</a:t>
            </a:r>
            <a:r>
              <a:rPr lang="uk-UA" dirty="0">
                <a:latin typeface="Times New Roman" pitchFamily="18" charset="0"/>
                <a:cs typeface="Times New Roman" pitchFamily="18" charset="0"/>
              </a:rPr>
              <a:t>) та збільшення відстаней між елементами ґрунтового середовища; </a:t>
            </a:r>
          </a:p>
          <a:p>
            <a:pPr marL="285750" indent="-285750" algn="just">
              <a:buFont typeface="Arial" pitchFamily="34" charset="0"/>
              <a:buChar char="•"/>
            </a:pPr>
            <a:r>
              <a:rPr lang="uk-UA" b="1" dirty="0" smtClean="0">
                <a:latin typeface="Times New Roman" pitchFamily="18" charset="0"/>
                <a:cs typeface="Times New Roman" pitchFamily="18" charset="0"/>
              </a:rPr>
              <a:t>ущільнення  </a:t>
            </a:r>
            <a:r>
              <a:rPr lang="uk-UA" b="1" dirty="0">
                <a:latin typeface="Times New Roman" pitchFamily="18" charset="0"/>
                <a:cs typeface="Times New Roman" pitchFamily="18" charset="0"/>
              </a:rPr>
              <a:t>ґрунту </a:t>
            </a:r>
            <a:r>
              <a:rPr lang="uk-UA" dirty="0">
                <a:latin typeface="Times New Roman" pitchFamily="18" charset="0"/>
                <a:cs typeface="Times New Roman" pitchFamily="18" charset="0"/>
              </a:rPr>
              <a:t>—  зменшення  відстаней  між  елементами  ґрунтового </a:t>
            </a:r>
            <a:r>
              <a:rPr lang="uk-UA" dirty="0" smtClean="0">
                <a:latin typeface="Times New Roman" pitchFamily="18" charset="0"/>
                <a:cs typeface="Times New Roman" pitchFamily="18" charset="0"/>
              </a:rPr>
              <a:t>середовища </a:t>
            </a:r>
            <a:r>
              <a:rPr lang="uk-UA" dirty="0">
                <a:latin typeface="Times New Roman" pitchFamily="18" charset="0"/>
                <a:cs typeface="Times New Roman" pitchFamily="18" charset="0"/>
              </a:rPr>
              <a:t>та підвищення щільності обробленого шару; </a:t>
            </a:r>
          </a:p>
          <a:p>
            <a:pPr marL="285750" indent="-285750" algn="just">
              <a:buFont typeface="Arial" pitchFamily="34" charset="0"/>
              <a:buChar char="•"/>
            </a:pPr>
            <a:r>
              <a:rPr lang="uk-UA" b="1" dirty="0" smtClean="0">
                <a:latin typeface="Times New Roman" pitchFamily="18" charset="0"/>
                <a:cs typeface="Times New Roman" pitchFamily="18" charset="0"/>
              </a:rPr>
              <a:t>вирівнювання  </a:t>
            </a:r>
            <a:r>
              <a:rPr lang="uk-UA" b="1" dirty="0">
                <a:latin typeface="Times New Roman" pitchFamily="18" charset="0"/>
                <a:cs typeface="Times New Roman" pitchFamily="18" charset="0"/>
              </a:rPr>
              <a:t>поверхні  поля </a:t>
            </a:r>
            <a:r>
              <a:rPr lang="uk-UA" dirty="0">
                <a:latin typeface="Times New Roman" pitchFamily="18" charset="0"/>
                <a:cs typeface="Times New Roman" pitchFamily="18" charset="0"/>
              </a:rPr>
              <a:t>—  зменшення  нерівностей  переміщенням </a:t>
            </a:r>
            <a:r>
              <a:rPr lang="uk-UA" dirty="0" smtClean="0">
                <a:latin typeface="Times New Roman" pitchFamily="18" charset="0"/>
                <a:cs typeface="Times New Roman" pitchFamily="18" charset="0"/>
              </a:rPr>
              <a:t>виступаючих </a:t>
            </a:r>
            <a:r>
              <a:rPr lang="uk-UA" dirty="0">
                <a:latin typeface="Times New Roman" pitchFamily="18" charset="0"/>
                <a:cs typeface="Times New Roman" pitchFamily="18" charset="0"/>
              </a:rPr>
              <a:t>грудочок у западини та борозенки; </a:t>
            </a:r>
          </a:p>
          <a:p>
            <a:pPr marL="285750" indent="-285750" algn="just">
              <a:buFont typeface="Arial" pitchFamily="34" charset="0"/>
              <a:buChar char="•"/>
            </a:pPr>
            <a:r>
              <a:rPr lang="uk-UA" b="1" dirty="0" smtClean="0">
                <a:latin typeface="Times New Roman" pitchFamily="18" charset="0"/>
                <a:cs typeface="Times New Roman" pitchFamily="18" charset="0"/>
              </a:rPr>
              <a:t>перемішування  </a:t>
            </a:r>
            <a:r>
              <a:rPr lang="uk-UA" b="1" dirty="0">
                <a:latin typeface="Times New Roman" pitchFamily="18" charset="0"/>
                <a:cs typeface="Times New Roman" pitchFamily="18" charset="0"/>
              </a:rPr>
              <a:t>ґрунту </a:t>
            </a:r>
            <a:r>
              <a:rPr lang="uk-UA" dirty="0">
                <a:latin typeface="Times New Roman" pitchFamily="18" charset="0"/>
                <a:cs typeface="Times New Roman" pitchFamily="18" charset="0"/>
              </a:rPr>
              <a:t>—  зміна  взаємного  розміщення  агрегатів  </a:t>
            </a:r>
            <a:r>
              <a:rPr lang="uk-UA" dirty="0" smtClean="0">
                <a:latin typeface="Times New Roman" pitchFamily="18" charset="0"/>
                <a:cs typeface="Times New Roman" pitchFamily="18" charset="0"/>
              </a:rPr>
              <a:t>ґрунтового </a:t>
            </a:r>
            <a:r>
              <a:rPr lang="uk-UA" dirty="0">
                <a:latin typeface="Times New Roman" pitchFamily="18" charset="0"/>
                <a:cs typeface="Times New Roman" pitchFamily="18" charset="0"/>
              </a:rPr>
              <a:t>середовища в об’ємі оброблюваного шару; </a:t>
            </a:r>
          </a:p>
          <a:p>
            <a:pPr marL="285750" indent="-285750" algn="just">
              <a:buFont typeface="Arial" pitchFamily="34" charset="0"/>
              <a:buChar char="•"/>
            </a:pPr>
            <a:r>
              <a:rPr lang="uk-UA" b="1" dirty="0" smtClean="0">
                <a:latin typeface="Times New Roman" pitchFamily="18" charset="0"/>
                <a:cs typeface="Times New Roman" pitchFamily="18" charset="0"/>
              </a:rPr>
              <a:t>підрізання  </a:t>
            </a:r>
            <a:r>
              <a:rPr lang="uk-UA" b="1" dirty="0">
                <a:latin typeface="Times New Roman" pitchFamily="18" charset="0"/>
                <a:cs typeface="Times New Roman" pitchFamily="18" charset="0"/>
              </a:rPr>
              <a:t>бур’янів </a:t>
            </a:r>
            <a:r>
              <a:rPr lang="uk-UA" dirty="0">
                <a:latin typeface="Times New Roman" pitchFamily="18" charset="0"/>
                <a:cs typeface="Times New Roman" pitchFamily="18" charset="0"/>
              </a:rPr>
              <a:t>—  розрізання  розміщених  в  оброблюваному  шарі </a:t>
            </a:r>
            <a:r>
              <a:rPr lang="uk-UA" dirty="0" smtClean="0">
                <a:latin typeface="Times New Roman" pitchFamily="18" charset="0"/>
                <a:cs typeface="Times New Roman" pitchFamily="18" charset="0"/>
              </a:rPr>
              <a:t>ґрунту  </a:t>
            </a:r>
            <a:r>
              <a:rPr lang="uk-UA" dirty="0">
                <a:latin typeface="Times New Roman" pitchFamily="18" charset="0"/>
                <a:cs typeface="Times New Roman" pitchFamily="18" charset="0"/>
              </a:rPr>
              <a:t>коренів  та  кореневищ  бур’янів  на  кілька  частин,  що  сприяє  їх  </a:t>
            </a:r>
            <a:r>
              <a:rPr lang="uk-UA" dirty="0" smtClean="0">
                <a:latin typeface="Times New Roman" pitchFamily="18" charset="0"/>
                <a:cs typeface="Times New Roman" pitchFamily="18" charset="0"/>
              </a:rPr>
              <a:t>знищенню </a:t>
            </a:r>
            <a:r>
              <a:rPr lang="uk-UA" dirty="0">
                <a:latin typeface="Times New Roman" pitchFamily="18" charset="0"/>
                <a:cs typeface="Times New Roman" pitchFamily="18" charset="0"/>
              </a:rPr>
              <a:t>або пригніченню.</a:t>
            </a:r>
          </a:p>
        </p:txBody>
      </p:sp>
      <p:graphicFrame>
        <p:nvGraphicFramePr>
          <p:cNvPr id="4" name="Схема 3"/>
          <p:cNvGraphicFramePr/>
          <p:nvPr>
            <p:extLst>
              <p:ext uri="{D42A27DB-BD31-4B8C-83A1-F6EECF244321}">
                <p14:modId xmlns:p14="http://schemas.microsoft.com/office/powerpoint/2010/main" val="2562873261"/>
              </p:ext>
            </p:extLst>
          </p:nvPr>
        </p:nvGraphicFramePr>
        <p:xfrm>
          <a:off x="71634" y="3881959"/>
          <a:ext cx="9072366" cy="2780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053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698190443"/>
              </p:ext>
            </p:extLst>
          </p:nvPr>
        </p:nvGraphicFramePr>
        <p:xfrm>
          <a:off x="0" y="260648"/>
          <a:ext cx="91440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172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3721" y="3792040"/>
            <a:ext cx="5565998" cy="308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7"/>
            <a:ext cx="4084540"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6084" y="548680"/>
            <a:ext cx="4697644" cy="230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3356992"/>
            <a:ext cx="4572000" cy="923330"/>
          </a:xfrm>
          <a:prstGeom prst="rect">
            <a:avLst/>
          </a:prstGeom>
        </p:spPr>
        <p:txBody>
          <a:bodyPr>
            <a:spAutoFit/>
          </a:bodyPr>
          <a:lstStyle/>
          <a:p>
            <a:pPr algn="ctr"/>
            <a:r>
              <a:rPr lang="ru-RU" dirty="0" err="1"/>
              <a:t>Начіпний</a:t>
            </a:r>
            <a:r>
              <a:rPr lang="ru-RU" dirty="0"/>
              <a:t> </a:t>
            </a:r>
            <a:r>
              <a:rPr lang="ru-RU" dirty="0" err="1"/>
              <a:t>пристрій</a:t>
            </a:r>
            <a:r>
              <a:rPr lang="ru-RU" dirty="0"/>
              <a:t>  </a:t>
            </a:r>
          </a:p>
          <a:p>
            <a:pPr algn="ctr"/>
            <a:r>
              <a:rPr lang="ru-RU" dirty="0" smtClean="0"/>
              <a:t>1 </a:t>
            </a:r>
            <a:r>
              <a:rPr lang="ru-RU" dirty="0"/>
              <a:t>— кронштейн </a:t>
            </a:r>
            <a:r>
              <a:rPr lang="ru-RU" dirty="0" err="1"/>
              <a:t>переставний</a:t>
            </a:r>
            <a:r>
              <a:rPr lang="ru-RU" dirty="0"/>
              <a:t>; 2 — </a:t>
            </a:r>
            <a:r>
              <a:rPr lang="ru-RU" dirty="0" err="1"/>
              <a:t>палець</a:t>
            </a:r>
            <a:r>
              <a:rPr lang="ru-RU" dirty="0"/>
              <a:t>;  </a:t>
            </a:r>
          </a:p>
          <a:p>
            <a:pPr algn="ctr"/>
            <a:r>
              <a:rPr lang="ru-RU" dirty="0"/>
              <a:t>3 — стояк; 4 — </a:t>
            </a:r>
            <a:r>
              <a:rPr lang="ru-RU" dirty="0" err="1"/>
              <a:t>розтяжка</a:t>
            </a:r>
            <a:r>
              <a:rPr lang="ru-RU" dirty="0"/>
              <a:t>; 5 — кронштейн</a:t>
            </a:r>
            <a:endParaRPr lang="uk-UA" dirty="0"/>
          </a:p>
        </p:txBody>
      </p:sp>
    </p:spTree>
    <p:extLst>
      <p:ext uri="{BB962C8B-B14F-4D97-AF65-F5344CB8AC3E}">
        <p14:creationId xmlns:p14="http://schemas.microsoft.com/office/powerpoint/2010/main" val="3553515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https://agrokalina.com/images/SHEDR/DSCN9901_%D0%BD%D0%BE%D0%B2%D1%8B%D0%B9%20%D1%80%D0%B0%D0%B7%D0%BC%D0%B5%D1%80.JPG"/>
          <p:cNvPicPr>
            <a:picLocks noChangeAspect="1" noChangeArrowheads="1"/>
          </p:cNvPicPr>
          <p:nvPr/>
        </p:nvPicPr>
        <p:blipFill>
          <a:blip r:embed="rId2" cstate="print"/>
          <a:srcRect/>
          <a:stretch>
            <a:fillRect/>
          </a:stretch>
        </p:blipFill>
        <p:spPr bwMode="auto">
          <a:xfrm>
            <a:off x="1331640" y="1340768"/>
            <a:ext cx="6336704" cy="4752528"/>
          </a:xfrm>
          <a:prstGeom prst="rect">
            <a:avLst/>
          </a:prstGeom>
          <a:noFill/>
        </p:spPr>
      </p:pic>
      <p:sp>
        <p:nvSpPr>
          <p:cNvPr id="4" name="Прямоугольник 3"/>
          <p:cNvSpPr/>
          <p:nvPr/>
        </p:nvSpPr>
        <p:spPr>
          <a:xfrm>
            <a:off x="1475656" y="332656"/>
            <a:ext cx="6120680" cy="923330"/>
          </a:xfrm>
          <a:prstGeom prst="rect">
            <a:avLst/>
          </a:prstGeom>
        </p:spPr>
        <p:txBody>
          <a:bodyPr wrap="square">
            <a:spAutoFit/>
          </a:bodyPr>
          <a:lstStyle/>
          <a:p>
            <a:pPr algn="ctr"/>
            <a:r>
              <a:rPr lang="ru-RU" b="1" i="1" dirty="0" smtClean="0">
                <a:latin typeface="Times New Roman" pitchFamily="18" charset="0"/>
                <a:cs typeface="Times New Roman" pitchFamily="18" charset="0"/>
              </a:rPr>
              <a:t>SHEDR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Агромаш-Калина</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це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долотоподібний</a:t>
            </a:r>
            <a:r>
              <a:rPr lang="ru-RU" dirty="0" smtClean="0">
                <a:latin typeface="Times New Roman" pitchFamily="18" charset="0"/>
                <a:cs typeface="Times New Roman" pitchFamily="18" charset="0"/>
              </a:rPr>
              <a:t> плуг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чизельний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плуг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працює</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технології</a:t>
            </a:r>
            <a:r>
              <a:rPr lang="ru-RU" dirty="0" smtClean="0">
                <a:latin typeface="Times New Roman" pitchFamily="18" charset="0"/>
                <a:cs typeface="Times New Roman" pitchFamily="18" charset="0"/>
              </a:rPr>
              <a:t> вертикального </a:t>
            </a:r>
            <a:r>
              <a:rPr lang="ru-RU" dirty="0" err="1" smtClean="0">
                <a:latin typeface="Times New Roman" pitchFamily="18" charset="0"/>
                <a:cs typeface="Times New Roman" pitchFamily="18" charset="0"/>
              </a:rPr>
              <a:t>обробітку</a:t>
            </a:r>
            <a:r>
              <a:rPr lang="ru-RU" dirty="0" smtClean="0">
                <a:latin typeface="Times New Roman" pitchFamily="18" charset="0"/>
                <a:cs typeface="Times New Roman" pitchFamily="18" charset="0"/>
              </a:rPr>
              <a:t> грунту </a:t>
            </a: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http://oselhoztehnike.ru/wp-content/uploads/2016/02/bdt-5.jpg"/>
          <p:cNvPicPr>
            <a:picLocks noChangeAspect="1" noChangeArrowheads="1"/>
          </p:cNvPicPr>
          <p:nvPr/>
        </p:nvPicPr>
        <p:blipFill>
          <a:blip r:embed="rId2" cstate="print"/>
          <a:srcRect/>
          <a:stretch>
            <a:fillRect/>
          </a:stretch>
        </p:blipFill>
        <p:spPr bwMode="auto">
          <a:xfrm>
            <a:off x="3048000" y="3428999"/>
            <a:ext cx="6096000" cy="3429001"/>
          </a:xfrm>
          <a:prstGeom prst="rect">
            <a:avLst/>
          </a:prstGeom>
          <a:noFill/>
        </p:spPr>
      </p:pic>
      <p:pic>
        <p:nvPicPr>
          <p:cNvPr id="4" name="Picture 2" descr="Результат пошуку зображень за запитом &quot;БДВ-7&quot;"/>
          <p:cNvPicPr>
            <a:picLocks noChangeAspect="1" noChangeArrowheads="1"/>
          </p:cNvPicPr>
          <p:nvPr/>
        </p:nvPicPr>
        <p:blipFill>
          <a:blip r:embed="rId3" cstate="print"/>
          <a:srcRect/>
          <a:stretch>
            <a:fillRect/>
          </a:stretch>
        </p:blipFill>
        <p:spPr bwMode="auto">
          <a:xfrm>
            <a:off x="0" y="0"/>
            <a:ext cx="4476750" cy="4686300"/>
          </a:xfrm>
          <a:prstGeom prst="rect">
            <a:avLst/>
          </a:prstGeom>
          <a:noFill/>
        </p:spPr>
      </p:pic>
      <p:sp>
        <p:nvSpPr>
          <p:cNvPr id="2" name="Прямоугольник 1"/>
          <p:cNvSpPr/>
          <p:nvPr/>
        </p:nvSpPr>
        <p:spPr>
          <a:xfrm>
            <a:off x="5076056" y="404664"/>
            <a:ext cx="3972694" cy="1477328"/>
          </a:xfrm>
          <a:prstGeom prst="rect">
            <a:avLst/>
          </a:prstGeom>
        </p:spPr>
        <p:txBody>
          <a:bodyPr wrap="square">
            <a:spAutoFit/>
          </a:bodyPr>
          <a:lstStyle/>
          <a:p>
            <a:r>
              <a:rPr lang="uk-UA" dirty="0">
                <a:latin typeface="Times New Roman" pitchFamily="18" charset="0"/>
                <a:cs typeface="Times New Roman" pitchFamily="18" charset="0"/>
              </a:rPr>
              <a:t>Метою даної компанії є виробництво сільськогосподарської техніки, яка буде володіти оптимальною вартістю при високих експлуатаційних показниках.</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Результат пошуку зображень за запитом &quot;КПС-4&quot;"/>
          <p:cNvPicPr>
            <a:picLocks noChangeAspect="1" noChangeArrowheads="1"/>
          </p:cNvPicPr>
          <p:nvPr/>
        </p:nvPicPr>
        <p:blipFill>
          <a:blip r:embed="rId2" cstate="print"/>
          <a:srcRect t="19292" b="32479"/>
          <a:stretch>
            <a:fillRect/>
          </a:stretch>
        </p:blipFill>
        <p:spPr bwMode="auto">
          <a:xfrm>
            <a:off x="251520" y="116632"/>
            <a:ext cx="8572500" cy="2880320"/>
          </a:xfrm>
          <a:prstGeom prst="rect">
            <a:avLst/>
          </a:prstGeom>
          <a:noFill/>
        </p:spPr>
      </p:pic>
      <p:pic>
        <p:nvPicPr>
          <p:cNvPr id="83972" name="Picture 4" descr="Результат пошуку зображень за запитом &quot;КПС-4&quot;"/>
          <p:cNvPicPr>
            <a:picLocks noChangeAspect="1" noChangeArrowheads="1"/>
          </p:cNvPicPr>
          <p:nvPr/>
        </p:nvPicPr>
        <p:blipFill>
          <a:blip r:embed="rId3" cstate="print"/>
          <a:srcRect/>
          <a:stretch>
            <a:fillRect/>
          </a:stretch>
        </p:blipFill>
        <p:spPr bwMode="auto">
          <a:xfrm>
            <a:off x="1691680" y="3284984"/>
            <a:ext cx="5715000" cy="26098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856984" cy="2462213"/>
          </a:xfrm>
          <a:prstGeom prst="rect">
            <a:avLst/>
          </a:prstGeom>
        </p:spPr>
        <p:txBody>
          <a:bodyPr wrap="square">
            <a:spAutoFit/>
          </a:bodyPr>
          <a:lstStyle/>
          <a:p>
            <a:pPr indent="457200" algn="just"/>
            <a:r>
              <a:rPr lang="uk-UA" sz="1400" dirty="0" smtClean="0">
                <a:latin typeface="Times New Roman" pitchFamily="18" charset="0"/>
                <a:cs typeface="Times New Roman" pitchFamily="18" charset="0"/>
              </a:rPr>
              <a:t>Агрегати призначені для основного передпосівного обробку </a:t>
            </a:r>
            <a:r>
              <a:rPr lang="uk-UA" sz="1400" dirty="0" err="1" smtClean="0">
                <a:latin typeface="Times New Roman" pitchFamily="18" charset="0"/>
                <a:cs typeface="Times New Roman" pitchFamily="18" charset="0"/>
              </a:rPr>
              <a:t>грунту</a:t>
            </a:r>
            <a:r>
              <a:rPr lang="uk-UA" sz="1400" dirty="0" smtClean="0">
                <a:latin typeface="Times New Roman" pitchFamily="18" charset="0"/>
                <a:cs typeface="Times New Roman" pitchFamily="18" charset="0"/>
              </a:rPr>
              <a:t>.</a:t>
            </a:r>
          </a:p>
          <a:p>
            <a:pPr indent="457200" algn="just"/>
            <a:r>
              <a:rPr lang="uk-UA" sz="1400" dirty="0" smtClean="0">
                <a:latin typeface="Times New Roman" pitchFamily="18" charset="0"/>
                <a:cs typeface="Times New Roman" pitchFamily="18" charset="0"/>
              </a:rPr>
              <a:t>Ці багатоопераційні агрегати забезпечують оптимальну підготовку </a:t>
            </a:r>
            <a:r>
              <a:rPr lang="uk-UA" sz="1400" dirty="0" err="1" smtClean="0">
                <a:latin typeface="Times New Roman" pitchFamily="18" charset="0"/>
                <a:cs typeface="Times New Roman" pitchFamily="18" charset="0"/>
              </a:rPr>
              <a:t>грунту</a:t>
            </a:r>
            <a:r>
              <a:rPr lang="uk-UA" sz="1400" dirty="0" smtClean="0">
                <a:latin typeface="Times New Roman" pitchFamily="18" charset="0"/>
                <a:cs typeface="Times New Roman" pitchFamily="18" charset="0"/>
              </a:rPr>
              <a:t> під посів зернових особливо технічних та культур, при цьому одночасно виконуються наступні технологічні операції:</a:t>
            </a:r>
          </a:p>
          <a:p>
            <a:pPr indent="457200" algn="just"/>
            <a:r>
              <a:rPr lang="uk-UA" sz="1400" dirty="0" smtClean="0">
                <a:latin typeface="Times New Roman" pitchFamily="18" charset="0"/>
                <a:cs typeface="Times New Roman" pitchFamily="18" charset="0"/>
              </a:rPr>
              <a:t>- вирівнювач та барабан розрівнюють </a:t>
            </a:r>
            <a:r>
              <a:rPr lang="uk-UA" sz="1400" dirty="0" err="1" smtClean="0">
                <a:latin typeface="Times New Roman" pitchFamily="18" charset="0"/>
                <a:cs typeface="Times New Roman" pitchFamily="18" charset="0"/>
              </a:rPr>
              <a:t>грунт</a:t>
            </a:r>
            <a:r>
              <a:rPr lang="uk-UA" sz="1400" dirty="0" smtClean="0">
                <a:latin typeface="Times New Roman" pitchFamily="18" charset="0"/>
                <a:cs typeface="Times New Roman" pitchFamily="18" charset="0"/>
              </a:rPr>
              <a:t> на глибину від 4 до 16 см. та підрізають бур'ян;</a:t>
            </a:r>
          </a:p>
          <a:p>
            <a:pPr indent="457200" algn="just"/>
            <a:r>
              <a:rPr lang="uk-UA" sz="1400" dirty="0" smtClean="0">
                <a:latin typeface="Times New Roman" pitchFamily="18" charset="0"/>
                <a:cs typeface="Times New Roman" pitchFamily="18" charset="0"/>
              </a:rPr>
              <a:t>- загортач загортає та вирівнює сліди </a:t>
            </a:r>
            <a:r>
              <a:rPr lang="uk-UA" sz="1400" dirty="0" err="1" smtClean="0">
                <a:latin typeface="Times New Roman" pitchFamily="18" charset="0"/>
                <a:cs typeface="Times New Roman" pitchFamily="18" charset="0"/>
              </a:rPr>
              <a:t>залиші</a:t>
            </a:r>
            <a:r>
              <a:rPr lang="uk-UA" sz="1400" dirty="0" smtClean="0">
                <a:latin typeface="Times New Roman" pitchFamily="18" charset="0"/>
                <a:cs typeface="Times New Roman" pitchFamily="18" charset="0"/>
              </a:rPr>
              <a:t> лапами;</a:t>
            </a:r>
          </a:p>
          <a:p>
            <a:pPr indent="457200" algn="just"/>
            <a:r>
              <a:rPr lang="uk-UA" sz="1400" dirty="0" err="1" smtClean="0">
                <a:latin typeface="Times New Roman" pitchFamily="18" charset="0"/>
                <a:cs typeface="Times New Roman" pitchFamily="18" charset="0"/>
              </a:rPr>
              <a:t>-двослідний</a:t>
            </a:r>
            <a:r>
              <a:rPr lang="uk-UA" sz="1400" dirty="0" smtClean="0">
                <a:latin typeface="Times New Roman" pitchFamily="18" charset="0"/>
                <a:cs typeface="Times New Roman" pitchFamily="18" charset="0"/>
              </a:rPr>
              <a:t> каток вирівнює, подрібнює оброблений шар </a:t>
            </a:r>
            <a:r>
              <a:rPr lang="uk-UA" sz="1400" dirty="0" err="1" smtClean="0">
                <a:latin typeface="Times New Roman" pitchFamily="18" charset="0"/>
                <a:cs typeface="Times New Roman" pitchFamily="18" charset="0"/>
              </a:rPr>
              <a:t>грунту</a:t>
            </a:r>
            <a:r>
              <a:rPr lang="uk-UA" sz="1400" dirty="0" smtClean="0">
                <a:latin typeface="Times New Roman" pitchFamily="18" charset="0"/>
                <a:cs typeface="Times New Roman" pitchFamily="18" charset="0"/>
              </a:rPr>
              <a:t>;.</a:t>
            </a:r>
          </a:p>
          <a:p>
            <a:pPr indent="457200" algn="just"/>
            <a:r>
              <a:rPr lang="uk-UA" sz="1400" dirty="0" smtClean="0">
                <a:latin typeface="Times New Roman" pitchFamily="18" charset="0"/>
                <a:cs typeface="Times New Roman" pitchFamily="18" charset="0"/>
              </a:rPr>
              <a:t>Агрегат підрізає шар </a:t>
            </a:r>
            <a:r>
              <a:rPr lang="uk-UA" sz="1400" dirty="0" err="1" smtClean="0">
                <a:latin typeface="Times New Roman" pitchFamily="18" charset="0"/>
                <a:cs typeface="Times New Roman" pitchFamily="18" charset="0"/>
              </a:rPr>
              <a:t>грунту</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вспушівает</a:t>
            </a:r>
            <a:r>
              <a:rPr lang="uk-UA" sz="1400" dirty="0" smtClean="0">
                <a:latin typeface="Times New Roman" pitchFamily="18" charset="0"/>
                <a:cs typeface="Times New Roman" pitchFamily="18" charset="0"/>
              </a:rPr>
              <a:t> його, ущільнює і вирівнює поверхню обробленої ділянки, створюючи при цьому посівне ложе.</a:t>
            </a:r>
          </a:p>
          <a:p>
            <a:pPr indent="457200" algn="just"/>
            <a:r>
              <a:rPr lang="uk-UA" sz="1400" dirty="0" smtClean="0">
                <a:latin typeface="Times New Roman" pitchFamily="18" charset="0"/>
                <a:cs typeface="Times New Roman" pitchFamily="18" charset="0"/>
              </a:rPr>
              <a:t>Агрегати прості в обслуговуванні і надійні в роботі, можуть використовуватися у всіх кліматичних зонах землеробства, на </a:t>
            </a:r>
            <a:r>
              <a:rPr lang="uk-UA" sz="1400" dirty="0" err="1" smtClean="0">
                <a:latin typeface="Times New Roman" pitchFamily="18" charset="0"/>
                <a:cs typeface="Times New Roman" pitchFamily="18" charset="0"/>
              </a:rPr>
              <a:t>грунтах</a:t>
            </a:r>
            <a:r>
              <a:rPr lang="uk-UA" sz="1400" dirty="0" smtClean="0">
                <a:latin typeface="Times New Roman" pitchFamily="18" charset="0"/>
                <a:cs typeface="Times New Roman" pitchFamily="18" charset="0"/>
              </a:rPr>
              <a:t> різного механічного складу.</a:t>
            </a:r>
          </a:p>
          <a:p>
            <a:pPr indent="457200" algn="just"/>
            <a:r>
              <a:rPr lang="uk-UA" sz="1400" dirty="0" smtClean="0">
                <a:latin typeface="Times New Roman" pitchFamily="18" charset="0"/>
                <a:cs typeface="Times New Roman" pitchFamily="18" charset="0"/>
              </a:rPr>
              <a:t>ТЕХНІЧНІ ХАРАКТЕРИСТИКИ</a:t>
            </a:r>
            <a:endParaRPr lang="uk-UA" sz="1400" dirty="0">
              <a:latin typeface="Times New Roman" pitchFamily="18" charset="0"/>
              <a:cs typeface="Times New Roman" pitchFamily="18" charset="0"/>
            </a:endParaRPr>
          </a:p>
        </p:txBody>
      </p:sp>
      <p:pic>
        <p:nvPicPr>
          <p:cNvPr id="6146" name="Picture 2" descr="http://krasnagromash.vn.ua/sites/default/files/styles/1920x1200x/public/machinery/ak_2_0.jpg?itok=VnosA0xn"/>
          <p:cNvPicPr>
            <a:picLocks noChangeAspect="1" noChangeArrowheads="1"/>
          </p:cNvPicPr>
          <p:nvPr/>
        </p:nvPicPr>
        <p:blipFill>
          <a:blip r:embed="rId2" cstate="print"/>
          <a:srcRect/>
          <a:stretch>
            <a:fillRect/>
          </a:stretch>
        </p:blipFill>
        <p:spPr bwMode="auto">
          <a:xfrm>
            <a:off x="2123728" y="2564904"/>
            <a:ext cx="5231904" cy="3923928"/>
          </a:xfrm>
          <a:prstGeom prst="rect">
            <a:avLst/>
          </a:prstGeom>
          <a:noFill/>
        </p:spPr>
      </p:pic>
    </p:spTree>
    <p:extLst>
      <p:ext uri="{BB962C8B-B14F-4D97-AF65-F5344CB8AC3E}">
        <p14:creationId xmlns:p14="http://schemas.microsoft.com/office/powerpoint/2010/main" val="1480271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464</Words>
  <Application>Microsoft Office PowerPoint</Application>
  <PresentationFormat>Экран (4:3)</PresentationFormat>
  <Paragraphs>48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Лекція 5.  ІННОВАЦІЙНІ ТЕНДЕНЦІЇ РОЗВИТКУ ТЕХНОЛОГІЧНОГО  ОБЛАДНАННЯ ДЛЯ ТВАРИННИЦТВА. СУЧАСНІ ПІДХОДИ ДО КОНСТРУЮВАННЯ ГРУНТООБРОБНОЇ  ТА ПОСІВНОЇ ТЕХНІКИ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Машини для обробітку грунту</dc:title>
  <dc:creator>User</dc:creator>
  <cp:lastModifiedBy>adm</cp:lastModifiedBy>
  <cp:revision>83</cp:revision>
  <dcterms:created xsi:type="dcterms:W3CDTF">2013-03-29T16:56:06Z</dcterms:created>
  <dcterms:modified xsi:type="dcterms:W3CDTF">2021-06-29T12:01:35Z</dcterms:modified>
</cp:coreProperties>
</file>