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5" r:id="rId4"/>
    <p:sldId id="336" r:id="rId5"/>
    <p:sldId id="337" r:id="rId6"/>
    <p:sldId id="338" r:id="rId7"/>
    <p:sldId id="340" r:id="rId8"/>
    <p:sldId id="339" r:id="rId9"/>
    <p:sldId id="341" r:id="rId10"/>
    <p:sldId id="34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ere.ua/uk/k%D0%BE%D1%81%D0%B8%D0%BB%D0%BA%D0%B8-%D0%BF%D0%BB%D1%8E%D1%89%D0%B8%D0%BB%D0%BA%D0%B8/" TargetMode="External"/><Relationship Id="rId13" Type="http://schemas.openxmlformats.org/officeDocument/2006/relationships/hyperlink" Target="https://www.deere.ua/uk/%D1%80%D0%BE%D0%B7%D0%BA%D0%B8%D0%B4%D0%B0%D1%87%D1%96-%D0%BC%D1%96%D0%BD%D0%B5%D1%80%D0%B0%D0%BB%D1%8C%D0%BD%D0%B8%D1%85-%D0%B4%D0%BE%D0%B1%D1%80%D0%B8%D0%B2/" TargetMode="External"/><Relationship Id="rId3" Type="http://schemas.openxmlformats.org/officeDocument/2006/relationships/hyperlink" Target="https://www.deere.ua/uk/%D1%82%D1%80%D0%B0%D0%BA%D1%82%D0%BE%D1%80%D0%B8/" TargetMode="External"/><Relationship Id="rId7" Type="http://schemas.openxmlformats.org/officeDocument/2006/relationships/hyperlink" Target="https://www.deere.ua/uk/%D1%80%D1%83%D0%BB%D0%BE%D0%BD%D0%BD%D1%96-%D0%BF%D1%80%D0%B5%D1%81-%D0%BF%D1%96%D0%B4%D0%B1%D0%B8%D1%80%D0%B0%D1%87%D1%96/" TargetMode="External"/><Relationship Id="rId12" Type="http://schemas.openxmlformats.org/officeDocument/2006/relationships/hyperlink" Target="https://www.deere.ua/uk/%D0%BE%D0%B1%D1%80%D0%BE%D0%B1%D1%96%D1%82%D0%BE%D0%BA-%D0%B3%D1%80%D1%83%D0%BD%D1%82%D1%83/" TargetMode="External"/><Relationship Id="rId2" Type="http://schemas.openxmlformats.org/officeDocument/2006/relationships/hyperlink" Target="https://www.deere.ua/uk/%D1%81%D1%96%D0%BB%D1%8C%D1%81%D1%8C%D0%BA%D0%B5-%D0%B3%D0%BE%D1%81%D0%BF%D0%BE%D0%B4%D0%B0%D1%80%D1%81%D1%82%D0%B2%D0%B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ere.ua/uk/%D0%BE%D0%B1%D0%BF%D1%80%D0%B8%D1%81%D0%BA%D1%83%D0%B2%D0%B0%D1%87%D1%96/" TargetMode="External"/><Relationship Id="rId11" Type="http://schemas.openxmlformats.org/officeDocument/2006/relationships/hyperlink" Target="https://www.deere.ua/uk/c%D1%96%D0%B2%D0%B0%D0%BB%D0%BA%D0%B8-%D1%82%D0%B0-%D0%BF%D0%BE%D1%81%D1%96%D0%B2%D0%BD%D0%B5-%D0%BE%D0%B1%D0%BB%D0%B0%D0%B4%D0%BD%D0%B0%D0%BD%D0%BD%D1%8F/" TargetMode="External"/><Relationship Id="rId5" Type="http://schemas.openxmlformats.org/officeDocument/2006/relationships/hyperlink" Target="https://www.deere.ua/uk/c%D0%B0%D0%BC%D0%BE%D1%85%D1%96%D0%B4%D0%BD%D1%96-%D0%BA%D0%BE%D1%80%D0%BC%D0%BE%D0%B7%D0%B1%D0%B8%D1%80%D0%B0%D0%BB%D1%8C%D0%BD%D1%96-%D0%BA%D0%BE%D0%BC%D0%B1%D0%B0%D0%B9%D0%BD%D0%B8/" TargetMode="External"/><Relationship Id="rId10" Type="http://schemas.openxmlformats.org/officeDocument/2006/relationships/hyperlink" Target="https://www.deere.ua/uk/%D0%BF%D0%BE%D1%81%D1%96%D0%B2/" TargetMode="External"/><Relationship Id="rId4" Type="http://schemas.openxmlformats.org/officeDocument/2006/relationships/hyperlink" Target="https://www.deere.ua/uk/%D0%BA%D0%BE%D0%BC%D0%B1%D0%B0%D0%B9%D0%BD%D0%B8/" TargetMode="External"/><Relationship Id="rId9" Type="http://schemas.openxmlformats.org/officeDocument/2006/relationships/hyperlink" Target="https://www.deere.ua/uk/%D0%A4%D1%80%D0%BE%D0%BD%D1%82%D0%B0%D0%BB%D1%8C%D0%BD%D1%96-%D0%BD%D0%B0%D0%B2%D0%B0%D0%BD%D1%82%D0%B0%D0%B6%D1%83%D0%B2%D0%B0%D1%87%D1%96/" TargetMode="External"/><Relationship Id="rId14" Type="http://schemas.openxmlformats.org/officeDocument/2006/relationships/hyperlink" Target="https://www.deere.ua/uk/%D1%81%D0%B0%D0%BC%D0%BE%D1%85%D0%BE%D0%B4%D0%BD%D1%8B%D0%B5-%D0%BA%D0%BE%D1%81%D0%B8%D0%BB%D0%BA%D0%B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Лекція 6.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ТЕНДЕНЦІЇ РОЗВИТКУ ЕНЕРГЕТИЧНИХ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ЗАСОБІВ. ІННОВАЦІЇ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ОСОБЛИВОСТІ ТЕХНІЧНОГО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СЕРВІСУ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УКРАЇНІ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3608" y="689073"/>
            <a:ext cx="7772400" cy="68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789040"/>
            <a:ext cx="4230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Тенденції становлення та р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004" t="44128" r="39380" b="8185"/>
          <a:stretch/>
        </p:blipFill>
        <p:spPr bwMode="auto">
          <a:xfrm>
            <a:off x="3376451" y="2906930"/>
            <a:ext cx="568863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5661248"/>
            <a:ext cx="280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Комбайн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John Deere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S680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54017" t="28470" r="6970" b="39145"/>
          <a:stretch/>
        </p:blipFill>
        <p:spPr bwMode="auto">
          <a:xfrm>
            <a:off x="251520" y="2906930"/>
            <a:ext cx="4032448" cy="2196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6667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 наданні послуг претензії до поганої якості робіт повинні зводитися до нуля. Технологія обслуговування повинна забезпечувати: мінімум витрат для власника підприємства і замовника послуг; мінімальний час виконання послуги; висока якість виконання робіт. Така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клієнтоорієнтована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спрямованість - один з основних ресурсів подальшої ефективної діяльності підприємств.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53694" t="28571" r="4838" b="32089"/>
          <a:stretch/>
        </p:blipFill>
        <p:spPr bwMode="auto">
          <a:xfrm>
            <a:off x="467544" y="1916832"/>
            <a:ext cx="7704856" cy="43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Компанія “Джон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Дир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” являється однією із найстаріших і найвідоміших компаній тракторного сільськогосподарського і комунального машинобудування в світі.</a:t>
            </a:r>
          </a:p>
        </p:txBody>
      </p:sp>
    </p:spTree>
    <p:extLst>
      <p:ext uri="{BB962C8B-B14F-4D97-AF65-F5344CB8AC3E}">
        <p14:creationId xmlns:p14="http://schemas.microsoft.com/office/powerpoint/2010/main" val="3059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53006" t="28163" r="4314" b="26531"/>
          <a:stretch/>
        </p:blipFill>
        <p:spPr bwMode="auto">
          <a:xfrm>
            <a:off x="467544" y="1916832"/>
            <a:ext cx="820891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Компанія створена в 1839 році відомим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підприємцьом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Джон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Діром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з того часу є лідером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сільгосп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машинобудування.</a:t>
            </a:r>
          </a:p>
        </p:txBody>
      </p:sp>
    </p:spTree>
    <p:extLst>
      <p:ext uri="{BB962C8B-B14F-4D97-AF65-F5344CB8AC3E}">
        <p14:creationId xmlns:p14="http://schemas.microsoft.com/office/powerpoint/2010/main" val="1586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4153" t="23265" r="4544" b="36735"/>
          <a:stretch/>
        </p:blipFill>
        <p:spPr bwMode="auto">
          <a:xfrm>
            <a:off x="827584" y="1556792"/>
            <a:ext cx="770485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79037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На Україні компанію представляють підприємства РДО Україна, які по технічному наповненню сучасною технікою мають й і прекрасне сервісне обслуговування техніки.</a:t>
            </a:r>
          </a:p>
        </p:txBody>
      </p:sp>
    </p:spTree>
    <p:extLst>
      <p:ext uri="{BB962C8B-B14F-4D97-AF65-F5344CB8AC3E}">
        <p14:creationId xmlns:p14="http://schemas.microsoft.com/office/powerpoint/2010/main" val="24736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0" t="24354" r="11183" b="37069"/>
          <a:stretch/>
        </p:blipFill>
        <p:spPr bwMode="auto">
          <a:xfrm>
            <a:off x="755576" y="2132856"/>
            <a:ext cx="7336828" cy="45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Бізнес компанії в Україні на сьогодні вже сам по собі великий. «Джон Дір Україна» є одним з найбільших вітчизняних імпортерів.</a:t>
            </a:r>
          </a:p>
        </p:txBody>
      </p:sp>
    </p:spTree>
    <p:extLst>
      <p:ext uri="{BB962C8B-B14F-4D97-AF65-F5344CB8AC3E}">
        <p14:creationId xmlns:p14="http://schemas.microsoft.com/office/powerpoint/2010/main" val="13857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43841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>
                <a:latin typeface="Times New Roman" pitchFamily="18" charset="0"/>
                <a:cs typeface="Times New Roman" pitchFamily="18" charset="0"/>
                <a:hlinkClick r:id="rId2"/>
              </a:rPr>
              <a:t>Сільськогосподарська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техніка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</a:rPr>
              <a:t>випускє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u="sng" dirty="0">
                <a:latin typeface="Times New Roman" pitchFamily="18" charset="0"/>
                <a:cs typeface="Times New Roman" pitchFamily="18" charset="0"/>
              </a:rPr>
              <a:t>John Deere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Трактори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Комбайни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Кормозбиральні комбайни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6"/>
              </a:rPr>
              <a:t>Обприскувачі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7"/>
              </a:rPr>
              <a:t>Прес-підбирачі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 err="1">
                <a:latin typeface="Times New Roman" pitchFamily="18" charset="0"/>
                <a:cs typeface="Times New Roman" pitchFamily="18" charset="0"/>
                <a:hlinkClick r:id="rId8"/>
              </a:rPr>
              <a:t>Косарки-плющилки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9"/>
              </a:rPr>
              <a:t>Фронтальні навантажувачі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10"/>
              </a:rPr>
              <a:t>Зернові механічні та пневматичні сівалки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11"/>
              </a:rPr>
              <a:t>Сівалки точного висіву і посівне обладнання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12"/>
              </a:rPr>
              <a:t>Ґрунтообробна техніка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13"/>
              </a:rPr>
              <a:t>Розкидач добрив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t">
              <a:buFont typeface="Arial" pitchFamily="34" charset="0"/>
              <a:buChar char="•"/>
            </a:pPr>
            <a:r>
              <a:rPr lang="uk-UA" u="sng" dirty="0">
                <a:latin typeface="Times New Roman" pitchFamily="18" charset="0"/>
                <a:cs typeface="Times New Roman" pitchFamily="18" charset="0"/>
                <a:hlinkClick r:id="rId14"/>
              </a:rPr>
              <a:t>Самохідні косарки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5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" t="39977" r="36379" b="6761"/>
          <a:stretch/>
        </p:blipFill>
        <p:spPr bwMode="auto">
          <a:xfrm>
            <a:off x="1043608" y="2924944"/>
            <a:ext cx="7056784" cy="324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даний час в Україні триває інтенсивне зростання парку сільськогосподарської техніки. Приріст парку вимагає відповідного розвитку сфери технічного обслуговування і ремонту. Зростаюча конкуренція в цій сфері, а також неухильне підвищення інтенсивності експлуатації рухомого складу потребують удосконалення процесів обслуговування на підприємствах технічного сервісу.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3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202" t="25267" r="39780" b="8896"/>
          <a:stretch/>
        </p:blipFill>
        <p:spPr bwMode="auto">
          <a:xfrm>
            <a:off x="1721818" y="2013784"/>
            <a:ext cx="5904656" cy="3397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8214" y="544522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M740 Самохідні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прицепні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оприскиватчі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Об'єм баку 4000 л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Промивний бак 400 л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Продуктивність насосу 280 л/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Сучасні конкурентні умови на ринку сервісних послуг, висока орендна плата на землю, система податків, зростання інфляційних процесів змушують підприємства змінювати і оновлювати підходи до обслуговування, шукати шляхи підвищення ефективності роботи своїх підрозділів і структур. Поряд з вищевказаним, змінюються і потреби населення.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9813" t="29182" r="7770" b="12811"/>
          <a:stretch/>
        </p:blipFill>
        <p:spPr bwMode="auto">
          <a:xfrm>
            <a:off x="1056606" y="1746340"/>
            <a:ext cx="720080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2866" y="6325508"/>
            <a:ext cx="436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Культиватор 2210 </a:t>
            </a:r>
            <a:r>
              <a:rPr lang="ru-RU" b="1" dirty="0" smtClean="0"/>
              <a:t>з </a:t>
            </a:r>
            <a:r>
              <a:rPr lang="ru-RU" b="1" dirty="0" err="1" smtClean="0"/>
              <a:t>плаваючою</a:t>
            </a:r>
            <a:r>
              <a:rPr lang="ru-RU" b="1" dirty="0" smtClean="0"/>
              <a:t> </a:t>
            </a:r>
            <a:r>
              <a:rPr lang="ru-RU" b="1" dirty="0" err="1" smtClean="0"/>
              <a:t>зцепкою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272" y="1886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Власник техніки сьогоднішнього дня більш інформований і вимогливий. На сучасному етапі, щоб утримати високі позиції на ринку і довіру споживачів, керівництву підприємств важливо, щоб сервісні системи, що діють на СТО, забезпечували уважне ставлення до клієнта, правильне виконання заявки на проведення робіт з технічного обслуговування і ремонту, усунення несправностей при першому візиті клієнта в сервісний центр.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30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359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Лекція 6.  ТЕНДЕНЦІЇ РОЗВИТКУ ЕНЕРГЕТИЧНИХ ЗАСОБІВ. ІННОВАЦІЇ, ОСОБЛИВОСТІ ТЕХНІЧНОГО СЕРВІСУ  В  УКРАЇНІ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87</cp:revision>
  <dcterms:created xsi:type="dcterms:W3CDTF">2013-03-29T16:56:06Z</dcterms:created>
  <dcterms:modified xsi:type="dcterms:W3CDTF">2021-06-29T10:06:35Z</dcterms:modified>
</cp:coreProperties>
</file>