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336" r:id="rId4"/>
    <p:sldId id="339" r:id="rId5"/>
    <p:sldId id="337" r:id="rId6"/>
    <p:sldId id="340" r:id="rId7"/>
    <p:sldId id="338" r:id="rId8"/>
    <p:sldId id="341" r:id="rId9"/>
    <p:sldId id="342" r:id="rId10"/>
    <p:sldId id="343" r:id="rId11"/>
    <p:sldId id="34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50" d="100"/>
          <a:sy n="50" d="100"/>
        </p:scale>
        <p:origin x="-9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3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3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7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3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0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4739-EAA4-4356-8126-AAC7EAA6989B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8B11-1BA0-47DC-BCD4-BEA15D2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5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216770" y="1536781"/>
            <a:ext cx="7772400" cy="1470025"/>
          </a:xfrm>
        </p:spPr>
        <p:txBody>
          <a:bodyPr>
            <a:norm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Лекція 7.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СУЧАСНІ ПІДХОДИ ДО ПРОЕКТУВАННЯ ТА 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КОНСТРУЮВАННЯ ПОСІВНОЇ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ТЕХНІКИ.</a:t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43608" y="689073"/>
            <a:ext cx="7772400" cy="681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Міністерство освіти і науки України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Вінницький національний аграрний університет</a:t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67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Picture 2" descr="D:\Документ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" y="284409"/>
            <a:ext cx="1268760" cy="12687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83768" y="3429000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Тенденції становлення та р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Інноваційна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посівної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6. Пільгове кредитування сільськогосподарських товаровиробників під закупівлю вітчизняної сільськогосподарської техніки.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7. Формування і підтримання науково-технічного інформаційного простору.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59295" t="24801" r="11378" b="46693"/>
          <a:stretch/>
        </p:blipFill>
        <p:spPr bwMode="auto">
          <a:xfrm>
            <a:off x="1115616" y="2420888"/>
            <a:ext cx="6912768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6390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8. Організація ефективної системи підготовки і підвищення кваліфікації інженерно-технічних працівників сільськогосподарських підприємств та інших категорій працівників, які використовують цю техніку.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2" t="28886" r="5664" b="29688"/>
          <a:stretch/>
        </p:blipFill>
        <p:spPr bwMode="auto">
          <a:xfrm>
            <a:off x="1403648" y="1723959"/>
            <a:ext cx="6408712" cy="391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9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1496" t="26123" r="12575" b="58841"/>
          <a:stretch/>
        </p:blipFill>
        <p:spPr bwMode="auto">
          <a:xfrm>
            <a:off x="1013399" y="2780928"/>
            <a:ext cx="7056784" cy="2520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11513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Компанія “Great Plains” одна із наймолодших в галузі сільськогосподарського машинобудування. В 1986 році в складі компенсації було створено підрозділ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Lande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Pride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64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9202" t="35102" r="10280" b="29796"/>
          <a:stretch/>
        </p:blipFill>
        <p:spPr bwMode="auto">
          <a:xfrm>
            <a:off x="933690" y="1844824"/>
            <a:ext cx="7488832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663079"/>
            <a:ext cx="680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Великим попитом в Україні користуються сівалки точного висіву і сівалки з здвоєними рядами висіву кукурудзи. </a:t>
            </a:r>
          </a:p>
        </p:txBody>
      </p:sp>
    </p:spTree>
    <p:extLst>
      <p:ext uri="{BB962C8B-B14F-4D97-AF65-F5344CB8AC3E}">
        <p14:creationId xmlns:p14="http://schemas.microsoft.com/office/powerpoint/2010/main" val="396915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3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Компанія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Great Plains Manufacturing Inc.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заснована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1976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року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Засновником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незмінним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головою Грейт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Плейнз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Рой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Епплкуіст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пройшов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шлях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перших невеликих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починань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Сполучених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Штатах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ґрунтообробної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висіваючої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ландшафтного дизайну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Копорація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Грейт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Плейнз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Ленд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Прайд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провідний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землерийного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ландшафтного дизайну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(Great Plains Acceptance Corporation (GPAC)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вантажоперевезень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Північній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Америці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9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9430" t="34694" r="10051" b="28979"/>
          <a:stretch/>
        </p:blipFill>
        <p:spPr bwMode="auto">
          <a:xfrm>
            <a:off x="1115616" y="1916832"/>
            <a:ext cx="7200800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Грейт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Плейнз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Юкрейн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- офіційний представник американського виробника техніки Great Plains 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Pride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виробляє сільськогосподарське посівне обладнання, машини для обробки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польові обприскувачі. </a:t>
            </a:r>
          </a:p>
        </p:txBody>
      </p:sp>
    </p:spTree>
    <p:extLst>
      <p:ext uri="{BB962C8B-B14F-4D97-AF65-F5344CB8AC3E}">
        <p14:creationId xmlns:p14="http://schemas.microsoft.com/office/powerpoint/2010/main" val="403837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89844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Great Plains - приватна компанія з головним офісом в штаті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Канзас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США, чотирма відділеннями в Північній Америці і чотирма міжнародними дочірніми компаніями, які підтримують дилерів і клієнтів Great Plains по всьому світу.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Great Plains продає свою продукцію в 40 країн світу, марка Great Plains широко відома своєю інноваційною продукцією для нульового циклу, вертикальної обробки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 висіву кукурудзи здвоєними рядами.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Продукція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стерньові, мінімального циклу, просапні сівалки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ґрунтообробні знаряддя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обприскувачі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подрібнювачі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техніка для ландшафтних робіт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9890" t="28571" r="5002" b="25306"/>
          <a:stretch/>
        </p:blipFill>
        <p:spPr bwMode="auto">
          <a:xfrm>
            <a:off x="1547664" y="2852936"/>
            <a:ext cx="5616624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1402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Проблема технічного забезпечення виробництва продукції, рослинництва є надзвичайно актуальною, тому, враховуючи економічний стан сільськогосподарського виробництва, машинобудування, її доцільно вирішувати за такими напрямами: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1. Забезпечення працездатного стану наявної в сільськогосподарському виробництві техніки за рахунок відновлювальних ремонтів з використанням для цього нових вузлів і агрегатів, запасних частин й ремонтних матеріалів.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2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06259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2. Оновлення машинно-тракторного парку на основі надійної техніки.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3. Застосування нових організаційних форм використання техніки і її сервісного забезпечення.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65752" t="25951" r="16346" b="52588"/>
          <a:stretch/>
        </p:blipFill>
        <p:spPr bwMode="auto">
          <a:xfrm>
            <a:off x="1907704" y="1916832"/>
            <a:ext cx="5256584" cy="3816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509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4. Здійснення систематичного державного контролю за технічним рівнем сільськогосподарської техніки, що пропонують на ринку "України, забезпечення захисту прав споживачів.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5. Здійснення протекціоністських заходів на підтримання вітчизняних виробників сільськогосподарської техніки.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65224" t="23945" r="16827" b="54390"/>
          <a:stretch/>
        </p:blipFill>
        <p:spPr bwMode="auto">
          <a:xfrm>
            <a:off x="2051720" y="2276872"/>
            <a:ext cx="5328592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9089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447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Лекція 7.  СУЧАСНІ ПІДХОДИ ДО ПРОЕКТУВАННЯ ТА  КОНСТРУЮВАННЯ ПОСІВНОЇ ТЕХНІКИ.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Машини для обробітку грунту</dc:title>
  <dc:creator>User</dc:creator>
  <cp:lastModifiedBy>adm</cp:lastModifiedBy>
  <cp:revision>84</cp:revision>
  <dcterms:created xsi:type="dcterms:W3CDTF">2013-03-29T16:56:06Z</dcterms:created>
  <dcterms:modified xsi:type="dcterms:W3CDTF">2021-06-29T10:45:32Z</dcterms:modified>
</cp:coreProperties>
</file>