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14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4796D-D3A0-4FDB-99EA-30618B185996}" type="doc">
      <dgm:prSet loTypeId="urn:microsoft.com/office/officeart/2005/8/layout/orgChart1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7E4B8F-1328-488C-9D6B-BD186DAD1AD4}">
      <dgm:prSet phldrT="[Текст]" custT="1"/>
      <dgm:spPr/>
      <dgm:t>
        <a:bodyPr/>
        <a:lstStyle/>
        <a:p>
          <a:r>
            <a:rPr lang="ru-RU" sz="2000" b="1" dirty="0" err="1" smtClean="0"/>
            <a:t>Способи</a:t>
          </a:r>
          <a:r>
            <a:rPr lang="ru-RU" sz="2000" b="1" dirty="0" smtClean="0"/>
            <a:t> </a:t>
          </a:r>
          <a:r>
            <a:rPr lang="ru-RU" sz="2000" b="1" dirty="0" err="1" smtClean="0"/>
            <a:t>механізованого</a:t>
          </a:r>
          <a:r>
            <a:rPr lang="ru-RU" sz="2000" b="1" dirty="0" smtClean="0"/>
            <a:t> </a:t>
          </a:r>
          <a:r>
            <a:rPr lang="ru-RU" sz="2000" b="1" dirty="0" err="1" smtClean="0"/>
            <a:t>обробітку</a:t>
          </a:r>
          <a:r>
            <a:rPr lang="ru-RU" sz="2000" b="1" dirty="0" smtClean="0"/>
            <a:t> </a:t>
          </a:r>
          <a:r>
            <a:rPr lang="ru-RU" sz="2000" b="1" dirty="0" err="1" smtClean="0"/>
            <a:t>ґрунту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BEE08020-A57E-4719-BDD7-0787CA92FE3B}" type="parTrans" cxnId="{B7425E9F-8C68-48BF-80A8-2E8DF8CD487A}">
      <dgm:prSet/>
      <dgm:spPr/>
      <dgm:t>
        <a:bodyPr/>
        <a:lstStyle/>
        <a:p>
          <a:endParaRPr lang="ru-RU" sz="1800"/>
        </a:p>
      </dgm:t>
    </dgm:pt>
    <dgm:pt modelId="{D88A601D-2035-4CC7-A79E-22298B3C8643}" type="sibTrans" cxnId="{B7425E9F-8C68-48BF-80A8-2E8DF8CD487A}">
      <dgm:prSet/>
      <dgm:spPr/>
      <dgm:t>
        <a:bodyPr/>
        <a:lstStyle/>
        <a:p>
          <a:endParaRPr lang="ru-RU" sz="1800"/>
        </a:p>
      </dgm:t>
    </dgm:pt>
    <dgm:pt modelId="{9822D74C-062E-46AD-B3F7-3C239966802E}">
      <dgm:prSet phldrT="[Текст]" custT="1"/>
      <dgm:spPr/>
      <dgm:t>
        <a:bodyPr/>
        <a:lstStyle/>
        <a:p>
          <a:r>
            <a:rPr lang="uk-UA" sz="1800" b="1" noProof="0" dirty="0" smtClean="0"/>
            <a:t>Оранку (полицевий  спосіб  обробітку  ґрунту)</a:t>
          </a:r>
          <a:endParaRPr lang="uk-UA" sz="1800" b="1" noProof="0" dirty="0"/>
        </a:p>
      </dgm:t>
    </dgm:pt>
    <dgm:pt modelId="{AC74563D-09F6-412F-83CC-0D71F9AEED19}" type="parTrans" cxnId="{09EBBED1-DD11-4D5F-9B57-4B6CEB33408B}">
      <dgm:prSet/>
      <dgm:spPr/>
      <dgm:t>
        <a:bodyPr/>
        <a:lstStyle/>
        <a:p>
          <a:endParaRPr lang="ru-RU" sz="1800"/>
        </a:p>
      </dgm:t>
    </dgm:pt>
    <dgm:pt modelId="{4003988E-31B1-4098-BD08-93D172AB4C69}" type="sibTrans" cxnId="{09EBBED1-DD11-4D5F-9B57-4B6CEB33408B}">
      <dgm:prSet/>
      <dgm:spPr/>
      <dgm:t>
        <a:bodyPr/>
        <a:lstStyle/>
        <a:p>
          <a:endParaRPr lang="ru-RU" sz="1800"/>
        </a:p>
      </dgm:t>
    </dgm:pt>
    <dgm:pt modelId="{12E0A69B-AA84-4949-A70B-C8FF7224AF18}">
      <dgm:prSet phldrT="[Текст]" custT="1"/>
      <dgm:spPr/>
      <dgm:t>
        <a:bodyPr/>
        <a:lstStyle/>
        <a:p>
          <a:r>
            <a:rPr lang="uk-UA" sz="1800" b="1" noProof="0" dirty="0" smtClean="0"/>
            <a:t>Безполицевий обробіток  ґрунту </a:t>
          </a:r>
          <a:endParaRPr lang="uk-UA" sz="1800" b="1" noProof="0" dirty="0"/>
        </a:p>
      </dgm:t>
    </dgm:pt>
    <dgm:pt modelId="{70244FB9-C089-4778-A324-9E10FE6DE9CD}" type="parTrans" cxnId="{7887F646-8E65-49A3-BDBC-8D47ACF6EF15}">
      <dgm:prSet/>
      <dgm:spPr/>
      <dgm:t>
        <a:bodyPr/>
        <a:lstStyle/>
        <a:p>
          <a:endParaRPr lang="ru-RU" sz="1800"/>
        </a:p>
      </dgm:t>
    </dgm:pt>
    <dgm:pt modelId="{D22B15F9-7D60-4551-A6D9-374B8167DFA7}" type="sibTrans" cxnId="{7887F646-8E65-49A3-BDBC-8D47ACF6EF15}">
      <dgm:prSet/>
      <dgm:spPr/>
      <dgm:t>
        <a:bodyPr/>
        <a:lstStyle/>
        <a:p>
          <a:endParaRPr lang="ru-RU" sz="1800"/>
        </a:p>
      </dgm:t>
    </dgm:pt>
    <dgm:pt modelId="{E8939D6E-E064-41FC-89E4-86B15B109F79}">
      <dgm:prSet custT="1"/>
      <dgm:spPr/>
      <dgm:t>
        <a:bodyPr/>
        <a:lstStyle/>
        <a:p>
          <a:r>
            <a:rPr lang="uk-UA" sz="1800" b="1" noProof="0" dirty="0" smtClean="0"/>
            <a:t>Нульовий обробіток ґрунту</a:t>
          </a:r>
          <a:endParaRPr lang="uk-UA" sz="1800" b="1" noProof="0" dirty="0"/>
        </a:p>
      </dgm:t>
    </dgm:pt>
    <dgm:pt modelId="{1725C39A-9B42-4D59-AAD0-1CCE9E538B9F}" type="parTrans" cxnId="{359F7EB2-1624-41FB-B6E7-8D69DB7536A8}">
      <dgm:prSet/>
      <dgm:spPr/>
      <dgm:t>
        <a:bodyPr/>
        <a:lstStyle/>
        <a:p>
          <a:endParaRPr lang="ru-RU" sz="1800"/>
        </a:p>
      </dgm:t>
    </dgm:pt>
    <dgm:pt modelId="{6BF63F0B-3A9D-4B0C-AAD7-B07871A73AF0}" type="sibTrans" cxnId="{359F7EB2-1624-41FB-B6E7-8D69DB7536A8}">
      <dgm:prSet/>
      <dgm:spPr/>
      <dgm:t>
        <a:bodyPr/>
        <a:lstStyle/>
        <a:p>
          <a:endParaRPr lang="ru-RU" sz="1800"/>
        </a:p>
      </dgm:t>
    </dgm:pt>
    <dgm:pt modelId="{159A2FE0-9A50-47A8-A11E-3EF908FC4C11}" type="pres">
      <dgm:prSet presAssocID="{F614796D-D3A0-4FDB-99EA-30618B1859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004D0A-FE28-453C-AB95-DF03BA88C250}" type="pres">
      <dgm:prSet presAssocID="{B67E4B8F-1328-488C-9D6B-BD186DAD1AD4}" presName="hierRoot1" presStyleCnt="0">
        <dgm:presLayoutVars>
          <dgm:hierBranch val="init"/>
        </dgm:presLayoutVars>
      </dgm:prSet>
      <dgm:spPr/>
    </dgm:pt>
    <dgm:pt modelId="{6928A425-687D-4E6B-8735-28D4A0064B91}" type="pres">
      <dgm:prSet presAssocID="{B67E4B8F-1328-488C-9D6B-BD186DAD1AD4}" presName="rootComposite1" presStyleCnt="0"/>
      <dgm:spPr/>
    </dgm:pt>
    <dgm:pt modelId="{A1277080-2C26-4AE7-BBDC-EE8579064834}" type="pres">
      <dgm:prSet presAssocID="{B67E4B8F-1328-488C-9D6B-BD186DAD1AD4}" presName="rootText1" presStyleLbl="node0" presStyleIdx="0" presStyleCnt="1" custScaleX="383275" custLinFactNeighborX="-15129" custLinFactNeighborY="-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1012AB-1B44-4DB7-9B6B-C31B2AE10D00}" type="pres">
      <dgm:prSet presAssocID="{B67E4B8F-1328-488C-9D6B-BD186DAD1AD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7F154E86-1D79-4DF4-93E8-6FC02C737910}" type="pres">
      <dgm:prSet presAssocID="{B67E4B8F-1328-488C-9D6B-BD186DAD1AD4}" presName="hierChild2" presStyleCnt="0"/>
      <dgm:spPr/>
    </dgm:pt>
    <dgm:pt modelId="{406C5458-09AE-47CD-BAE4-70D39663ED2A}" type="pres">
      <dgm:prSet presAssocID="{AC74563D-09F6-412F-83CC-0D71F9AEED19}" presName="Name37" presStyleLbl="parChTrans1D2" presStyleIdx="0" presStyleCnt="3"/>
      <dgm:spPr/>
      <dgm:t>
        <a:bodyPr/>
        <a:lstStyle/>
        <a:p>
          <a:endParaRPr lang="uk-UA"/>
        </a:p>
      </dgm:t>
    </dgm:pt>
    <dgm:pt modelId="{3D9BA934-D802-4219-98A2-54C099B1D137}" type="pres">
      <dgm:prSet presAssocID="{9822D74C-062E-46AD-B3F7-3C239966802E}" presName="hierRoot2" presStyleCnt="0">
        <dgm:presLayoutVars>
          <dgm:hierBranch val="init"/>
        </dgm:presLayoutVars>
      </dgm:prSet>
      <dgm:spPr/>
    </dgm:pt>
    <dgm:pt modelId="{549D1F6E-5DCF-4C42-A5A6-F2D2770D9663}" type="pres">
      <dgm:prSet presAssocID="{9822D74C-062E-46AD-B3F7-3C239966802E}" presName="rootComposite" presStyleCnt="0"/>
      <dgm:spPr/>
    </dgm:pt>
    <dgm:pt modelId="{5CB63FF2-7036-454E-89E8-3CA23B6E1A9C}" type="pres">
      <dgm:prSet presAssocID="{9822D74C-062E-46AD-B3F7-3C239966802E}" presName="rootText" presStyleLbl="node2" presStyleIdx="0" presStyleCnt="3" custScaleX="171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CCC40-B409-4307-84A3-EAA5B8B0A872}" type="pres">
      <dgm:prSet presAssocID="{9822D74C-062E-46AD-B3F7-3C239966802E}" presName="rootConnector" presStyleLbl="node2" presStyleIdx="0" presStyleCnt="3"/>
      <dgm:spPr/>
      <dgm:t>
        <a:bodyPr/>
        <a:lstStyle/>
        <a:p>
          <a:endParaRPr lang="uk-UA"/>
        </a:p>
      </dgm:t>
    </dgm:pt>
    <dgm:pt modelId="{C102617F-F28C-4532-8650-86E9098BA030}" type="pres">
      <dgm:prSet presAssocID="{9822D74C-062E-46AD-B3F7-3C239966802E}" presName="hierChild4" presStyleCnt="0"/>
      <dgm:spPr/>
    </dgm:pt>
    <dgm:pt modelId="{5F028B0A-584D-401F-ADBA-F6AE7F97C6B9}" type="pres">
      <dgm:prSet presAssocID="{9822D74C-062E-46AD-B3F7-3C239966802E}" presName="hierChild5" presStyleCnt="0"/>
      <dgm:spPr/>
    </dgm:pt>
    <dgm:pt modelId="{ACB7E391-F209-4B63-A7D9-703770F0DA33}" type="pres">
      <dgm:prSet presAssocID="{70244FB9-C089-4778-A324-9E10FE6DE9CD}" presName="Name37" presStyleLbl="parChTrans1D2" presStyleIdx="1" presStyleCnt="3"/>
      <dgm:spPr/>
      <dgm:t>
        <a:bodyPr/>
        <a:lstStyle/>
        <a:p>
          <a:endParaRPr lang="uk-UA"/>
        </a:p>
      </dgm:t>
    </dgm:pt>
    <dgm:pt modelId="{9400B8A1-20B1-4DB5-AD88-983795A5C652}" type="pres">
      <dgm:prSet presAssocID="{12E0A69B-AA84-4949-A70B-C8FF7224AF18}" presName="hierRoot2" presStyleCnt="0">
        <dgm:presLayoutVars>
          <dgm:hierBranch val="init"/>
        </dgm:presLayoutVars>
      </dgm:prSet>
      <dgm:spPr/>
    </dgm:pt>
    <dgm:pt modelId="{12319BE3-952B-47E5-9F24-26CBD921D4ED}" type="pres">
      <dgm:prSet presAssocID="{12E0A69B-AA84-4949-A70B-C8FF7224AF18}" presName="rootComposite" presStyleCnt="0"/>
      <dgm:spPr/>
    </dgm:pt>
    <dgm:pt modelId="{18989585-B0EA-4F50-A321-4AF4E58D55DA}" type="pres">
      <dgm:prSet presAssocID="{12E0A69B-AA84-4949-A70B-C8FF7224AF18}" presName="rootText" presStyleLbl="node2" presStyleIdx="1" presStyleCnt="3" custScaleX="160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A082E-8CA4-4CB7-9DC7-B5C4BD94B062}" type="pres">
      <dgm:prSet presAssocID="{12E0A69B-AA84-4949-A70B-C8FF7224AF18}" presName="rootConnector" presStyleLbl="node2" presStyleIdx="1" presStyleCnt="3"/>
      <dgm:spPr/>
      <dgm:t>
        <a:bodyPr/>
        <a:lstStyle/>
        <a:p>
          <a:endParaRPr lang="uk-UA"/>
        </a:p>
      </dgm:t>
    </dgm:pt>
    <dgm:pt modelId="{A05053B4-DC5A-4C37-BD65-F2728F719D79}" type="pres">
      <dgm:prSet presAssocID="{12E0A69B-AA84-4949-A70B-C8FF7224AF18}" presName="hierChild4" presStyleCnt="0"/>
      <dgm:spPr/>
    </dgm:pt>
    <dgm:pt modelId="{579FB7DF-6F84-4717-88EF-A85BAFD3000F}" type="pres">
      <dgm:prSet presAssocID="{12E0A69B-AA84-4949-A70B-C8FF7224AF18}" presName="hierChild5" presStyleCnt="0"/>
      <dgm:spPr/>
    </dgm:pt>
    <dgm:pt modelId="{60BCC13F-93DE-47A5-BF3C-06E98C3BEBB5}" type="pres">
      <dgm:prSet presAssocID="{1725C39A-9B42-4D59-AAD0-1CCE9E538B9F}" presName="Name37" presStyleLbl="parChTrans1D2" presStyleIdx="2" presStyleCnt="3"/>
      <dgm:spPr/>
      <dgm:t>
        <a:bodyPr/>
        <a:lstStyle/>
        <a:p>
          <a:endParaRPr lang="uk-UA"/>
        </a:p>
      </dgm:t>
    </dgm:pt>
    <dgm:pt modelId="{7EC6783B-4A4C-40E9-809C-6DDE10E3DB81}" type="pres">
      <dgm:prSet presAssocID="{E8939D6E-E064-41FC-89E4-86B15B109F79}" presName="hierRoot2" presStyleCnt="0">
        <dgm:presLayoutVars>
          <dgm:hierBranch val="init"/>
        </dgm:presLayoutVars>
      </dgm:prSet>
      <dgm:spPr/>
    </dgm:pt>
    <dgm:pt modelId="{F64325E1-DEB0-4249-AB9F-AC481712DC88}" type="pres">
      <dgm:prSet presAssocID="{E8939D6E-E064-41FC-89E4-86B15B109F79}" presName="rootComposite" presStyleCnt="0"/>
      <dgm:spPr/>
    </dgm:pt>
    <dgm:pt modelId="{4E97A636-091E-46FA-83B3-78E0C011B0EE}" type="pres">
      <dgm:prSet presAssocID="{E8939D6E-E064-41FC-89E4-86B15B109F79}" presName="rootText" presStyleLbl="node2" presStyleIdx="2" presStyleCnt="3" custScaleX="200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9D93E-7E17-429A-8600-2299D384524C}" type="pres">
      <dgm:prSet presAssocID="{E8939D6E-E064-41FC-89E4-86B15B109F79}" presName="rootConnector" presStyleLbl="node2" presStyleIdx="2" presStyleCnt="3"/>
      <dgm:spPr/>
      <dgm:t>
        <a:bodyPr/>
        <a:lstStyle/>
        <a:p>
          <a:endParaRPr lang="uk-UA"/>
        </a:p>
      </dgm:t>
    </dgm:pt>
    <dgm:pt modelId="{21927F2E-FE6A-4629-95F4-05A90388C0C7}" type="pres">
      <dgm:prSet presAssocID="{E8939D6E-E064-41FC-89E4-86B15B109F79}" presName="hierChild4" presStyleCnt="0"/>
      <dgm:spPr/>
    </dgm:pt>
    <dgm:pt modelId="{9982DB23-48B1-4965-B010-85212F1E7EE9}" type="pres">
      <dgm:prSet presAssocID="{E8939D6E-E064-41FC-89E4-86B15B109F79}" presName="hierChild5" presStyleCnt="0"/>
      <dgm:spPr/>
    </dgm:pt>
    <dgm:pt modelId="{84E2B9D7-D799-486E-9CE6-9B4358EACEA0}" type="pres">
      <dgm:prSet presAssocID="{B67E4B8F-1328-488C-9D6B-BD186DAD1AD4}" presName="hierChild3" presStyleCnt="0"/>
      <dgm:spPr/>
    </dgm:pt>
  </dgm:ptLst>
  <dgm:cxnLst>
    <dgm:cxn modelId="{F9FFD431-9DD9-44A5-B306-85DF0C2A6737}" type="presOf" srcId="{E8939D6E-E064-41FC-89E4-86B15B109F79}" destId="{CB19D93E-7E17-429A-8600-2299D384524C}" srcOrd="1" destOrd="0" presId="urn:microsoft.com/office/officeart/2005/8/layout/orgChart1"/>
    <dgm:cxn modelId="{09EBBED1-DD11-4D5F-9B57-4B6CEB33408B}" srcId="{B67E4B8F-1328-488C-9D6B-BD186DAD1AD4}" destId="{9822D74C-062E-46AD-B3F7-3C239966802E}" srcOrd="0" destOrd="0" parTransId="{AC74563D-09F6-412F-83CC-0D71F9AEED19}" sibTransId="{4003988E-31B1-4098-BD08-93D172AB4C69}"/>
    <dgm:cxn modelId="{B7425E9F-8C68-48BF-80A8-2E8DF8CD487A}" srcId="{F614796D-D3A0-4FDB-99EA-30618B185996}" destId="{B67E4B8F-1328-488C-9D6B-BD186DAD1AD4}" srcOrd="0" destOrd="0" parTransId="{BEE08020-A57E-4719-BDD7-0787CA92FE3B}" sibTransId="{D88A601D-2035-4CC7-A79E-22298B3C8643}"/>
    <dgm:cxn modelId="{FB671DB9-309D-492F-97E1-4EB559262404}" type="presOf" srcId="{1725C39A-9B42-4D59-AAD0-1CCE9E538B9F}" destId="{60BCC13F-93DE-47A5-BF3C-06E98C3BEBB5}" srcOrd="0" destOrd="0" presId="urn:microsoft.com/office/officeart/2005/8/layout/orgChart1"/>
    <dgm:cxn modelId="{D3D051EE-0A20-42F5-BE02-2D14C3F05DBA}" type="presOf" srcId="{F614796D-D3A0-4FDB-99EA-30618B185996}" destId="{159A2FE0-9A50-47A8-A11E-3EF908FC4C11}" srcOrd="0" destOrd="0" presId="urn:microsoft.com/office/officeart/2005/8/layout/orgChart1"/>
    <dgm:cxn modelId="{3F1E971E-69FA-4522-B5A7-F40F0D836FC6}" type="presOf" srcId="{B67E4B8F-1328-488C-9D6B-BD186DAD1AD4}" destId="{A1277080-2C26-4AE7-BBDC-EE8579064834}" srcOrd="0" destOrd="0" presId="urn:microsoft.com/office/officeart/2005/8/layout/orgChart1"/>
    <dgm:cxn modelId="{C2F6AD8D-54BB-49B3-B989-2AA0FE1EB1C5}" type="presOf" srcId="{9822D74C-062E-46AD-B3F7-3C239966802E}" destId="{B20CCC40-B409-4307-84A3-EAA5B8B0A872}" srcOrd="1" destOrd="0" presId="urn:microsoft.com/office/officeart/2005/8/layout/orgChart1"/>
    <dgm:cxn modelId="{A11224B5-C728-4682-9B51-1067BA954254}" type="presOf" srcId="{70244FB9-C089-4778-A324-9E10FE6DE9CD}" destId="{ACB7E391-F209-4B63-A7D9-703770F0DA33}" srcOrd="0" destOrd="0" presId="urn:microsoft.com/office/officeart/2005/8/layout/orgChart1"/>
    <dgm:cxn modelId="{1A9E14B9-123E-4C46-B421-C7303558D091}" type="presOf" srcId="{E8939D6E-E064-41FC-89E4-86B15B109F79}" destId="{4E97A636-091E-46FA-83B3-78E0C011B0EE}" srcOrd="0" destOrd="0" presId="urn:microsoft.com/office/officeart/2005/8/layout/orgChart1"/>
    <dgm:cxn modelId="{7887F646-8E65-49A3-BDBC-8D47ACF6EF15}" srcId="{B67E4B8F-1328-488C-9D6B-BD186DAD1AD4}" destId="{12E0A69B-AA84-4949-A70B-C8FF7224AF18}" srcOrd="1" destOrd="0" parTransId="{70244FB9-C089-4778-A324-9E10FE6DE9CD}" sibTransId="{D22B15F9-7D60-4551-A6D9-374B8167DFA7}"/>
    <dgm:cxn modelId="{64ED9E5F-D741-4146-8B88-4D5759DADBC4}" type="presOf" srcId="{12E0A69B-AA84-4949-A70B-C8FF7224AF18}" destId="{B8EA082E-8CA4-4CB7-9DC7-B5C4BD94B062}" srcOrd="1" destOrd="0" presId="urn:microsoft.com/office/officeart/2005/8/layout/orgChart1"/>
    <dgm:cxn modelId="{359F7EB2-1624-41FB-B6E7-8D69DB7536A8}" srcId="{B67E4B8F-1328-488C-9D6B-BD186DAD1AD4}" destId="{E8939D6E-E064-41FC-89E4-86B15B109F79}" srcOrd="2" destOrd="0" parTransId="{1725C39A-9B42-4D59-AAD0-1CCE9E538B9F}" sibTransId="{6BF63F0B-3A9D-4B0C-AAD7-B07871A73AF0}"/>
    <dgm:cxn modelId="{4DAC0CB1-88B2-405E-83A9-84A5A279C885}" type="presOf" srcId="{9822D74C-062E-46AD-B3F7-3C239966802E}" destId="{5CB63FF2-7036-454E-89E8-3CA23B6E1A9C}" srcOrd="0" destOrd="0" presId="urn:microsoft.com/office/officeart/2005/8/layout/orgChart1"/>
    <dgm:cxn modelId="{C1FE62E4-619E-4663-A5F6-45A03B756CFC}" type="presOf" srcId="{B67E4B8F-1328-488C-9D6B-BD186DAD1AD4}" destId="{DE1012AB-1B44-4DB7-9B6B-C31B2AE10D00}" srcOrd="1" destOrd="0" presId="urn:microsoft.com/office/officeart/2005/8/layout/orgChart1"/>
    <dgm:cxn modelId="{C0E2DA6E-95FA-417C-9C2E-210612FFD167}" type="presOf" srcId="{12E0A69B-AA84-4949-A70B-C8FF7224AF18}" destId="{18989585-B0EA-4F50-A321-4AF4E58D55DA}" srcOrd="0" destOrd="0" presId="urn:microsoft.com/office/officeart/2005/8/layout/orgChart1"/>
    <dgm:cxn modelId="{1E9C485A-509D-4959-9923-12FADE73C1AE}" type="presOf" srcId="{AC74563D-09F6-412F-83CC-0D71F9AEED19}" destId="{406C5458-09AE-47CD-BAE4-70D39663ED2A}" srcOrd="0" destOrd="0" presId="urn:microsoft.com/office/officeart/2005/8/layout/orgChart1"/>
    <dgm:cxn modelId="{1E575E11-5391-4181-8424-3D0CD57557AA}" type="presParOf" srcId="{159A2FE0-9A50-47A8-A11E-3EF908FC4C11}" destId="{17004D0A-FE28-453C-AB95-DF03BA88C250}" srcOrd="0" destOrd="0" presId="urn:microsoft.com/office/officeart/2005/8/layout/orgChart1"/>
    <dgm:cxn modelId="{0BCBAC25-35CE-4D45-A310-551AA2079620}" type="presParOf" srcId="{17004D0A-FE28-453C-AB95-DF03BA88C250}" destId="{6928A425-687D-4E6B-8735-28D4A0064B91}" srcOrd="0" destOrd="0" presId="urn:microsoft.com/office/officeart/2005/8/layout/orgChart1"/>
    <dgm:cxn modelId="{0012E56C-CE05-478A-82C7-2A689BE5254B}" type="presParOf" srcId="{6928A425-687D-4E6B-8735-28D4A0064B91}" destId="{A1277080-2C26-4AE7-BBDC-EE8579064834}" srcOrd="0" destOrd="0" presId="urn:microsoft.com/office/officeart/2005/8/layout/orgChart1"/>
    <dgm:cxn modelId="{727D1812-B52E-4EB9-B7FE-105BA79DE118}" type="presParOf" srcId="{6928A425-687D-4E6B-8735-28D4A0064B91}" destId="{DE1012AB-1B44-4DB7-9B6B-C31B2AE10D00}" srcOrd="1" destOrd="0" presId="urn:microsoft.com/office/officeart/2005/8/layout/orgChart1"/>
    <dgm:cxn modelId="{1C72CBB9-5DDF-4C40-A91B-CBF872AA34D1}" type="presParOf" srcId="{17004D0A-FE28-453C-AB95-DF03BA88C250}" destId="{7F154E86-1D79-4DF4-93E8-6FC02C737910}" srcOrd="1" destOrd="0" presId="urn:microsoft.com/office/officeart/2005/8/layout/orgChart1"/>
    <dgm:cxn modelId="{62E2D534-CAF3-49BE-907D-688548AC1C18}" type="presParOf" srcId="{7F154E86-1D79-4DF4-93E8-6FC02C737910}" destId="{406C5458-09AE-47CD-BAE4-70D39663ED2A}" srcOrd="0" destOrd="0" presId="urn:microsoft.com/office/officeart/2005/8/layout/orgChart1"/>
    <dgm:cxn modelId="{F809CEC0-8036-4087-94F2-46B4DCD94DAE}" type="presParOf" srcId="{7F154E86-1D79-4DF4-93E8-6FC02C737910}" destId="{3D9BA934-D802-4219-98A2-54C099B1D137}" srcOrd="1" destOrd="0" presId="urn:microsoft.com/office/officeart/2005/8/layout/orgChart1"/>
    <dgm:cxn modelId="{337A67D1-F2BD-4F63-923B-DFDDBE557785}" type="presParOf" srcId="{3D9BA934-D802-4219-98A2-54C099B1D137}" destId="{549D1F6E-5DCF-4C42-A5A6-F2D2770D9663}" srcOrd="0" destOrd="0" presId="urn:microsoft.com/office/officeart/2005/8/layout/orgChart1"/>
    <dgm:cxn modelId="{7B70FDF1-0219-48C3-AD98-5958802F94E3}" type="presParOf" srcId="{549D1F6E-5DCF-4C42-A5A6-F2D2770D9663}" destId="{5CB63FF2-7036-454E-89E8-3CA23B6E1A9C}" srcOrd="0" destOrd="0" presId="urn:microsoft.com/office/officeart/2005/8/layout/orgChart1"/>
    <dgm:cxn modelId="{6827C4B2-B4CE-4C73-9723-5A6CA7801EED}" type="presParOf" srcId="{549D1F6E-5DCF-4C42-A5A6-F2D2770D9663}" destId="{B20CCC40-B409-4307-84A3-EAA5B8B0A872}" srcOrd="1" destOrd="0" presId="urn:microsoft.com/office/officeart/2005/8/layout/orgChart1"/>
    <dgm:cxn modelId="{E518F871-0DB4-42A0-99B8-708943EEB98F}" type="presParOf" srcId="{3D9BA934-D802-4219-98A2-54C099B1D137}" destId="{C102617F-F28C-4532-8650-86E9098BA030}" srcOrd="1" destOrd="0" presId="urn:microsoft.com/office/officeart/2005/8/layout/orgChart1"/>
    <dgm:cxn modelId="{54A0DDB6-0705-4247-BBB6-6116624D467F}" type="presParOf" srcId="{3D9BA934-D802-4219-98A2-54C099B1D137}" destId="{5F028B0A-584D-401F-ADBA-F6AE7F97C6B9}" srcOrd="2" destOrd="0" presId="urn:microsoft.com/office/officeart/2005/8/layout/orgChart1"/>
    <dgm:cxn modelId="{F874CD8A-14C9-4A66-8716-0259E3067008}" type="presParOf" srcId="{7F154E86-1D79-4DF4-93E8-6FC02C737910}" destId="{ACB7E391-F209-4B63-A7D9-703770F0DA33}" srcOrd="2" destOrd="0" presId="urn:microsoft.com/office/officeart/2005/8/layout/orgChart1"/>
    <dgm:cxn modelId="{5DB203CF-D76B-41C6-969D-F459FDC89A5C}" type="presParOf" srcId="{7F154E86-1D79-4DF4-93E8-6FC02C737910}" destId="{9400B8A1-20B1-4DB5-AD88-983795A5C652}" srcOrd="3" destOrd="0" presId="urn:microsoft.com/office/officeart/2005/8/layout/orgChart1"/>
    <dgm:cxn modelId="{215FB623-B567-439A-880D-3E3A9192D80B}" type="presParOf" srcId="{9400B8A1-20B1-4DB5-AD88-983795A5C652}" destId="{12319BE3-952B-47E5-9F24-26CBD921D4ED}" srcOrd="0" destOrd="0" presId="urn:microsoft.com/office/officeart/2005/8/layout/orgChart1"/>
    <dgm:cxn modelId="{25564C69-A528-4C91-A24A-9263ECA9109B}" type="presParOf" srcId="{12319BE3-952B-47E5-9F24-26CBD921D4ED}" destId="{18989585-B0EA-4F50-A321-4AF4E58D55DA}" srcOrd="0" destOrd="0" presId="urn:microsoft.com/office/officeart/2005/8/layout/orgChart1"/>
    <dgm:cxn modelId="{6E1BC3EC-1BD6-439D-9451-1127A6512F02}" type="presParOf" srcId="{12319BE3-952B-47E5-9F24-26CBD921D4ED}" destId="{B8EA082E-8CA4-4CB7-9DC7-B5C4BD94B062}" srcOrd="1" destOrd="0" presId="urn:microsoft.com/office/officeart/2005/8/layout/orgChart1"/>
    <dgm:cxn modelId="{E9AD3454-D1BC-498A-A638-B3B015A1D054}" type="presParOf" srcId="{9400B8A1-20B1-4DB5-AD88-983795A5C652}" destId="{A05053B4-DC5A-4C37-BD65-F2728F719D79}" srcOrd="1" destOrd="0" presId="urn:microsoft.com/office/officeart/2005/8/layout/orgChart1"/>
    <dgm:cxn modelId="{05402958-C4F8-4C58-A548-C1A6CA5C37BC}" type="presParOf" srcId="{9400B8A1-20B1-4DB5-AD88-983795A5C652}" destId="{579FB7DF-6F84-4717-88EF-A85BAFD3000F}" srcOrd="2" destOrd="0" presId="urn:microsoft.com/office/officeart/2005/8/layout/orgChart1"/>
    <dgm:cxn modelId="{42896B8F-4BCD-406E-AA64-6ECC1318ECF7}" type="presParOf" srcId="{7F154E86-1D79-4DF4-93E8-6FC02C737910}" destId="{60BCC13F-93DE-47A5-BF3C-06E98C3BEBB5}" srcOrd="4" destOrd="0" presId="urn:microsoft.com/office/officeart/2005/8/layout/orgChart1"/>
    <dgm:cxn modelId="{E1CB5206-A843-4D04-A4F0-D0B45A80AFB4}" type="presParOf" srcId="{7F154E86-1D79-4DF4-93E8-6FC02C737910}" destId="{7EC6783B-4A4C-40E9-809C-6DDE10E3DB81}" srcOrd="5" destOrd="0" presId="urn:microsoft.com/office/officeart/2005/8/layout/orgChart1"/>
    <dgm:cxn modelId="{1E163D44-E842-4C7D-943A-B92731AA1DBB}" type="presParOf" srcId="{7EC6783B-4A4C-40E9-809C-6DDE10E3DB81}" destId="{F64325E1-DEB0-4249-AB9F-AC481712DC88}" srcOrd="0" destOrd="0" presId="urn:microsoft.com/office/officeart/2005/8/layout/orgChart1"/>
    <dgm:cxn modelId="{A6BE8F32-1549-4A04-951A-463DB00C667D}" type="presParOf" srcId="{F64325E1-DEB0-4249-AB9F-AC481712DC88}" destId="{4E97A636-091E-46FA-83B3-78E0C011B0EE}" srcOrd="0" destOrd="0" presId="urn:microsoft.com/office/officeart/2005/8/layout/orgChart1"/>
    <dgm:cxn modelId="{30CC02EB-D585-425A-B07B-06717A8384D1}" type="presParOf" srcId="{F64325E1-DEB0-4249-AB9F-AC481712DC88}" destId="{CB19D93E-7E17-429A-8600-2299D384524C}" srcOrd="1" destOrd="0" presId="urn:microsoft.com/office/officeart/2005/8/layout/orgChart1"/>
    <dgm:cxn modelId="{6178DF07-6275-4EF9-89FA-2753B84A34B3}" type="presParOf" srcId="{7EC6783B-4A4C-40E9-809C-6DDE10E3DB81}" destId="{21927F2E-FE6A-4629-95F4-05A90388C0C7}" srcOrd="1" destOrd="0" presId="urn:microsoft.com/office/officeart/2005/8/layout/orgChart1"/>
    <dgm:cxn modelId="{10FF9D5C-DB70-4169-89CA-417A958AE5C8}" type="presParOf" srcId="{7EC6783B-4A4C-40E9-809C-6DDE10E3DB81}" destId="{9982DB23-48B1-4965-B010-85212F1E7EE9}" srcOrd="2" destOrd="0" presId="urn:microsoft.com/office/officeart/2005/8/layout/orgChart1"/>
    <dgm:cxn modelId="{9C3E6D59-C9F6-4579-8EC3-18C3E31B6332}" type="presParOf" srcId="{17004D0A-FE28-453C-AB95-DF03BA88C250}" destId="{84E2B9D7-D799-486E-9CE6-9B4358EACE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39049-A7ED-4982-B910-BA6D04940933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A095400E-8400-4353-847E-45653E179BA4}">
      <dgm:prSet custT="1"/>
      <dgm:spPr/>
      <dgm:t>
        <a:bodyPr/>
        <a:lstStyle/>
        <a:p>
          <a:r>
            <a:rPr lang="uk-UA" sz="2000" dirty="0" smtClean="0"/>
            <a:t>Основні  способи  обробітку  ґрунту </a:t>
          </a:r>
          <a:endParaRPr lang="uk-UA" sz="2000" dirty="0"/>
        </a:p>
      </dgm:t>
    </dgm:pt>
    <dgm:pt modelId="{02326FCF-0517-4E50-8D4F-50A8326B2356}" type="parTrans" cxnId="{EDDD3B8B-6D8B-46EB-ADDE-395E0F8FF2B2}">
      <dgm:prSet/>
      <dgm:spPr/>
      <dgm:t>
        <a:bodyPr/>
        <a:lstStyle/>
        <a:p>
          <a:endParaRPr lang="uk-UA" sz="2000"/>
        </a:p>
      </dgm:t>
    </dgm:pt>
    <dgm:pt modelId="{2C259851-4EF3-4474-A04C-7A9DEEBAC724}" type="sibTrans" cxnId="{EDDD3B8B-6D8B-46EB-ADDE-395E0F8FF2B2}">
      <dgm:prSet/>
      <dgm:spPr/>
      <dgm:t>
        <a:bodyPr/>
        <a:lstStyle/>
        <a:p>
          <a:endParaRPr lang="uk-UA" sz="2000"/>
        </a:p>
      </dgm:t>
    </dgm:pt>
    <dgm:pt modelId="{9C6AD1B9-D081-4A6C-BCE8-E4A6E663DB93}">
      <dgm:prSet phldrT="[Текст]" custT="1"/>
      <dgm:spPr/>
      <dgm:t>
        <a:bodyPr/>
        <a:lstStyle/>
        <a:p>
          <a:r>
            <a:rPr lang="uk-UA" sz="2000" dirty="0" smtClean="0"/>
            <a:t>обертання  ґрунту</a:t>
          </a:r>
          <a:endParaRPr lang="uk-UA" sz="2000" dirty="0"/>
        </a:p>
      </dgm:t>
    </dgm:pt>
    <dgm:pt modelId="{6B995866-FAF1-421F-B88F-554316B92E4B}" type="parTrans" cxnId="{08ADF59A-7364-4674-BD28-907D10371D49}">
      <dgm:prSet custT="1"/>
      <dgm:spPr/>
      <dgm:t>
        <a:bodyPr/>
        <a:lstStyle/>
        <a:p>
          <a:endParaRPr lang="uk-UA" sz="2000"/>
        </a:p>
      </dgm:t>
    </dgm:pt>
    <dgm:pt modelId="{12AF69A8-E960-4D2E-BC76-079FC0C5FA05}" type="sibTrans" cxnId="{08ADF59A-7364-4674-BD28-907D10371D49}">
      <dgm:prSet/>
      <dgm:spPr/>
      <dgm:t>
        <a:bodyPr/>
        <a:lstStyle/>
        <a:p>
          <a:endParaRPr lang="uk-UA" sz="2000"/>
        </a:p>
      </dgm:t>
    </dgm:pt>
    <dgm:pt modelId="{ADE42E27-F94A-45CE-8068-13F4DE2CCB95}">
      <dgm:prSet phldrT="[Текст]" custT="1"/>
      <dgm:spPr/>
      <dgm:t>
        <a:bodyPr/>
        <a:lstStyle/>
        <a:p>
          <a:r>
            <a:rPr lang="uk-UA" sz="2000" dirty="0" smtClean="0"/>
            <a:t>розпушення  ґрунту </a:t>
          </a:r>
          <a:endParaRPr lang="uk-UA" sz="2000" dirty="0"/>
        </a:p>
      </dgm:t>
    </dgm:pt>
    <dgm:pt modelId="{B4CD3A8C-534B-4A9E-8C05-67C3844CA8FE}" type="parTrans" cxnId="{58B2FE97-5D09-4C4C-AC4F-237522E782B9}">
      <dgm:prSet custT="1"/>
      <dgm:spPr/>
      <dgm:t>
        <a:bodyPr/>
        <a:lstStyle/>
        <a:p>
          <a:endParaRPr lang="uk-UA" sz="2000"/>
        </a:p>
      </dgm:t>
    </dgm:pt>
    <dgm:pt modelId="{6DA5EE0D-6C87-4DEA-9B38-12FA272F1142}" type="sibTrans" cxnId="{58B2FE97-5D09-4C4C-AC4F-237522E782B9}">
      <dgm:prSet/>
      <dgm:spPr/>
      <dgm:t>
        <a:bodyPr/>
        <a:lstStyle/>
        <a:p>
          <a:endParaRPr lang="uk-UA" sz="2000"/>
        </a:p>
      </dgm:t>
    </dgm:pt>
    <dgm:pt modelId="{A2ACF8D2-0665-4A3E-97DE-ED461D489B85}">
      <dgm:prSet phldrT="[Текст]" custT="1"/>
      <dgm:spPr/>
      <dgm:t>
        <a:bodyPr/>
        <a:lstStyle/>
        <a:p>
          <a:r>
            <a:rPr lang="uk-UA" sz="2000" dirty="0" smtClean="0"/>
            <a:t>ущільнення  ґрунту</a:t>
          </a:r>
          <a:endParaRPr lang="uk-UA" sz="2000" dirty="0"/>
        </a:p>
      </dgm:t>
    </dgm:pt>
    <dgm:pt modelId="{67436E07-9038-4F2A-8D1D-C399B07DB1FE}" type="parTrans" cxnId="{F845D50A-45A6-4731-A017-E64C4D1AC886}">
      <dgm:prSet custT="1"/>
      <dgm:spPr/>
      <dgm:t>
        <a:bodyPr/>
        <a:lstStyle/>
        <a:p>
          <a:endParaRPr lang="uk-UA" sz="2000"/>
        </a:p>
      </dgm:t>
    </dgm:pt>
    <dgm:pt modelId="{E162D5C5-CF92-4992-8851-88C2A689B46D}" type="sibTrans" cxnId="{F845D50A-45A6-4731-A017-E64C4D1AC886}">
      <dgm:prSet/>
      <dgm:spPr/>
      <dgm:t>
        <a:bodyPr/>
        <a:lstStyle/>
        <a:p>
          <a:endParaRPr lang="uk-UA" sz="2000"/>
        </a:p>
      </dgm:t>
    </dgm:pt>
    <dgm:pt modelId="{F415ACA8-6939-4F14-9719-EBFFD22915B2}">
      <dgm:prSet phldrT="[Текст]" custT="1"/>
      <dgm:spPr/>
      <dgm:t>
        <a:bodyPr/>
        <a:lstStyle/>
        <a:p>
          <a:r>
            <a:rPr lang="uk-UA" sz="2000" dirty="0" smtClean="0"/>
            <a:t>вирівнювання  поверхні  поля</a:t>
          </a:r>
          <a:endParaRPr lang="uk-UA" sz="2000" dirty="0"/>
        </a:p>
      </dgm:t>
    </dgm:pt>
    <dgm:pt modelId="{69AE4E28-8375-4350-B741-E186450EE5CF}" type="parTrans" cxnId="{5FA0D16A-514F-46FE-A4B3-0E6151FB7D14}">
      <dgm:prSet custT="1"/>
      <dgm:spPr/>
      <dgm:t>
        <a:bodyPr/>
        <a:lstStyle/>
        <a:p>
          <a:endParaRPr lang="uk-UA" sz="2000"/>
        </a:p>
      </dgm:t>
    </dgm:pt>
    <dgm:pt modelId="{3AAB216C-4ECC-4AB4-AAC9-7C8358B2F57E}" type="sibTrans" cxnId="{5FA0D16A-514F-46FE-A4B3-0E6151FB7D14}">
      <dgm:prSet/>
      <dgm:spPr/>
      <dgm:t>
        <a:bodyPr/>
        <a:lstStyle/>
        <a:p>
          <a:endParaRPr lang="uk-UA" sz="2000"/>
        </a:p>
      </dgm:t>
    </dgm:pt>
    <dgm:pt modelId="{184A827C-F2D9-41AF-B4E4-3640117AE159}">
      <dgm:prSet phldrT="[Текст]" custT="1"/>
      <dgm:spPr/>
      <dgm:t>
        <a:bodyPr/>
        <a:lstStyle/>
        <a:p>
          <a:r>
            <a:rPr lang="uk-UA" sz="2000" smtClean="0"/>
            <a:t>перемішування  ґрунту </a:t>
          </a:r>
          <a:endParaRPr lang="uk-UA" sz="2000" dirty="0"/>
        </a:p>
      </dgm:t>
    </dgm:pt>
    <dgm:pt modelId="{11C0660A-F951-467D-9117-A6BA42628D9E}" type="parTrans" cxnId="{8F5AD292-6135-4E90-8024-D9221AE4D276}">
      <dgm:prSet custT="1"/>
      <dgm:spPr/>
      <dgm:t>
        <a:bodyPr/>
        <a:lstStyle/>
        <a:p>
          <a:endParaRPr lang="uk-UA" sz="2000"/>
        </a:p>
      </dgm:t>
    </dgm:pt>
    <dgm:pt modelId="{E2514EC7-93B8-47E0-9E30-7AF2F4D30313}" type="sibTrans" cxnId="{8F5AD292-6135-4E90-8024-D9221AE4D276}">
      <dgm:prSet/>
      <dgm:spPr/>
      <dgm:t>
        <a:bodyPr/>
        <a:lstStyle/>
        <a:p>
          <a:endParaRPr lang="uk-UA" sz="2000"/>
        </a:p>
      </dgm:t>
    </dgm:pt>
    <dgm:pt modelId="{9A0710D6-74B6-43F2-861F-5CAC98A043E9}">
      <dgm:prSet phldrT="[Текст]" custT="1"/>
      <dgm:spPr/>
      <dgm:t>
        <a:bodyPr/>
        <a:lstStyle/>
        <a:p>
          <a:r>
            <a:rPr lang="uk-UA" sz="2000" smtClean="0"/>
            <a:t>підрізання  бур’янів</a:t>
          </a:r>
          <a:endParaRPr lang="uk-UA" sz="2000" dirty="0"/>
        </a:p>
      </dgm:t>
    </dgm:pt>
    <dgm:pt modelId="{2BC0E8E7-38DF-4963-A47A-8AC28B40E3B5}" type="parTrans" cxnId="{3D62AD6E-51EE-4280-8325-497CBEB704FF}">
      <dgm:prSet custT="1"/>
      <dgm:spPr/>
      <dgm:t>
        <a:bodyPr/>
        <a:lstStyle/>
        <a:p>
          <a:endParaRPr lang="uk-UA" sz="2000"/>
        </a:p>
      </dgm:t>
    </dgm:pt>
    <dgm:pt modelId="{51FED147-AE0B-4434-A88B-017581095C28}" type="sibTrans" cxnId="{3D62AD6E-51EE-4280-8325-497CBEB704FF}">
      <dgm:prSet/>
      <dgm:spPr/>
      <dgm:t>
        <a:bodyPr/>
        <a:lstStyle/>
        <a:p>
          <a:endParaRPr lang="uk-UA" sz="2000"/>
        </a:p>
      </dgm:t>
    </dgm:pt>
    <dgm:pt modelId="{41ECE2ED-5CCA-4A05-8C1D-A5FD8C987446}" type="pres">
      <dgm:prSet presAssocID="{DE039049-A7ED-4982-B910-BA6D049409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60C1E8-8908-44B5-B13B-3E61E7E085DB}" type="pres">
      <dgm:prSet presAssocID="{A095400E-8400-4353-847E-45653E179BA4}" presName="centerShape" presStyleLbl="node0" presStyleIdx="0" presStyleCnt="1" custScaleX="152584"/>
      <dgm:spPr/>
      <dgm:t>
        <a:bodyPr/>
        <a:lstStyle/>
        <a:p>
          <a:endParaRPr lang="uk-UA"/>
        </a:p>
      </dgm:t>
    </dgm:pt>
    <dgm:pt modelId="{24B0028E-2879-4250-9C98-5C318CCC15F0}" type="pres">
      <dgm:prSet presAssocID="{6B995866-FAF1-421F-B88F-554316B92E4B}" presName="parTrans" presStyleLbl="sibTrans2D1" presStyleIdx="0" presStyleCnt="6"/>
      <dgm:spPr/>
      <dgm:t>
        <a:bodyPr/>
        <a:lstStyle/>
        <a:p>
          <a:endParaRPr lang="uk-UA"/>
        </a:p>
      </dgm:t>
    </dgm:pt>
    <dgm:pt modelId="{5DE7A464-3925-46A8-A94E-8A583F339072}" type="pres">
      <dgm:prSet presAssocID="{6B995866-FAF1-421F-B88F-554316B92E4B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4194A7B9-EE16-4280-B2A9-060DCED21E16}" type="pres">
      <dgm:prSet presAssocID="{9C6AD1B9-D081-4A6C-BCE8-E4A6E663DB93}" presName="node" presStyleLbl="node1" presStyleIdx="0" presStyleCnt="6" custScaleX="113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1091FD-2FA4-4C08-ABD3-2603164083B1}" type="pres">
      <dgm:prSet presAssocID="{B4CD3A8C-534B-4A9E-8C05-67C3844CA8FE}" presName="parTrans" presStyleLbl="sibTrans2D1" presStyleIdx="1" presStyleCnt="6"/>
      <dgm:spPr/>
      <dgm:t>
        <a:bodyPr/>
        <a:lstStyle/>
        <a:p>
          <a:endParaRPr lang="uk-UA"/>
        </a:p>
      </dgm:t>
    </dgm:pt>
    <dgm:pt modelId="{742EE02A-D265-4AF1-AB6B-7429320BFF1D}" type="pres">
      <dgm:prSet presAssocID="{B4CD3A8C-534B-4A9E-8C05-67C3844CA8FE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60725A42-21A8-48FE-986A-A939404BE478}" type="pres">
      <dgm:prSet presAssocID="{ADE42E27-F94A-45CE-8068-13F4DE2CCB95}" presName="node" presStyleLbl="node1" presStyleIdx="1" presStyleCnt="6" custScaleX="1318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75F26D-B5B9-45EE-81D7-5E9810A1A449}" type="pres">
      <dgm:prSet presAssocID="{67436E07-9038-4F2A-8D1D-C399B07DB1FE}" presName="parTrans" presStyleLbl="sibTrans2D1" presStyleIdx="2" presStyleCnt="6"/>
      <dgm:spPr/>
      <dgm:t>
        <a:bodyPr/>
        <a:lstStyle/>
        <a:p>
          <a:endParaRPr lang="uk-UA"/>
        </a:p>
      </dgm:t>
    </dgm:pt>
    <dgm:pt modelId="{4945DF33-5C0A-4D86-B7EC-6149563E74C7}" type="pres">
      <dgm:prSet presAssocID="{67436E07-9038-4F2A-8D1D-C399B07DB1FE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B1B257E2-EDED-49AB-B000-8BBB8A5EC9E8}" type="pres">
      <dgm:prSet presAssocID="{A2ACF8D2-0665-4A3E-97DE-ED461D489B85}" presName="node" presStyleLbl="node1" presStyleIdx="2" presStyleCnt="6" custScaleX="1188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1EC452-9E00-4F43-8D9B-D34C79CF5596}" type="pres">
      <dgm:prSet presAssocID="{69AE4E28-8375-4350-B741-E186450EE5CF}" presName="parTrans" presStyleLbl="sibTrans2D1" presStyleIdx="3" presStyleCnt="6"/>
      <dgm:spPr/>
      <dgm:t>
        <a:bodyPr/>
        <a:lstStyle/>
        <a:p>
          <a:endParaRPr lang="uk-UA"/>
        </a:p>
      </dgm:t>
    </dgm:pt>
    <dgm:pt modelId="{052215FF-368E-4DFD-8D53-D37557517F41}" type="pres">
      <dgm:prSet presAssocID="{69AE4E28-8375-4350-B741-E186450EE5CF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3CCB63C5-0BA6-4924-8150-941D8F2D7CC6}" type="pres">
      <dgm:prSet presAssocID="{F415ACA8-6939-4F14-9719-EBFFD22915B2}" presName="node" presStyleLbl="node1" presStyleIdx="3" presStyleCnt="6" custScaleX="113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7C2189-F2C8-4547-829F-CAAD91CE18FA}" type="pres">
      <dgm:prSet presAssocID="{11C0660A-F951-467D-9117-A6BA42628D9E}" presName="parTrans" presStyleLbl="sibTrans2D1" presStyleIdx="4" presStyleCnt="6"/>
      <dgm:spPr/>
      <dgm:t>
        <a:bodyPr/>
        <a:lstStyle/>
        <a:p>
          <a:endParaRPr lang="uk-UA"/>
        </a:p>
      </dgm:t>
    </dgm:pt>
    <dgm:pt modelId="{5FDB3D76-785E-4562-80A6-F232DEC57688}" type="pres">
      <dgm:prSet presAssocID="{11C0660A-F951-467D-9117-A6BA42628D9E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293FCDBA-44C7-490B-B86B-5835ADCAF655}" type="pres">
      <dgm:prSet presAssocID="{184A827C-F2D9-41AF-B4E4-3640117AE159}" presName="node" presStyleLbl="node1" presStyleIdx="4" presStyleCnt="6" custScaleX="120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6C7C54-6A5B-43F4-9023-AF2857D1E2BA}" type="pres">
      <dgm:prSet presAssocID="{2BC0E8E7-38DF-4963-A47A-8AC28B40E3B5}" presName="parTrans" presStyleLbl="sibTrans2D1" presStyleIdx="5" presStyleCnt="6"/>
      <dgm:spPr/>
      <dgm:t>
        <a:bodyPr/>
        <a:lstStyle/>
        <a:p>
          <a:endParaRPr lang="uk-UA"/>
        </a:p>
      </dgm:t>
    </dgm:pt>
    <dgm:pt modelId="{6C1B74E5-5CC2-4454-9A27-C179B8A19211}" type="pres">
      <dgm:prSet presAssocID="{2BC0E8E7-38DF-4963-A47A-8AC28B40E3B5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5A7D9649-9746-4B0A-94DC-03ADB7B9179F}" type="pres">
      <dgm:prSet presAssocID="{9A0710D6-74B6-43F2-861F-5CAC98A043E9}" presName="node" presStyleLbl="node1" presStyleIdx="5" presStyleCnt="6" custScaleX="1241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27BF285-B1B0-46E7-B493-11DA7DC4BD19}" type="presOf" srcId="{184A827C-F2D9-41AF-B4E4-3640117AE159}" destId="{293FCDBA-44C7-490B-B86B-5835ADCAF655}" srcOrd="0" destOrd="0" presId="urn:microsoft.com/office/officeart/2005/8/layout/radial5"/>
    <dgm:cxn modelId="{9014F6FE-C09C-4ED8-9CE1-3E520C5688A2}" type="presOf" srcId="{6B995866-FAF1-421F-B88F-554316B92E4B}" destId="{5DE7A464-3925-46A8-A94E-8A583F339072}" srcOrd="1" destOrd="0" presId="urn:microsoft.com/office/officeart/2005/8/layout/radial5"/>
    <dgm:cxn modelId="{B6031642-F678-4996-A455-A4DD43289020}" type="presOf" srcId="{69AE4E28-8375-4350-B741-E186450EE5CF}" destId="{D41EC452-9E00-4F43-8D9B-D34C79CF5596}" srcOrd="0" destOrd="0" presId="urn:microsoft.com/office/officeart/2005/8/layout/radial5"/>
    <dgm:cxn modelId="{E5A4D789-98DD-4F0E-9E16-959CC8A74E45}" type="presOf" srcId="{A095400E-8400-4353-847E-45653E179BA4}" destId="{8E60C1E8-8908-44B5-B13B-3E61E7E085DB}" srcOrd="0" destOrd="0" presId="urn:microsoft.com/office/officeart/2005/8/layout/radial5"/>
    <dgm:cxn modelId="{3AE750FF-9499-41F0-A7C4-19A01DC74823}" type="presOf" srcId="{B4CD3A8C-534B-4A9E-8C05-67C3844CA8FE}" destId="{391091FD-2FA4-4C08-ABD3-2603164083B1}" srcOrd="0" destOrd="0" presId="urn:microsoft.com/office/officeart/2005/8/layout/radial5"/>
    <dgm:cxn modelId="{009A0884-A56A-47BA-8E42-365512DB31FE}" type="presOf" srcId="{DE039049-A7ED-4982-B910-BA6D04940933}" destId="{41ECE2ED-5CCA-4A05-8C1D-A5FD8C987446}" srcOrd="0" destOrd="0" presId="urn:microsoft.com/office/officeart/2005/8/layout/radial5"/>
    <dgm:cxn modelId="{B76DE021-BD54-43BA-B16D-E45E99186AE0}" type="presOf" srcId="{6B995866-FAF1-421F-B88F-554316B92E4B}" destId="{24B0028E-2879-4250-9C98-5C318CCC15F0}" srcOrd="0" destOrd="0" presId="urn:microsoft.com/office/officeart/2005/8/layout/radial5"/>
    <dgm:cxn modelId="{3D62AD6E-51EE-4280-8325-497CBEB704FF}" srcId="{A095400E-8400-4353-847E-45653E179BA4}" destId="{9A0710D6-74B6-43F2-861F-5CAC98A043E9}" srcOrd="5" destOrd="0" parTransId="{2BC0E8E7-38DF-4963-A47A-8AC28B40E3B5}" sibTransId="{51FED147-AE0B-4434-A88B-017581095C28}"/>
    <dgm:cxn modelId="{58B2FE97-5D09-4C4C-AC4F-237522E782B9}" srcId="{A095400E-8400-4353-847E-45653E179BA4}" destId="{ADE42E27-F94A-45CE-8068-13F4DE2CCB95}" srcOrd="1" destOrd="0" parTransId="{B4CD3A8C-534B-4A9E-8C05-67C3844CA8FE}" sibTransId="{6DA5EE0D-6C87-4DEA-9B38-12FA272F1142}"/>
    <dgm:cxn modelId="{08ADF59A-7364-4674-BD28-907D10371D49}" srcId="{A095400E-8400-4353-847E-45653E179BA4}" destId="{9C6AD1B9-D081-4A6C-BCE8-E4A6E663DB93}" srcOrd="0" destOrd="0" parTransId="{6B995866-FAF1-421F-B88F-554316B92E4B}" sibTransId="{12AF69A8-E960-4D2E-BC76-079FC0C5FA05}"/>
    <dgm:cxn modelId="{434783A7-FF00-4A64-855E-AB9D14F640C1}" type="presOf" srcId="{11C0660A-F951-467D-9117-A6BA42628D9E}" destId="{0F7C2189-F2C8-4547-829F-CAAD91CE18FA}" srcOrd="0" destOrd="0" presId="urn:microsoft.com/office/officeart/2005/8/layout/radial5"/>
    <dgm:cxn modelId="{5FA0D16A-514F-46FE-A4B3-0E6151FB7D14}" srcId="{A095400E-8400-4353-847E-45653E179BA4}" destId="{F415ACA8-6939-4F14-9719-EBFFD22915B2}" srcOrd="3" destOrd="0" parTransId="{69AE4E28-8375-4350-B741-E186450EE5CF}" sibTransId="{3AAB216C-4ECC-4AB4-AAC9-7C8358B2F57E}"/>
    <dgm:cxn modelId="{DDEEC643-CA2E-47C9-A8C7-02A215C8BAAE}" type="presOf" srcId="{ADE42E27-F94A-45CE-8068-13F4DE2CCB95}" destId="{60725A42-21A8-48FE-986A-A939404BE478}" srcOrd="0" destOrd="0" presId="urn:microsoft.com/office/officeart/2005/8/layout/radial5"/>
    <dgm:cxn modelId="{9992ED37-6F16-46B7-AB86-53965FD27613}" type="presOf" srcId="{67436E07-9038-4F2A-8D1D-C399B07DB1FE}" destId="{4945DF33-5C0A-4D86-B7EC-6149563E74C7}" srcOrd="1" destOrd="0" presId="urn:microsoft.com/office/officeart/2005/8/layout/radial5"/>
    <dgm:cxn modelId="{6A3D41D7-3052-4A44-8A66-BAD15C919E7D}" type="presOf" srcId="{2BC0E8E7-38DF-4963-A47A-8AC28B40E3B5}" destId="{206C7C54-6A5B-43F4-9023-AF2857D1E2BA}" srcOrd="0" destOrd="0" presId="urn:microsoft.com/office/officeart/2005/8/layout/radial5"/>
    <dgm:cxn modelId="{FF0F2FE5-D0BE-4459-B0B1-F2F5575CE125}" type="presOf" srcId="{69AE4E28-8375-4350-B741-E186450EE5CF}" destId="{052215FF-368E-4DFD-8D53-D37557517F41}" srcOrd="1" destOrd="0" presId="urn:microsoft.com/office/officeart/2005/8/layout/radial5"/>
    <dgm:cxn modelId="{EDDD3B8B-6D8B-46EB-ADDE-395E0F8FF2B2}" srcId="{DE039049-A7ED-4982-B910-BA6D04940933}" destId="{A095400E-8400-4353-847E-45653E179BA4}" srcOrd="0" destOrd="0" parTransId="{02326FCF-0517-4E50-8D4F-50A8326B2356}" sibTransId="{2C259851-4EF3-4474-A04C-7A9DEEBAC724}"/>
    <dgm:cxn modelId="{F845D50A-45A6-4731-A017-E64C4D1AC886}" srcId="{A095400E-8400-4353-847E-45653E179BA4}" destId="{A2ACF8D2-0665-4A3E-97DE-ED461D489B85}" srcOrd="2" destOrd="0" parTransId="{67436E07-9038-4F2A-8D1D-C399B07DB1FE}" sibTransId="{E162D5C5-CF92-4992-8851-88C2A689B46D}"/>
    <dgm:cxn modelId="{DEDAFEA4-DA9C-456F-B352-F8FFD5088BC1}" type="presOf" srcId="{2BC0E8E7-38DF-4963-A47A-8AC28B40E3B5}" destId="{6C1B74E5-5CC2-4454-9A27-C179B8A19211}" srcOrd="1" destOrd="0" presId="urn:microsoft.com/office/officeart/2005/8/layout/radial5"/>
    <dgm:cxn modelId="{FC44E706-641F-4B6B-BFD2-BEB1D0426B26}" type="presOf" srcId="{67436E07-9038-4F2A-8D1D-C399B07DB1FE}" destId="{CD75F26D-B5B9-45EE-81D7-5E9810A1A449}" srcOrd="0" destOrd="0" presId="urn:microsoft.com/office/officeart/2005/8/layout/radial5"/>
    <dgm:cxn modelId="{9E8B56BF-ECD5-4697-B125-3C4CFE65EA80}" type="presOf" srcId="{11C0660A-F951-467D-9117-A6BA42628D9E}" destId="{5FDB3D76-785E-4562-80A6-F232DEC57688}" srcOrd="1" destOrd="0" presId="urn:microsoft.com/office/officeart/2005/8/layout/radial5"/>
    <dgm:cxn modelId="{87F580B8-5528-4101-ACB9-C6CE96CC3397}" type="presOf" srcId="{A2ACF8D2-0665-4A3E-97DE-ED461D489B85}" destId="{B1B257E2-EDED-49AB-B000-8BBB8A5EC9E8}" srcOrd="0" destOrd="0" presId="urn:microsoft.com/office/officeart/2005/8/layout/radial5"/>
    <dgm:cxn modelId="{0DFDFB1F-1E42-4C83-8B14-D82144F8FD9F}" type="presOf" srcId="{B4CD3A8C-534B-4A9E-8C05-67C3844CA8FE}" destId="{742EE02A-D265-4AF1-AB6B-7429320BFF1D}" srcOrd="1" destOrd="0" presId="urn:microsoft.com/office/officeart/2005/8/layout/radial5"/>
    <dgm:cxn modelId="{B4E97B63-5398-4344-9FF1-F00E8024FA57}" type="presOf" srcId="{9A0710D6-74B6-43F2-861F-5CAC98A043E9}" destId="{5A7D9649-9746-4B0A-94DC-03ADB7B9179F}" srcOrd="0" destOrd="0" presId="urn:microsoft.com/office/officeart/2005/8/layout/radial5"/>
    <dgm:cxn modelId="{0BC6B88F-56C1-4927-9D8F-C17C4001F49E}" type="presOf" srcId="{9C6AD1B9-D081-4A6C-BCE8-E4A6E663DB93}" destId="{4194A7B9-EE16-4280-B2A9-060DCED21E16}" srcOrd="0" destOrd="0" presId="urn:microsoft.com/office/officeart/2005/8/layout/radial5"/>
    <dgm:cxn modelId="{8F5AD292-6135-4E90-8024-D9221AE4D276}" srcId="{A095400E-8400-4353-847E-45653E179BA4}" destId="{184A827C-F2D9-41AF-B4E4-3640117AE159}" srcOrd="4" destOrd="0" parTransId="{11C0660A-F951-467D-9117-A6BA42628D9E}" sibTransId="{E2514EC7-93B8-47E0-9E30-7AF2F4D30313}"/>
    <dgm:cxn modelId="{837568D1-7C43-4A58-A205-9655DAA7A0EC}" type="presOf" srcId="{F415ACA8-6939-4F14-9719-EBFFD22915B2}" destId="{3CCB63C5-0BA6-4924-8150-941D8F2D7CC6}" srcOrd="0" destOrd="0" presId="urn:microsoft.com/office/officeart/2005/8/layout/radial5"/>
    <dgm:cxn modelId="{E664DF98-16E2-42F4-B63D-0EE5B91B7B37}" type="presParOf" srcId="{41ECE2ED-5CCA-4A05-8C1D-A5FD8C987446}" destId="{8E60C1E8-8908-44B5-B13B-3E61E7E085DB}" srcOrd="0" destOrd="0" presId="urn:microsoft.com/office/officeart/2005/8/layout/radial5"/>
    <dgm:cxn modelId="{5986FC61-59D9-48CC-8BF4-EE3B5C19A301}" type="presParOf" srcId="{41ECE2ED-5CCA-4A05-8C1D-A5FD8C987446}" destId="{24B0028E-2879-4250-9C98-5C318CCC15F0}" srcOrd="1" destOrd="0" presId="urn:microsoft.com/office/officeart/2005/8/layout/radial5"/>
    <dgm:cxn modelId="{7563F707-6A9F-4F83-94D3-ACC87D3C70CC}" type="presParOf" srcId="{24B0028E-2879-4250-9C98-5C318CCC15F0}" destId="{5DE7A464-3925-46A8-A94E-8A583F339072}" srcOrd="0" destOrd="0" presId="urn:microsoft.com/office/officeart/2005/8/layout/radial5"/>
    <dgm:cxn modelId="{E10831EF-725C-4F10-9A9C-C9797503E0A6}" type="presParOf" srcId="{41ECE2ED-5CCA-4A05-8C1D-A5FD8C987446}" destId="{4194A7B9-EE16-4280-B2A9-060DCED21E16}" srcOrd="2" destOrd="0" presId="urn:microsoft.com/office/officeart/2005/8/layout/radial5"/>
    <dgm:cxn modelId="{7CCA7AD7-2B00-4E7E-87C7-6A1841A0F3C6}" type="presParOf" srcId="{41ECE2ED-5CCA-4A05-8C1D-A5FD8C987446}" destId="{391091FD-2FA4-4C08-ABD3-2603164083B1}" srcOrd="3" destOrd="0" presId="urn:microsoft.com/office/officeart/2005/8/layout/radial5"/>
    <dgm:cxn modelId="{849492EB-ABB0-4902-84B3-F8BE0CDD3254}" type="presParOf" srcId="{391091FD-2FA4-4C08-ABD3-2603164083B1}" destId="{742EE02A-D265-4AF1-AB6B-7429320BFF1D}" srcOrd="0" destOrd="0" presId="urn:microsoft.com/office/officeart/2005/8/layout/radial5"/>
    <dgm:cxn modelId="{658E51BD-9A1B-41DD-B302-50AD0DEB3B62}" type="presParOf" srcId="{41ECE2ED-5CCA-4A05-8C1D-A5FD8C987446}" destId="{60725A42-21A8-48FE-986A-A939404BE478}" srcOrd="4" destOrd="0" presId="urn:microsoft.com/office/officeart/2005/8/layout/radial5"/>
    <dgm:cxn modelId="{E2B7C4FD-08D5-4D7F-981C-81ECD5FEA3FC}" type="presParOf" srcId="{41ECE2ED-5CCA-4A05-8C1D-A5FD8C987446}" destId="{CD75F26D-B5B9-45EE-81D7-5E9810A1A449}" srcOrd="5" destOrd="0" presId="urn:microsoft.com/office/officeart/2005/8/layout/radial5"/>
    <dgm:cxn modelId="{C48A75E5-884E-423B-A408-8CF1C9C15773}" type="presParOf" srcId="{CD75F26D-B5B9-45EE-81D7-5E9810A1A449}" destId="{4945DF33-5C0A-4D86-B7EC-6149563E74C7}" srcOrd="0" destOrd="0" presId="urn:microsoft.com/office/officeart/2005/8/layout/radial5"/>
    <dgm:cxn modelId="{6956F934-3E71-4761-BF80-B4E08450FCB8}" type="presParOf" srcId="{41ECE2ED-5CCA-4A05-8C1D-A5FD8C987446}" destId="{B1B257E2-EDED-49AB-B000-8BBB8A5EC9E8}" srcOrd="6" destOrd="0" presId="urn:microsoft.com/office/officeart/2005/8/layout/radial5"/>
    <dgm:cxn modelId="{7DE90511-7960-470B-A8EF-586180220DB1}" type="presParOf" srcId="{41ECE2ED-5CCA-4A05-8C1D-A5FD8C987446}" destId="{D41EC452-9E00-4F43-8D9B-D34C79CF5596}" srcOrd="7" destOrd="0" presId="urn:microsoft.com/office/officeart/2005/8/layout/radial5"/>
    <dgm:cxn modelId="{A488B7BE-E136-4707-B76C-9CC37C6C4C30}" type="presParOf" srcId="{D41EC452-9E00-4F43-8D9B-D34C79CF5596}" destId="{052215FF-368E-4DFD-8D53-D37557517F41}" srcOrd="0" destOrd="0" presId="urn:microsoft.com/office/officeart/2005/8/layout/radial5"/>
    <dgm:cxn modelId="{702CE26C-678E-46D9-BFBC-162B1CD9AD7E}" type="presParOf" srcId="{41ECE2ED-5CCA-4A05-8C1D-A5FD8C987446}" destId="{3CCB63C5-0BA6-4924-8150-941D8F2D7CC6}" srcOrd="8" destOrd="0" presId="urn:microsoft.com/office/officeart/2005/8/layout/radial5"/>
    <dgm:cxn modelId="{3AC712B1-AA9C-4AE9-B053-E19C0B361C7D}" type="presParOf" srcId="{41ECE2ED-5CCA-4A05-8C1D-A5FD8C987446}" destId="{0F7C2189-F2C8-4547-829F-CAAD91CE18FA}" srcOrd="9" destOrd="0" presId="urn:microsoft.com/office/officeart/2005/8/layout/radial5"/>
    <dgm:cxn modelId="{C70EF2F8-861D-4732-BA4F-4A33E85A04DE}" type="presParOf" srcId="{0F7C2189-F2C8-4547-829F-CAAD91CE18FA}" destId="{5FDB3D76-785E-4562-80A6-F232DEC57688}" srcOrd="0" destOrd="0" presId="urn:microsoft.com/office/officeart/2005/8/layout/radial5"/>
    <dgm:cxn modelId="{00B8AFE4-3A90-455F-9323-A7003D95A201}" type="presParOf" srcId="{41ECE2ED-5CCA-4A05-8C1D-A5FD8C987446}" destId="{293FCDBA-44C7-490B-B86B-5835ADCAF655}" srcOrd="10" destOrd="0" presId="urn:microsoft.com/office/officeart/2005/8/layout/radial5"/>
    <dgm:cxn modelId="{7578BDFC-3EC4-4354-AFCC-E140661225F1}" type="presParOf" srcId="{41ECE2ED-5CCA-4A05-8C1D-A5FD8C987446}" destId="{206C7C54-6A5B-43F4-9023-AF2857D1E2BA}" srcOrd="11" destOrd="0" presId="urn:microsoft.com/office/officeart/2005/8/layout/radial5"/>
    <dgm:cxn modelId="{5506DC6B-24E6-4193-8A7A-905975C121D2}" type="presParOf" srcId="{206C7C54-6A5B-43F4-9023-AF2857D1E2BA}" destId="{6C1B74E5-5CC2-4454-9A27-C179B8A19211}" srcOrd="0" destOrd="0" presId="urn:microsoft.com/office/officeart/2005/8/layout/radial5"/>
    <dgm:cxn modelId="{FE4412A3-C158-4418-8725-9B9C88FC1FA6}" type="presParOf" srcId="{41ECE2ED-5CCA-4A05-8C1D-A5FD8C987446}" destId="{5A7D9649-9746-4B0A-94DC-03ADB7B9179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3D024-5E7D-4EB8-B85D-40C272D2F787}" type="doc">
      <dgm:prSet loTypeId="urn:microsoft.com/office/officeart/2005/8/layout/orgChart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0C1739D3-FD32-402B-9D66-6D28014B2147}">
      <dgm:prSet phldrT="[Текст]"/>
      <dgm:spPr/>
      <dgm:t>
        <a:bodyPr/>
        <a:lstStyle/>
        <a:p>
          <a:r>
            <a:rPr lang="ru-RU" dirty="0" smtClean="0"/>
            <a:t>За </a:t>
          </a:r>
          <a:r>
            <a:rPr lang="ru-RU" dirty="0" err="1" smtClean="0"/>
            <a:t>якістю</a:t>
          </a:r>
          <a:r>
            <a:rPr lang="ru-RU" dirty="0" smtClean="0"/>
            <a:t> </a:t>
          </a:r>
          <a:r>
            <a:rPr lang="ru-RU" dirty="0" err="1" smtClean="0"/>
            <a:t>виконання</a:t>
          </a:r>
          <a:r>
            <a:rPr lang="ru-RU" dirty="0" smtClean="0"/>
            <a:t> </a:t>
          </a:r>
          <a:r>
            <a:rPr lang="ru-RU" dirty="0" err="1" smtClean="0"/>
            <a:t>агротехнічних</a:t>
          </a:r>
          <a:r>
            <a:rPr lang="ru-RU" dirty="0" smtClean="0"/>
            <a:t> </a:t>
          </a:r>
          <a:r>
            <a:rPr lang="ru-RU" dirty="0" err="1" smtClean="0"/>
            <a:t>прийомів</a:t>
          </a:r>
          <a:endParaRPr lang="uk-UA" dirty="0"/>
        </a:p>
      </dgm:t>
    </dgm:pt>
    <dgm:pt modelId="{A5CF332C-16B8-4ED3-B1D8-FA7EFCD13F4E}" type="parTrans" cxnId="{E27D660D-8F86-4510-9429-363CBAE20863}">
      <dgm:prSet/>
      <dgm:spPr/>
      <dgm:t>
        <a:bodyPr/>
        <a:lstStyle/>
        <a:p>
          <a:endParaRPr lang="uk-UA"/>
        </a:p>
      </dgm:t>
    </dgm:pt>
    <dgm:pt modelId="{FB909157-1624-4B4E-8366-81F1B2BD5AB2}" type="sibTrans" cxnId="{E27D660D-8F86-4510-9429-363CBAE20863}">
      <dgm:prSet/>
      <dgm:spPr/>
      <dgm:t>
        <a:bodyPr/>
        <a:lstStyle/>
        <a:p>
          <a:endParaRPr lang="uk-UA"/>
        </a:p>
      </dgm:t>
    </dgm:pt>
    <dgm:pt modelId="{9E1749D0-C642-4F6A-A5CA-BED5631A7D91}">
      <dgm:prSet/>
      <dgm:spPr/>
      <dgm:t>
        <a:bodyPr/>
        <a:lstStyle/>
        <a:p>
          <a:r>
            <a:rPr lang="uk-UA" smtClean="0"/>
            <a:t>низьким (екстенсивним)</a:t>
          </a:r>
          <a:endParaRPr lang="uk-UA"/>
        </a:p>
      </dgm:t>
    </dgm:pt>
    <dgm:pt modelId="{74AFD66E-0970-42F9-BC6A-EF28A7D0FAF7}" type="parTrans" cxnId="{E51F098D-7735-42F0-8313-17960A31A283}">
      <dgm:prSet/>
      <dgm:spPr/>
      <dgm:t>
        <a:bodyPr/>
        <a:lstStyle/>
        <a:p>
          <a:endParaRPr lang="uk-UA"/>
        </a:p>
      </dgm:t>
    </dgm:pt>
    <dgm:pt modelId="{4324E24D-6E9B-4FE2-BBB1-9FB531D111B1}" type="sibTrans" cxnId="{E51F098D-7735-42F0-8313-17960A31A283}">
      <dgm:prSet/>
      <dgm:spPr/>
      <dgm:t>
        <a:bodyPr/>
        <a:lstStyle/>
        <a:p>
          <a:endParaRPr lang="uk-UA"/>
        </a:p>
      </dgm:t>
    </dgm:pt>
    <dgm:pt modelId="{A1539E6D-2BEC-427E-A343-C8A6B71B6C6A}">
      <dgm:prSet/>
      <dgm:spPr/>
      <dgm:t>
        <a:bodyPr/>
        <a:lstStyle/>
        <a:p>
          <a:r>
            <a:rPr lang="uk-UA" smtClean="0"/>
            <a:t>середнім (інтенсивним)</a:t>
          </a:r>
          <a:endParaRPr lang="uk-UA"/>
        </a:p>
      </dgm:t>
    </dgm:pt>
    <dgm:pt modelId="{903CB715-6FFE-4231-943F-6FBD597A8E95}" type="parTrans" cxnId="{27261591-CDD5-49BA-BED1-2F81C3A29F95}">
      <dgm:prSet/>
      <dgm:spPr/>
      <dgm:t>
        <a:bodyPr/>
        <a:lstStyle/>
        <a:p>
          <a:endParaRPr lang="uk-UA"/>
        </a:p>
      </dgm:t>
    </dgm:pt>
    <dgm:pt modelId="{E3928D2D-B1D0-4D13-B7E9-3A241CEEC038}" type="sibTrans" cxnId="{27261591-CDD5-49BA-BED1-2F81C3A29F95}">
      <dgm:prSet/>
      <dgm:spPr/>
      <dgm:t>
        <a:bodyPr/>
        <a:lstStyle/>
        <a:p>
          <a:endParaRPr lang="uk-UA"/>
        </a:p>
      </dgm:t>
    </dgm:pt>
    <dgm:pt modelId="{2D13A2A6-BF2E-432D-9574-25C1C2BCE73B}">
      <dgm:prSet/>
      <dgm:spPr/>
      <dgm:t>
        <a:bodyPr/>
        <a:lstStyle/>
        <a:p>
          <a:r>
            <a:rPr lang="uk-UA" smtClean="0"/>
            <a:t>високим («точним землеробством»)</a:t>
          </a:r>
          <a:endParaRPr lang="uk-UA"/>
        </a:p>
      </dgm:t>
    </dgm:pt>
    <dgm:pt modelId="{ED887D88-DABE-485A-AA09-C7F3055715D1}" type="parTrans" cxnId="{FC4FFCD3-D2E5-4AC2-895D-11A2663B3850}">
      <dgm:prSet/>
      <dgm:spPr/>
      <dgm:t>
        <a:bodyPr/>
        <a:lstStyle/>
        <a:p>
          <a:endParaRPr lang="uk-UA"/>
        </a:p>
      </dgm:t>
    </dgm:pt>
    <dgm:pt modelId="{E5CDA718-FE30-4973-9094-979F80A5F92D}" type="sibTrans" cxnId="{FC4FFCD3-D2E5-4AC2-895D-11A2663B3850}">
      <dgm:prSet/>
      <dgm:spPr/>
      <dgm:t>
        <a:bodyPr/>
        <a:lstStyle/>
        <a:p>
          <a:endParaRPr lang="uk-UA"/>
        </a:p>
      </dgm:t>
    </dgm:pt>
    <dgm:pt modelId="{FAADCF4E-47BD-466F-95A9-8CD33DC63038}" type="pres">
      <dgm:prSet presAssocID="{B643D024-5E7D-4EB8-B85D-40C272D2F7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3E846DA-87C0-4A05-B786-00E456BB2BAA}" type="pres">
      <dgm:prSet presAssocID="{0C1739D3-FD32-402B-9D66-6D28014B2147}" presName="hierRoot1" presStyleCnt="0">
        <dgm:presLayoutVars>
          <dgm:hierBranch val="init"/>
        </dgm:presLayoutVars>
      </dgm:prSet>
      <dgm:spPr/>
    </dgm:pt>
    <dgm:pt modelId="{594473E7-241A-4DCD-9BA0-FF68222EAB17}" type="pres">
      <dgm:prSet presAssocID="{0C1739D3-FD32-402B-9D66-6D28014B2147}" presName="rootComposite1" presStyleCnt="0"/>
      <dgm:spPr/>
    </dgm:pt>
    <dgm:pt modelId="{6A289ABC-F84C-43C6-A3CF-ED66F4F8E477}" type="pres">
      <dgm:prSet presAssocID="{0C1739D3-FD32-402B-9D66-6D28014B2147}" presName="rootText1" presStyleLbl="node0" presStyleIdx="0" presStyleCnt="1" custScaleX="2692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6503F95-E553-4D54-A9CB-0C87CC9ADCC9}" type="pres">
      <dgm:prSet presAssocID="{0C1739D3-FD32-402B-9D66-6D28014B214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2DE6BEDB-7C9E-419A-BF5B-DE8EF5FEDDB1}" type="pres">
      <dgm:prSet presAssocID="{0C1739D3-FD32-402B-9D66-6D28014B2147}" presName="hierChild2" presStyleCnt="0"/>
      <dgm:spPr/>
    </dgm:pt>
    <dgm:pt modelId="{E02FF2F8-3638-4AE5-B2D5-69FCBB7010DF}" type="pres">
      <dgm:prSet presAssocID="{74AFD66E-0970-42F9-BC6A-EF28A7D0FAF7}" presName="Name37" presStyleLbl="parChTrans1D2" presStyleIdx="0" presStyleCnt="3"/>
      <dgm:spPr/>
      <dgm:t>
        <a:bodyPr/>
        <a:lstStyle/>
        <a:p>
          <a:endParaRPr lang="uk-UA"/>
        </a:p>
      </dgm:t>
    </dgm:pt>
    <dgm:pt modelId="{868C03D1-0834-49E8-9638-13A11CEE2936}" type="pres">
      <dgm:prSet presAssocID="{9E1749D0-C642-4F6A-A5CA-BED5631A7D91}" presName="hierRoot2" presStyleCnt="0">
        <dgm:presLayoutVars>
          <dgm:hierBranch val="init"/>
        </dgm:presLayoutVars>
      </dgm:prSet>
      <dgm:spPr/>
    </dgm:pt>
    <dgm:pt modelId="{734F91D9-9FE7-4938-B24E-1E4FCA08FB16}" type="pres">
      <dgm:prSet presAssocID="{9E1749D0-C642-4F6A-A5CA-BED5631A7D91}" presName="rootComposite" presStyleCnt="0"/>
      <dgm:spPr/>
    </dgm:pt>
    <dgm:pt modelId="{171BB842-2404-4201-B7C0-23AB1369CC56}" type="pres">
      <dgm:prSet presAssocID="{9E1749D0-C642-4F6A-A5CA-BED5631A7D9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CAF744-868E-4F42-8EFF-3B2E2B176754}" type="pres">
      <dgm:prSet presAssocID="{9E1749D0-C642-4F6A-A5CA-BED5631A7D91}" presName="rootConnector" presStyleLbl="node2" presStyleIdx="0" presStyleCnt="3"/>
      <dgm:spPr/>
      <dgm:t>
        <a:bodyPr/>
        <a:lstStyle/>
        <a:p>
          <a:endParaRPr lang="uk-UA"/>
        </a:p>
      </dgm:t>
    </dgm:pt>
    <dgm:pt modelId="{C9A096CF-6418-41FB-B1B1-DC23AE1E0138}" type="pres">
      <dgm:prSet presAssocID="{9E1749D0-C642-4F6A-A5CA-BED5631A7D91}" presName="hierChild4" presStyleCnt="0"/>
      <dgm:spPr/>
    </dgm:pt>
    <dgm:pt modelId="{6F13B205-00D8-4234-B5B5-306717DC1CBC}" type="pres">
      <dgm:prSet presAssocID="{9E1749D0-C642-4F6A-A5CA-BED5631A7D91}" presName="hierChild5" presStyleCnt="0"/>
      <dgm:spPr/>
    </dgm:pt>
    <dgm:pt modelId="{770D715E-9121-494A-BBB8-3070A7ACED42}" type="pres">
      <dgm:prSet presAssocID="{903CB715-6FFE-4231-943F-6FBD597A8E95}" presName="Name37" presStyleLbl="parChTrans1D2" presStyleIdx="1" presStyleCnt="3"/>
      <dgm:spPr/>
      <dgm:t>
        <a:bodyPr/>
        <a:lstStyle/>
        <a:p>
          <a:endParaRPr lang="uk-UA"/>
        </a:p>
      </dgm:t>
    </dgm:pt>
    <dgm:pt modelId="{DE7D9365-A426-4E35-A035-08E95B23063C}" type="pres">
      <dgm:prSet presAssocID="{A1539E6D-2BEC-427E-A343-C8A6B71B6C6A}" presName="hierRoot2" presStyleCnt="0">
        <dgm:presLayoutVars>
          <dgm:hierBranch val="init"/>
        </dgm:presLayoutVars>
      </dgm:prSet>
      <dgm:spPr/>
    </dgm:pt>
    <dgm:pt modelId="{501FA493-BFC6-45A9-BAA7-E0658CA6EDDA}" type="pres">
      <dgm:prSet presAssocID="{A1539E6D-2BEC-427E-A343-C8A6B71B6C6A}" presName="rootComposite" presStyleCnt="0"/>
      <dgm:spPr/>
    </dgm:pt>
    <dgm:pt modelId="{E64B255C-7A03-4D8D-BAC7-BA85BF179F53}" type="pres">
      <dgm:prSet presAssocID="{A1539E6D-2BEC-427E-A343-C8A6B71B6C6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C67257-5369-48A1-A4BC-EB2ADB86E498}" type="pres">
      <dgm:prSet presAssocID="{A1539E6D-2BEC-427E-A343-C8A6B71B6C6A}" presName="rootConnector" presStyleLbl="node2" presStyleIdx="1" presStyleCnt="3"/>
      <dgm:spPr/>
      <dgm:t>
        <a:bodyPr/>
        <a:lstStyle/>
        <a:p>
          <a:endParaRPr lang="uk-UA"/>
        </a:p>
      </dgm:t>
    </dgm:pt>
    <dgm:pt modelId="{BD567E10-2D7D-4A07-B254-1B3EAE710F4A}" type="pres">
      <dgm:prSet presAssocID="{A1539E6D-2BEC-427E-A343-C8A6B71B6C6A}" presName="hierChild4" presStyleCnt="0"/>
      <dgm:spPr/>
    </dgm:pt>
    <dgm:pt modelId="{78FBF4EF-184B-49D5-95F2-A6FDC4A6A5BD}" type="pres">
      <dgm:prSet presAssocID="{A1539E6D-2BEC-427E-A343-C8A6B71B6C6A}" presName="hierChild5" presStyleCnt="0"/>
      <dgm:spPr/>
    </dgm:pt>
    <dgm:pt modelId="{DCC7B33F-A823-4DBD-98C5-54FB6B5B1F30}" type="pres">
      <dgm:prSet presAssocID="{ED887D88-DABE-485A-AA09-C7F3055715D1}" presName="Name37" presStyleLbl="parChTrans1D2" presStyleIdx="2" presStyleCnt="3"/>
      <dgm:spPr/>
      <dgm:t>
        <a:bodyPr/>
        <a:lstStyle/>
        <a:p>
          <a:endParaRPr lang="uk-UA"/>
        </a:p>
      </dgm:t>
    </dgm:pt>
    <dgm:pt modelId="{D2D00DF8-07A5-4030-AD97-29E491C12D26}" type="pres">
      <dgm:prSet presAssocID="{2D13A2A6-BF2E-432D-9574-25C1C2BCE73B}" presName="hierRoot2" presStyleCnt="0">
        <dgm:presLayoutVars>
          <dgm:hierBranch val="init"/>
        </dgm:presLayoutVars>
      </dgm:prSet>
      <dgm:spPr/>
    </dgm:pt>
    <dgm:pt modelId="{07822DB6-8B63-40E3-AF1B-854A8F9B46FD}" type="pres">
      <dgm:prSet presAssocID="{2D13A2A6-BF2E-432D-9574-25C1C2BCE73B}" presName="rootComposite" presStyleCnt="0"/>
      <dgm:spPr/>
    </dgm:pt>
    <dgm:pt modelId="{656B8866-F0BB-409B-8F59-2BDE57F81600}" type="pres">
      <dgm:prSet presAssocID="{2D13A2A6-BF2E-432D-9574-25C1C2BCE73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B718705-4A95-4852-AE49-51A4F7E3E068}" type="pres">
      <dgm:prSet presAssocID="{2D13A2A6-BF2E-432D-9574-25C1C2BCE73B}" presName="rootConnector" presStyleLbl="node2" presStyleIdx="2" presStyleCnt="3"/>
      <dgm:spPr/>
      <dgm:t>
        <a:bodyPr/>
        <a:lstStyle/>
        <a:p>
          <a:endParaRPr lang="uk-UA"/>
        </a:p>
      </dgm:t>
    </dgm:pt>
    <dgm:pt modelId="{A40E8726-B253-4508-A656-8D8D5881C34D}" type="pres">
      <dgm:prSet presAssocID="{2D13A2A6-BF2E-432D-9574-25C1C2BCE73B}" presName="hierChild4" presStyleCnt="0"/>
      <dgm:spPr/>
    </dgm:pt>
    <dgm:pt modelId="{0672C941-8E56-4EB1-BB6B-A6E2363E7A57}" type="pres">
      <dgm:prSet presAssocID="{2D13A2A6-BF2E-432D-9574-25C1C2BCE73B}" presName="hierChild5" presStyleCnt="0"/>
      <dgm:spPr/>
    </dgm:pt>
    <dgm:pt modelId="{2FB074B8-0D8C-4DDF-9B63-79DA0D49526C}" type="pres">
      <dgm:prSet presAssocID="{0C1739D3-FD32-402B-9D66-6D28014B2147}" presName="hierChild3" presStyleCnt="0"/>
      <dgm:spPr/>
    </dgm:pt>
  </dgm:ptLst>
  <dgm:cxnLst>
    <dgm:cxn modelId="{6900F9B4-003D-4EE9-92B3-21CFE7509D62}" type="presOf" srcId="{903CB715-6FFE-4231-943F-6FBD597A8E95}" destId="{770D715E-9121-494A-BBB8-3070A7ACED42}" srcOrd="0" destOrd="0" presId="urn:microsoft.com/office/officeart/2005/8/layout/orgChart1"/>
    <dgm:cxn modelId="{74D5A495-CE45-4548-85A7-E89083FA0516}" type="presOf" srcId="{9E1749D0-C642-4F6A-A5CA-BED5631A7D91}" destId="{45CAF744-868E-4F42-8EFF-3B2E2B176754}" srcOrd="1" destOrd="0" presId="urn:microsoft.com/office/officeart/2005/8/layout/orgChart1"/>
    <dgm:cxn modelId="{B0647252-40B3-4CB4-97FB-FFD5FC3AA231}" type="presOf" srcId="{74AFD66E-0970-42F9-BC6A-EF28A7D0FAF7}" destId="{E02FF2F8-3638-4AE5-B2D5-69FCBB7010DF}" srcOrd="0" destOrd="0" presId="urn:microsoft.com/office/officeart/2005/8/layout/orgChart1"/>
    <dgm:cxn modelId="{27261591-CDD5-49BA-BED1-2F81C3A29F95}" srcId="{0C1739D3-FD32-402B-9D66-6D28014B2147}" destId="{A1539E6D-2BEC-427E-A343-C8A6B71B6C6A}" srcOrd="1" destOrd="0" parTransId="{903CB715-6FFE-4231-943F-6FBD597A8E95}" sibTransId="{E3928D2D-B1D0-4D13-B7E9-3A241CEEC038}"/>
    <dgm:cxn modelId="{D223FBE7-7EF7-4E03-B7C3-02DE3D98AAD4}" type="presOf" srcId="{2D13A2A6-BF2E-432D-9574-25C1C2BCE73B}" destId="{656B8866-F0BB-409B-8F59-2BDE57F81600}" srcOrd="0" destOrd="0" presId="urn:microsoft.com/office/officeart/2005/8/layout/orgChart1"/>
    <dgm:cxn modelId="{07091FFB-1ACE-4BFB-AE9D-213E10D8999D}" type="presOf" srcId="{ED887D88-DABE-485A-AA09-C7F3055715D1}" destId="{DCC7B33F-A823-4DBD-98C5-54FB6B5B1F30}" srcOrd="0" destOrd="0" presId="urn:microsoft.com/office/officeart/2005/8/layout/orgChart1"/>
    <dgm:cxn modelId="{136DEC65-4597-4C3F-8D80-305D94F4928C}" type="presOf" srcId="{B643D024-5E7D-4EB8-B85D-40C272D2F787}" destId="{FAADCF4E-47BD-466F-95A9-8CD33DC63038}" srcOrd="0" destOrd="0" presId="urn:microsoft.com/office/officeart/2005/8/layout/orgChart1"/>
    <dgm:cxn modelId="{4BFC03C6-A905-46C6-8AD9-1AB3062DEEF6}" type="presOf" srcId="{A1539E6D-2BEC-427E-A343-C8A6B71B6C6A}" destId="{E64B255C-7A03-4D8D-BAC7-BA85BF179F53}" srcOrd="0" destOrd="0" presId="urn:microsoft.com/office/officeart/2005/8/layout/orgChart1"/>
    <dgm:cxn modelId="{6CE8CD19-EAFE-41F5-91EC-0B2EE36A8AB7}" type="presOf" srcId="{9E1749D0-C642-4F6A-A5CA-BED5631A7D91}" destId="{171BB842-2404-4201-B7C0-23AB1369CC56}" srcOrd="0" destOrd="0" presId="urn:microsoft.com/office/officeart/2005/8/layout/orgChart1"/>
    <dgm:cxn modelId="{7551C4D6-B804-4856-9727-7D252EF067A8}" type="presOf" srcId="{A1539E6D-2BEC-427E-A343-C8A6B71B6C6A}" destId="{05C67257-5369-48A1-A4BC-EB2ADB86E498}" srcOrd="1" destOrd="0" presId="urn:microsoft.com/office/officeart/2005/8/layout/orgChart1"/>
    <dgm:cxn modelId="{FC4FFCD3-D2E5-4AC2-895D-11A2663B3850}" srcId="{0C1739D3-FD32-402B-9D66-6D28014B2147}" destId="{2D13A2A6-BF2E-432D-9574-25C1C2BCE73B}" srcOrd="2" destOrd="0" parTransId="{ED887D88-DABE-485A-AA09-C7F3055715D1}" sibTransId="{E5CDA718-FE30-4973-9094-979F80A5F92D}"/>
    <dgm:cxn modelId="{E51F098D-7735-42F0-8313-17960A31A283}" srcId="{0C1739D3-FD32-402B-9D66-6D28014B2147}" destId="{9E1749D0-C642-4F6A-A5CA-BED5631A7D91}" srcOrd="0" destOrd="0" parTransId="{74AFD66E-0970-42F9-BC6A-EF28A7D0FAF7}" sibTransId="{4324E24D-6E9B-4FE2-BBB1-9FB531D111B1}"/>
    <dgm:cxn modelId="{5C3EF031-093C-4C15-AE1E-C39EC208B516}" type="presOf" srcId="{2D13A2A6-BF2E-432D-9574-25C1C2BCE73B}" destId="{0B718705-4A95-4852-AE49-51A4F7E3E068}" srcOrd="1" destOrd="0" presId="urn:microsoft.com/office/officeart/2005/8/layout/orgChart1"/>
    <dgm:cxn modelId="{E27D660D-8F86-4510-9429-363CBAE20863}" srcId="{B643D024-5E7D-4EB8-B85D-40C272D2F787}" destId="{0C1739D3-FD32-402B-9D66-6D28014B2147}" srcOrd="0" destOrd="0" parTransId="{A5CF332C-16B8-4ED3-B1D8-FA7EFCD13F4E}" sibTransId="{FB909157-1624-4B4E-8366-81F1B2BD5AB2}"/>
    <dgm:cxn modelId="{9F69C0EC-F741-4BBF-A9B3-329C9F66D0A0}" type="presOf" srcId="{0C1739D3-FD32-402B-9D66-6D28014B2147}" destId="{6A289ABC-F84C-43C6-A3CF-ED66F4F8E477}" srcOrd="0" destOrd="0" presId="urn:microsoft.com/office/officeart/2005/8/layout/orgChart1"/>
    <dgm:cxn modelId="{8C5F0070-39E9-444C-B29A-09910651245B}" type="presOf" srcId="{0C1739D3-FD32-402B-9D66-6D28014B2147}" destId="{B6503F95-E553-4D54-A9CB-0C87CC9ADCC9}" srcOrd="1" destOrd="0" presId="urn:microsoft.com/office/officeart/2005/8/layout/orgChart1"/>
    <dgm:cxn modelId="{86BBEB33-5836-4F36-8214-5BD160EE8B24}" type="presParOf" srcId="{FAADCF4E-47BD-466F-95A9-8CD33DC63038}" destId="{13E846DA-87C0-4A05-B786-00E456BB2BAA}" srcOrd="0" destOrd="0" presId="urn:microsoft.com/office/officeart/2005/8/layout/orgChart1"/>
    <dgm:cxn modelId="{162E569B-CE1D-487E-9231-76A443FAA6D8}" type="presParOf" srcId="{13E846DA-87C0-4A05-B786-00E456BB2BAA}" destId="{594473E7-241A-4DCD-9BA0-FF68222EAB17}" srcOrd="0" destOrd="0" presId="urn:microsoft.com/office/officeart/2005/8/layout/orgChart1"/>
    <dgm:cxn modelId="{5091E559-ECFB-4258-87E3-5F1802E4A3B1}" type="presParOf" srcId="{594473E7-241A-4DCD-9BA0-FF68222EAB17}" destId="{6A289ABC-F84C-43C6-A3CF-ED66F4F8E477}" srcOrd="0" destOrd="0" presId="urn:microsoft.com/office/officeart/2005/8/layout/orgChart1"/>
    <dgm:cxn modelId="{878C1D34-284B-40EF-A7C4-DD71BA01C1F6}" type="presParOf" srcId="{594473E7-241A-4DCD-9BA0-FF68222EAB17}" destId="{B6503F95-E553-4D54-A9CB-0C87CC9ADCC9}" srcOrd="1" destOrd="0" presId="urn:microsoft.com/office/officeart/2005/8/layout/orgChart1"/>
    <dgm:cxn modelId="{CD4C6741-9441-43AE-9A62-FB88BF66ED35}" type="presParOf" srcId="{13E846DA-87C0-4A05-B786-00E456BB2BAA}" destId="{2DE6BEDB-7C9E-419A-BF5B-DE8EF5FEDDB1}" srcOrd="1" destOrd="0" presId="urn:microsoft.com/office/officeart/2005/8/layout/orgChart1"/>
    <dgm:cxn modelId="{26017EB7-D44A-467F-9513-B04E90C70EC7}" type="presParOf" srcId="{2DE6BEDB-7C9E-419A-BF5B-DE8EF5FEDDB1}" destId="{E02FF2F8-3638-4AE5-B2D5-69FCBB7010DF}" srcOrd="0" destOrd="0" presId="urn:microsoft.com/office/officeart/2005/8/layout/orgChart1"/>
    <dgm:cxn modelId="{9D836206-2708-465F-837C-73C21F0F1DA1}" type="presParOf" srcId="{2DE6BEDB-7C9E-419A-BF5B-DE8EF5FEDDB1}" destId="{868C03D1-0834-49E8-9638-13A11CEE2936}" srcOrd="1" destOrd="0" presId="urn:microsoft.com/office/officeart/2005/8/layout/orgChart1"/>
    <dgm:cxn modelId="{50FA4938-11CD-4812-B1CD-E3A6C7677897}" type="presParOf" srcId="{868C03D1-0834-49E8-9638-13A11CEE2936}" destId="{734F91D9-9FE7-4938-B24E-1E4FCA08FB16}" srcOrd="0" destOrd="0" presId="urn:microsoft.com/office/officeart/2005/8/layout/orgChart1"/>
    <dgm:cxn modelId="{B1A094D7-A925-4511-9B5E-367EB8EC3E24}" type="presParOf" srcId="{734F91D9-9FE7-4938-B24E-1E4FCA08FB16}" destId="{171BB842-2404-4201-B7C0-23AB1369CC56}" srcOrd="0" destOrd="0" presId="urn:microsoft.com/office/officeart/2005/8/layout/orgChart1"/>
    <dgm:cxn modelId="{1361FD33-59AD-4BE7-A439-2D20AA8661CB}" type="presParOf" srcId="{734F91D9-9FE7-4938-B24E-1E4FCA08FB16}" destId="{45CAF744-868E-4F42-8EFF-3B2E2B176754}" srcOrd="1" destOrd="0" presId="urn:microsoft.com/office/officeart/2005/8/layout/orgChart1"/>
    <dgm:cxn modelId="{6454E27B-EF6B-4622-99D2-C634293C4F60}" type="presParOf" srcId="{868C03D1-0834-49E8-9638-13A11CEE2936}" destId="{C9A096CF-6418-41FB-B1B1-DC23AE1E0138}" srcOrd="1" destOrd="0" presId="urn:microsoft.com/office/officeart/2005/8/layout/orgChart1"/>
    <dgm:cxn modelId="{396D642B-4125-44AE-872B-D657614CFCAB}" type="presParOf" srcId="{868C03D1-0834-49E8-9638-13A11CEE2936}" destId="{6F13B205-00D8-4234-B5B5-306717DC1CBC}" srcOrd="2" destOrd="0" presId="urn:microsoft.com/office/officeart/2005/8/layout/orgChart1"/>
    <dgm:cxn modelId="{FDD9C073-5EEB-4AAC-B50D-6957D2E01FCE}" type="presParOf" srcId="{2DE6BEDB-7C9E-419A-BF5B-DE8EF5FEDDB1}" destId="{770D715E-9121-494A-BBB8-3070A7ACED42}" srcOrd="2" destOrd="0" presId="urn:microsoft.com/office/officeart/2005/8/layout/orgChart1"/>
    <dgm:cxn modelId="{4D70AF41-8A1A-4B92-9ACE-1BC8625DB61A}" type="presParOf" srcId="{2DE6BEDB-7C9E-419A-BF5B-DE8EF5FEDDB1}" destId="{DE7D9365-A426-4E35-A035-08E95B23063C}" srcOrd="3" destOrd="0" presId="urn:microsoft.com/office/officeart/2005/8/layout/orgChart1"/>
    <dgm:cxn modelId="{6BBA5AB0-49BD-4D4C-9440-C88C6F8EA3A6}" type="presParOf" srcId="{DE7D9365-A426-4E35-A035-08E95B23063C}" destId="{501FA493-BFC6-45A9-BAA7-E0658CA6EDDA}" srcOrd="0" destOrd="0" presId="urn:microsoft.com/office/officeart/2005/8/layout/orgChart1"/>
    <dgm:cxn modelId="{ACF74FEA-A130-4BDD-8379-36345D96B1B3}" type="presParOf" srcId="{501FA493-BFC6-45A9-BAA7-E0658CA6EDDA}" destId="{E64B255C-7A03-4D8D-BAC7-BA85BF179F53}" srcOrd="0" destOrd="0" presId="urn:microsoft.com/office/officeart/2005/8/layout/orgChart1"/>
    <dgm:cxn modelId="{180E5EA7-3284-4A86-A3D4-61F543C82942}" type="presParOf" srcId="{501FA493-BFC6-45A9-BAA7-E0658CA6EDDA}" destId="{05C67257-5369-48A1-A4BC-EB2ADB86E498}" srcOrd="1" destOrd="0" presId="urn:microsoft.com/office/officeart/2005/8/layout/orgChart1"/>
    <dgm:cxn modelId="{77121C43-D942-4797-B307-E2CA94BD899C}" type="presParOf" srcId="{DE7D9365-A426-4E35-A035-08E95B23063C}" destId="{BD567E10-2D7D-4A07-B254-1B3EAE710F4A}" srcOrd="1" destOrd="0" presId="urn:microsoft.com/office/officeart/2005/8/layout/orgChart1"/>
    <dgm:cxn modelId="{67A4613F-447C-47F7-BA76-70170E23584F}" type="presParOf" srcId="{DE7D9365-A426-4E35-A035-08E95B23063C}" destId="{78FBF4EF-184B-49D5-95F2-A6FDC4A6A5BD}" srcOrd="2" destOrd="0" presId="urn:microsoft.com/office/officeart/2005/8/layout/orgChart1"/>
    <dgm:cxn modelId="{791F714E-BF7E-43A8-A29B-884133AC279B}" type="presParOf" srcId="{2DE6BEDB-7C9E-419A-BF5B-DE8EF5FEDDB1}" destId="{DCC7B33F-A823-4DBD-98C5-54FB6B5B1F30}" srcOrd="4" destOrd="0" presId="urn:microsoft.com/office/officeart/2005/8/layout/orgChart1"/>
    <dgm:cxn modelId="{18938CE6-E7A5-4810-95A2-2F3CC2D8CCA8}" type="presParOf" srcId="{2DE6BEDB-7C9E-419A-BF5B-DE8EF5FEDDB1}" destId="{D2D00DF8-07A5-4030-AD97-29E491C12D26}" srcOrd="5" destOrd="0" presId="urn:microsoft.com/office/officeart/2005/8/layout/orgChart1"/>
    <dgm:cxn modelId="{A4ABDD35-331A-432A-9AB6-DEDCB0A2477C}" type="presParOf" srcId="{D2D00DF8-07A5-4030-AD97-29E491C12D26}" destId="{07822DB6-8B63-40E3-AF1B-854A8F9B46FD}" srcOrd="0" destOrd="0" presId="urn:microsoft.com/office/officeart/2005/8/layout/orgChart1"/>
    <dgm:cxn modelId="{FBF51B16-BFB4-4523-BBF6-036214F6B42F}" type="presParOf" srcId="{07822DB6-8B63-40E3-AF1B-854A8F9B46FD}" destId="{656B8866-F0BB-409B-8F59-2BDE57F81600}" srcOrd="0" destOrd="0" presId="urn:microsoft.com/office/officeart/2005/8/layout/orgChart1"/>
    <dgm:cxn modelId="{EA0E3C27-1A4F-44F5-9677-70BDC750DB68}" type="presParOf" srcId="{07822DB6-8B63-40E3-AF1B-854A8F9B46FD}" destId="{0B718705-4A95-4852-AE49-51A4F7E3E068}" srcOrd="1" destOrd="0" presId="urn:microsoft.com/office/officeart/2005/8/layout/orgChart1"/>
    <dgm:cxn modelId="{83E38EC2-1208-412A-AF34-F741D27FB9D2}" type="presParOf" srcId="{D2D00DF8-07A5-4030-AD97-29E491C12D26}" destId="{A40E8726-B253-4508-A656-8D8D5881C34D}" srcOrd="1" destOrd="0" presId="urn:microsoft.com/office/officeart/2005/8/layout/orgChart1"/>
    <dgm:cxn modelId="{89A07196-0B05-4FF1-A0F8-4193E53C2352}" type="presParOf" srcId="{D2D00DF8-07A5-4030-AD97-29E491C12D26}" destId="{0672C941-8E56-4EB1-BB6B-A6E2363E7A57}" srcOrd="2" destOrd="0" presId="urn:microsoft.com/office/officeart/2005/8/layout/orgChart1"/>
    <dgm:cxn modelId="{5A22D874-F8B2-4B8C-B11E-74320AB9E8B1}" type="presParOf" srcId="{13E846DA-87C0-4A05-B786-00E456BB2BAA}" destId="{2FB074B8-0D8C-4DDF-9B63-79DA0D495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BB66A-13DE-448C-9AE8-C0E6E42E26A3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4E01BC4-7429-40E3-9165-0BD411D2E19B}">
      <dgm:prSet phldrT="[Текст]" custT="1"/>
      <dgm:spPr/>
      <dgm:t>
        <a:bodyPr/>
        <a:lstStyle/>
        <a:p>
          <a:r>
            <a:rPr lang="ru-RU" sz="2400" b="1" dirty="0" err="1" smtClean="0"/>
            <a:t>основні</a:t>
          </a:r>
          <a:r>
            <a:rPr lang="ru-RU" sz="2400" b="1" dirty="0" smtClean="0"/>
            <a:t>  </a:t>
          </a:r>
          <a:r>
            <a:rPr lang="ru-RU" sz="2400" b="1" dirty="0" err="1" smtClean="0"/>
            <a:t>технологічні</a:t>
          </a:r>
          <a:r>
            <a:rPr lang="ru-RU" sz="2400" b="1" dirty="0" smtClean="0"/>
            <a:t>  </a:t>
          </a:r>
          <a:r>
            <a:rPr lang="ru-RU" sz="2400" b="1" dirty="0" err="1" smtClean="0"/>
            <a:t>операції</a:t>
          </a:r>
          <a:r>
            <a:rPr lang="ru-RU" sz="2400" b="1" dirty="0" smtClean="0"/>
            <a:t>  з  </a:t>
          </a:r>
          <a:r>
            <a:rPr lang="ru-RU" sz="2400" b="1" dirty="0" err="1" smtClean="0"/>
            <a:t>вирощування</a:t>
          </a:r>
          <a:r>
            <a:rPr lang="ru-RU" sz="2400" b="1" dirty="0" smtClean="0"/>
            <a:t> </a:t>
          </a:r>
          <a:endParaRPr lang="uk-UA" sz="2400" b="1" dirty="0" smtClean="0"/>
        </a:p>
        <a:p>
          <a:r>
            <a:rPr lang="uk-UA" sz="2400" b="1" dirty="0" smtClean="0"/>
            <a:t>сільськогосподарських культур</a:t>
          </a:r>
          <a:endParaRPr lang="uk-UA" sz="2400" b="1" dirty="0"/>
        </a:p>
      </dgm:t>
    </dgm:pt>
    <dgm:pt modelId="{D9BA6260-3902-497E-972F-B1D884D286A0}" type="parTrans" cxnId="{82C26104-A1B9-44B5-BE62-D27EDDD190E7}">
      <dgm:prSet/>
      <dgm:spPr/>
      <dgm:t>
        <a:bodyPr/>
        <a:lstStyle/>
        <a:p>
          <a:endParaRPr lang="uk-UA" sz="2000"/>
        </a:p>
      </dgm:t>
    </dgm:pt>
    <dgm:pt modelId="{C8D9743E-012A-45D9-BC46-E493DAF0AFCE}" type="sibTrans" cxnId="{82C26104-A1B9-44B5-BE62-D27EDDD190E7}">
      <dgm:prSet/>
      <dgm:spPr/>
      <dgm:t>
        <a:bodyPr/>
        <a:lstStyle/>
        <a:p>
          <a:endParaRPr lang="uk-UA" sz="2000"/>
        </a:p>
      </dgm:t>
    </dgm:pt>
    <dgm:pt modelId="{CB44B221-C295-405E-A856-322AF3B53CD6}">
      <dgm:prSet custT="1"/>
      <dgm:spPr/>
      <dgm:t>
        <a:bodyPr/>
        <a:lstStyle/>
        <a:p>
          <a:r>
            <a:rPr lang="uk-UA" sz="2000" b="1" smtClean="0"/>
            <a:t>сприяють підвищенню біологічного врожаю</a:t>
          </a:r>
          <a:endParaRPr lang="uk-UA" sz="2000" b="1"/>
        </a:p>
      </dgm:t>
    </dgm:pt>
    <dgm:pt modelId="{71EB83B4-9397-4152-8443-61BACF613603}" type="parTrans" cxnId="{89A67BE4-52DE-47E2-AA14-D2CC5D44CBD3}">
      <dgm:prSet/>
      <dgm:spPr/>
      <dgm:t>
        <a:bodyPr/>
        <a:lstStyle/>
        <a:p>
          <a:endParaRPr lang="uk-UA" sz="2000"/>
        </a:p>
      </dgm:t>
    </dgm:pt>
    <dgm:pt modelId="{A39F66F2-ACB7-475F-8EA8-5C40F27CC5A7}" type="sibTrans" cxnId="{89A67BE4-52DE-47E2-AA14-D2CC5D44CBD3}">
      <dgm:prSet/>
      <dgm:spPr/>
      <dgm:t>
        <a:bodyPr/>
        <a:lstStyle/>
        <a:p>
          <a:endParaRPr lang="uk-UA" sz="2000"/>
        </a:p>
      </dgm:t>
    </dgm:pt>
    <dgm:pt modelId="{51CC0AD2-CCCB-4CA3-A0FA-CC0870BAD55D}">
      <dgm:prSet custT="1"/>
      <dgm:spPr/>
      <dgm:t>
        <a:bodyPr/>
        <a:lstStyle/>
        <a:p>
          <a:r>
            <a:rPr lang="ru-RU" sz="2000" b="1" smtClean="0"/>
            <a:t>впливають на рівень втрат урожаю</a:t>
          </a:r>
          <a:endParaRPr lang="uk-UA" sz="2000" b="1"/>
        </a:p>
      </dgm:t>
    </dgm:pt>
    <dgm:pt modelId="{12FEEC5C-0F0B-4280-A12F-64FD22AAD853}" type="parTrans" cxnId="{854BD7AA-C842-4706-ACCF-B65454F3D479}">
      <dgm:prSet/>
      <dgm:spPr/>
      <dgm:t>
        <a:bodyPr/>
        <a:lstStyle/>
        <a:p>
          <a:endParaRPr lang="uk-UA" sz="2000"/>
        </a:p>
      </dgm:t>
    </dgm:pt>
    <dgm:pt modelId="{9AF40DAC-B6B9-4813-AD57-A737045A2ED6}" type="sibTrans" cxnId="{854BD7AA-C842-4706-ACCF-B65454F3D479}">
      <dgm:prSet/>
      <dgm:spPr/>
      <dgm:t>
        <a:bodyPr/>
        <a:lstStyle/>
        <a:p>
          <a:endParaRPr lang="uk-UA" sz="2000"/>
        </a:p>
      </dgm:t>
    </dgm:pt>
    <dgm:pt modelId="{887A0CD9-DA2C-41C3-9B56-46CE6327CD5B}">
      <dgm:prSet custT="1"/>
      <dgm:spPr/>
      <dgm:t>
        <a:bodyPr/>
        <a:lstStyle/>
        <a:p>
          <a:r>
            <a:rPr lang="ru-RU" sz="2000" smtClean="0"/>
            <a:t>обробіток ґрунту — вагомість впливу на врожай становить 25 %; </a:t>
          </a:r>
          <a:endParaRPr lang="uk-UA" sz="2000"/>
        </a:p>
      </dgm:t>
    </dgm:pt>
    <dgm:pt modelId="{7032FD38-BF25-4548-8C2E-AB327548ABA1}" type="parTrans" cxnId="{FE22DBB3-C3AF-4630-ACDA-27ECC92520A7}">
      <dgm:prSet/>
      <dgm:spPr/>
      <dgm:t>
        <a:bodyPr/>
        <a:lstStyle/>
        <a:p>
          <a:endParaRPr lang="uk-UA" sz="2000"/>
        </a:p>
      </dgm:t>
    </dgm:pt>
    <dgm:pt modelId="{C95A7211-A588-439E-8F8F-C855A14E3E09}" type="sibTrans" cxnId="{FE22DBB3-C3AF-4630-ACDA-27ECC92520A7}">
      <dgm:prSet/>
      <dgm:spPr/>
      <dgm:t>
        <a:bodyPr/>
        <a:lstStyle/>
        <a:p>
          <a:endParaRPr lang="uk-UA" sz="2000"/>
        </a:p>
      </dgm:t>
    </dgm:pt>
    <dgm:pt modelId="{94F37E25-FE6E-4B1A-96F0-652C101688B5}">
      <dgm:prSet custT="1"/>
      <dgm:spPr/>
      <dgm:t>
        <a:bodyPr/>
        <a:lstStyle/>
        <a:p>
          <a:r>
            <a:rPr lang="en-US" sz="2000" dirty="0" smtClean="0"/>
            <a:t>y </a:t>
          </a:r>
          <a:r>
            <a:rPr lang="uk-UA" sz="2000" dirty="0" smtClean="0"/>
            <a:t>внесення добрив — 50 %; </a:t>
          </a:r>
          <a:endParaRPr lang="uk-UA" sz="2000" dirty="0"/>
        </a:p>
      </dgm:t>
    </dgm:pt>
    <dgm:pt modelId="{A6C8F87B-9B93-44AF-A42C-EC1C26381894}" type="parTrans" cxnId="{21B6CD88-D7F3-47A8-BD1D-F523375E1674}">
      <dgm:prSet/>
      <dgm:spPr/>
      <dgm:t>
        <a:bodyPr/>
        <a:lstStyle/>
        <a:p>
          <a:endParaRPr lang="uk-UA" sz="2000"/>
        </a:p>
      </dgm:t>
    </dgm:pt>
    <dgm:pt modelId="{47BDFB6F-885A-4E62-B414-8A3AD129C937}" type="sibTrans" cxnId="{21B6CD88-D7F3-47A8-BD1D-F523375E1674}">
      <dgm:prSet/>
      <dgm:spPr/>
      <dgm:t>
        <a:bodyPr/>
        <a:lstStyle/>
        <a:p>
          <a:endParaRPr lang="uk-UA" sz="2000"/>
        </a:p>
      </dgm:t>
    </dgm:pt>
    <dgm:pt modelId="{6E7DF1FB-0434-49EE-BA38-8B9E98B42AB5}">
      <dgm:prSet custT="1"/>
      <dgm:spPr/>
      <dgm:t>
        <a:bodyPr/>
        <a:lstStyle/>
        <a:p>
          <a:r>
            <a:rPr lang="en-US" sz="2000" dirty="0" smtClean="0"/>
            <a:t>y </a:t>
          </a:r>
          <a:r>
            <a:rPr lang="uk-UA" sz="2000" dirty="0" smtClean="0"/>
            <a:t>сівба — 25 %. </a:t>
          </a:r>
          <a:endParaRPr lang="uk-UA" sz="2000" dirty="0"/>
        </a:p>
      </dgm:t>
    </dgm:pt>
    <dgm:pt modelId="{B349AEDB-F567-41B6-9666-CA704CE7B2E8}" type="parTrans" cxnId="{508563D9-DCA1-40B9-9F6F-039108C7E946}">
      <dgm:prSet/>
      <dgm:spPr/>
      <dgm:t>
        <a:bodyPr/>
        <a:lstStyle/>
        <a:p>
          <a:endParaRPr lang="uk-UA" sz="2000"/>
        </a:p>
      </dgm:t>
    </dgm:pt>
    <dgm:pt modelId="{B87E066F-D963-427E-A0A2-B243E6DE08CF}" type="sibTrans" cxnId="{508563D9-DCA1-40B9-9F6F-039108C7E946}">
      <dgm:prSet/>
      <dgm:spPr/>
      <dgm:t>
        <a:bodyPr/>
        <a:lstStyle/>
        <a:p>
          <a:endParaRPr lang="uk-UA" sz="2000"/>
        </a:p>
      </dgm:t>
    </dgm:pt>
    <dgm:pt modelId="{9FF183F7-3392-47E5-B747-2776D4D6C18E}">
      <dgm:prSet custT="1"/>
      <dgm:spPr/>
      <dgm:t>
        <a:bodyPr/>
        <a:lstStyle/>
        <a:p>
          <a:r>
            <a:rPr lang="ru-RU" sz="2000" dirty="0" err="1" smtClean="0"/>
            <a:t>захист</a:t>
          </a:r>
          <a:r>
            <a:rPr lang="ru-RU" sz="2000" dirty="0" smtClean="0"/>
            <a:t> </a:t>
          </a:r>
          <a:r>
            <a:rPr lang="ru-RU" sz="2000" dirty="0" err="1" smtClean="0"/>
            <a:t>рослин</a:t>
          </a:r>
          <a:r>
            <a:rPr lang="ru-RU" sz="2000" dirty="0" smtClean="0"/>
            <a:t> — </a:t>
          </a:r>
          <a:r>
            <a:rPr lang="ru-RU" sz="2000" dirty="0" err="1" smtClean="0"/>
            <a:t>втрати</a:t>
          </a:r>
          <a:r>
            <a:rPr lang="ru-RU" sz="2000" dirty="0" smtClean="0"/>
            <a:t> </a:t>
          </a:r>
          <a:r>
            <a:rPr lang="ru-RU" sz="2000" dirty="0" err="1" smtClean="0"/>
            <a:t>становлять</a:t>
          </a:r>
          <a:r>
            <a:rPr lang="ru-RU" sz="2000" dirty="0" smtClean="0"/>
            <a:t> до 40 % урожаю; </a:t>
          </a:r>
          <a:endParaRPr lang="uk-UA" sz="2000" dirty="0"/>
        </a:p>
      </dgm:t>
    </dgm:pt>
    <dgm:pt modelId="{75AF4C40-94E7-4CDB-9A9D-B59BCCC7D118}" type="parTrans" cxnId="{6CA3B4E5-C8F3-421D-B3A1-99380953C992}">
      <dgm:prSet/>
      <dgm:spPr/>
      <dgm:t>
        <a:bodyPr/>
        <a:lstStyle/>
        <a:p>
          <a:endParaRPr lang="uk-UA" sz="2000"/>
        </a:p>
      </dgm:t>
    </dgm:pt>
    <dgm:pt modelId="{B88FA6F2-C17D-4E4E-A0C1-31AF2A723A07}" type="sibTrans" cxnId="{6CA3B4E5-C8F3-421D-B3A1-99380953C992}">
      <dgm:prSet/>
      <dgm:spPr/>
      <dgm:t>
        <a:bodyPr/>
        <a:lstStyle/>
        <a:p>
          <a:endParaRPr lang="uk-UA" sz="2000"/>
        </a:p>
      </dgm:t>
    </dgm:pt>
    <dgm:pt modelId="{2B5AB7D2-A9D5-47FC-A3CB-87A76E0AA6C4}">
      <dgm:prSet custT="1"/>
      <dgm:spPr/>
      <dgm:t>
        <a:bodyPr/>
        <a:lstStyle/>
        <a:p>
          <a:r>
            <a:rPr lang="ru-RU" sz="2000" dirty="0" smtClean="0"/>
            <a:t>y </a:t>
          </a:r>
          <a:r>
            <a:rPr lang="ru-RU" sz="2000" dirty="0" err="1" smtClean="0"/>
            <a:t>збирання</a:t>
          </a:r>
          <a:r>
            <a:rPr lang="ru-RU" sz="2000" dirty="0" smtClean="0"/>
            <a:t> </a:t>
          </a:r>
          <a:r>
            <a:rPr lang="ru-RU" sz="2000" dirty="0" err="1" smtClean="0"/>
            <a:t>врожаю</a:t>
          </a:r>
          <a:r>
            <a:rPr lang="ru-RU" sz="2000" dirty="0" smtClean="0"/>
            <a:t> — до 30 %; </a:t>
          </a:r>
          <a:endParaRPr lang="uk-UA" sz="2000" dirty="0"/>
        </a:p>
      </dgm:t>
    </dgm:pt>
    <dgm:pt modelId="{A04FC1DE-2C7E-4D35-B2D3-80D9D4764D2E}" type="parTrans" cxnId="{97B51BEF-EB15-4AD9-8815-247015ADEF04}">
      <dgm:prSet/>
      <dgm:spPr/>
      <dgm:t>
        <a:bodyPr/>
        <a:lstStyle/>
        <a:p>
          <a:endParaRPr lang="uk-UA" sz="2000"/>
        </a:p>
      </dgm:t>
    </dgm:pt>
    <dgm:pt modelId="{88C5070B-6757-4FEB-B94C-EFA6F7EA18A7}" type="sibTrans" cxnId="{97B51BEF-EB15-4AD9-8815-247015ADEF04}">
      <dgm:prSet/>
      <dgm:spPr/>
      <dgm:t>
        <a:bodyPr/>
        <a:lstStyle/>
        <a:p>
          <a:endParaRPr lang="uk-UA" sz="2000"/>
        </a:p>
      </dgm:t>
    </dgm:pt>
    <dgm:pt modelId="{CBDF92ED-28D3-4EC3-81E3-A17464D7BB78}">
      <dgm:prSet custT="1"/>
      <dgm:spPr/>
      <dgm:t>
        <a:bodyPr/>
        <a:lstStyle/>
        <a:p>
          <a:r>
            <a:rPr lang="ru-RU" sz="2000" dirty="0" smtClean="0"/>
            <a:t>y </a:t>
          </a:r>
          <a:r>
            <a:rPr lang="ru-RU" sz="2000" dirty="0" err="1" smtClean="0"/>
            <a:t>первинну</a:t>
          </a:r>
          <a:r>
            <a:rPr lang="ru-RU" sz="2000" dirty="0" smtClean="0"/>
            <a:t> </a:t>
          </a:r>
          <a:r>
            <a:rPr lang="ru-RU" sz="2000" dirty="0" err="1" smtClean="0"/>
            <a:t>переробку</a:t>
          </a:r>
          <a:r>
            <a:rPr lang="ru-RU" sz="2000" dirty="0" smtClean="0"/>
            <a:t> та </a:t>
          </a:r>
          <a:r>
            <a:rPr lang="ru-RU" sz="2000" dirty="0" err="1" smtClean="0"/>
            <a:t>зберігання</a:t>
          </a:r>
          <a:r>
            <a:rPr lang="ru-RU" sz="2000" dirty="0" smtClean="0"/>
            <a:t> </a:t>
          </a:r>
          <a:r>
            <a:rPr lang="ru-RU" sz="2000" dirty="0" err="1" smtClean="0"/>
            <a:t>продукції</a:t>
          </a:r>
          <a:r>
            <a:rPr lang="ru-RU" sz="2000" dirty="0" smtClean="0"/>
            <a:t> — до 30 %.</a:t>
          </a:r>
          <a:endParaRPr lang="uk-UA" sz="2000" dirty="0"/>
        </a:p>
      </dgm:t>
    </dgm:pt>
    <dgm:pt modelId="{96020BEB-A331-4B72-A010-705A3E048CEF}" type="parTrans" cxnId="{8E9719FC-1608-4EE5-A49C-4593BCBF2800}">
      <dgm:prSet/>
      <dgm:spPr/>
      <dgm:t>
        <a:bodyPr/>
        <a:lstStyle/>
        <a:p>
          <a:endParaRPr lang="uk-UA" sz="2000"/>
        </a:p>
      </dgm:t>
    </dgm:pt>
    <dgm:pt modelId="{1DCD7DA6-C71D-49BE-981E-A89D1481EE64}" type="sibTrans" cxnId="{8E9719FC-1608-4EE5-A49C-4593BCBF2800}">
      <dgm:prSet/>
      <dgm:spPr/>
      <dgm:t>
        <a:bodyPr/>
        <a:lstStyle/>
        <a:p>
          <a:endParaRPr lang="uk-UA" sz="2000"/>
        </a:p>
      </dgm:t>
    </dgm:pt>
    <dgm:pt modelId="{A36CAE26-9FCE-45F6-9484-10F5F92A5CAC}" type="pres">
      <dgm:prSet presAssocID="{BABBB66A-13DE-448C-9AE8-C0E6E42E26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2E84411-F3F7-4001-8B32-E53A84C94077}" type="pres">
      <dgm:prSet presAssocID="{64E01BC4-7429-40E3-9165-0BD411D2E19B}" presName="hierRoot1" presStyleCnt="0">
        <dgm:presLayoutVars>
          <dgm:hierBranch val="init"/>
        </dgm:presLayoutVars>
      </dgm:prSet>
      <dgm:spPr/>
    </dgm:pt>
    <dgm:pt modelId="{73C1B89F-5C5E-4010-B811-0910A034786D}" type="pres">
      <dgm:prSet presAssocID="{64E01BC4-7429-40E3-9165-0BD411D2E19B}" presName="rootComposite1" presStyleCnt="0"/>
      <dgm:spPr/>
    </dgm:pt>
    <dgm:pt modelId="{3188B066-59D2-4910-97F1-8F0DA497156B}" type="pres">
      <dgm:prSet presAssocID="{64E01BC4-7429-40E3-9165-0BD411D2E19B}" presName="rootText1" presStyleLbl="node0" presStyleIdx="0" presStyleCnt="1" custScaleX="3916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B323CC-7C7F-410A-B4E2-BBB354399A85}" type="pres">
      <dgm:prSet presAssocID="{64E01BC4-7429-40E3-9165-0BD411D2E19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0FA25AE-3901-4EF3-8D7C-D8542B935D10}" type="pres">
      <dgm:prSet presAssocID="{64E01BC4-7429-40E3-9165-0BD411D2E19B}" presName="hierChild2" presStyleCnt="0"/>
      <dgm:spPr/>
    </dgm:pt>
    <dgm:pt modelId="{7BED6009-3F97-4BBA-9318-05247A9D1991}" type="pres">
      <dgm:prSet presAssocID="{71EB83B4-9397-4152-8443-61BACF613603}" presName="Name37" presStyleLbl="parChTrans1D2" presStyleIdx="0" presStyleCnt="2"/>
      <dgm:spPr/>
      <dgm:t>
        <a:bodyPr/>
        <a:lstStyle/>
        <a:p>
          <a:endParaRPr lang="uk-UA"/>
        </a:p>
      </dgm:t>
    </dgm:pt>
    <dgm:pt modelId="{3E09E67A-E3F3-4232-9F29-3A9197CFE00C}" type="pres">
      <dgm:prSet presAssocID="{CB44B221-C295-405E-A856-322AF3B53CD6}" presName="hierRoot2" presStyleCnt="0">
        <dgm:presLayoutVars>
          <dgm:hierBranch val="l"/>
        </dgm:presLayoutVars>
      </dgm:prSet>
      <dgm:spPr/>
    </dgm:pt>
    <dgm:pt modelId="{F95253D2-91F2-4DD5-939C-83C54362A7A2}" type="pres">
      <dgm:prSet presAssocID="{CB44B221-C295-405E-A856-322AF3B53CD6}" presName="rootComposite" presStyleCnt="0"/>
      <dgm:spPr/>
    </dgm:pt>
    <dgm:pt modelId="{41C90A7D-16EC-43A1-B1AD-4000A38DE894}" type="pres">
      <dgm:prSet presAssocID="{CB44B221-C295-405E-A856-322AF3B53CD6}" presName="rootText" presStyleLbl="node2" presStyleIdx="0" presStyleCnt="2" custScaleX="13047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CDF2A6-A475-4A62-BE8A-0908B66EA69B}" type="pres">
      <dgm:prSet presAssocID="{CB44B221-C295-405E-A856-322AF3B53CD6}" presName="rootConnector" presStyleLbl="node2" presStyleIdx="0" presStyleCnt="2"/>
      <dgm:spPr/>
      <dgm:t>
        <a:bodyPr/>
        <a:lstStyle/>
        <a:p>
          <a:endParaRPr lang="uk-UA"/>
        </a:p>
      </dgm:t>
    </dgm:pt>
    <dgm:pt modelId="{F5686462-CD7F-40C8-A000-48151763F17E}" type="pres">
      <dgm:prSet presAssocID="{CB44B221-C295-405E-A856-322AF3B53CD6}" presName="hierChild4" presStyleCnt="0"/>
      <dgm:spPr/>
    </dgm:pt>
    <dgm:pt modelId="{F09715BF-C5B0-45F4-8B78-179BAC05229A}" type="pres">
      <dgm:prSet presAssocID="{7032FD38-BF25-4548-8C2E-AB327548ABA1}" presName="Name50" presStyleLbl="parChTrans1D3" presStyleIdx="0" presStyleCnt="6"/>
      <dgm:spPr/>
      <dgm:t>
        <a:bodyPr/>
        <a:lstStyle/>
        <a:p>
          <a:endParaRPr lang="uk-UA"/>
        </a:p>
      </dgm:t>
    </dgm:pt>
    <dgm:pt modelId="{3D1CF768-F2CB-43FD-91AF-A3600A447AE7}" type="pres">
      <dgm:prSet presAssocID="{887A0CD9-DA2C-41C3-9B56-46CE6327CD5B}" presName="hierRoot2" presStyleCnt="0">
        <dgm:presLayoutVars>
          <dgm:hierBranch val="init"/>
        </dgm:presLayoutVars>
      </dgm:prSet>
      <dgm:spPr/>
    </dgm:pt>
    <dgm:pt modelId="{B13BDE45-868F-4FEB-B06D-EDA64F9CA9D8}" type="pres">
      <dgm:prSet presAssocID="{887A0CD9-DA2C-41C3-9B56-46CE6327CD5B}" presName="rootComposite" presStyleCnt="0"/>
      <dgm:spPr/>
    </dgm:pt>
    <dgm:pt modelId="{3F40F0D2-0176-4006-894E-3B78A3EA120D}" type="pres">
      <dgm:prSet presAssocID="{887A0CD9-DA2C-41C3-9B56-46CE6327CD5B}" presName="rootText" presStyleLbl="node3" presStyleIdx="0" presStyleCnt="6" custScaleX="1619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CBF205-81D9-4C9A-B1DF-646166D87886}" type="pres">
      <dgm:prSet presAssocID="{887A0CD9-DA2C-41C3-9B56-46CE6327CD5B}" presName="rootConnector" presStyleLbl="node3" presStyleIdx="0" presStyleCnt="6"/>
      <dgm:spPr/>
      <dgm:t>
        <a:bodyPr/>
        <a:lstStyle/>
        <a:p>
          <a:endParaRPr lang="uk-UA"/>
        </a:p>
      </dgm:t>
    </dgm:pt>
    <dgm:pt modelId="{CF32793E-D95A-4531-B754-A46B4F11FDE1}" type="pres">
      <dgm:prSet presAssocID="{887A0CD9-DA2C-41C3-9B56-46CE6327CD5B}" presName="hierChild4" presStyleCnt="0"/>
      <dgm:spPr/>
    </dgm:pt>
    <dgm:pt modelId="{DD5FC544-1B32-4E29-A8FF-A7D040B7E319}" type="pres">
      <dgm:prSet presAssocID="{887A0CD9-DA2C-41C3-9B56-46CE6327CD5B}" presName="hierChild5" presStyleCnt="0"/>
      <dgm:spPr/>
    </dgm:pt>
    <dgm:pt modelId="{758E534A-DD07-4E46-B377-A4C4F9B6CBDA}" type="pres">
      <dgm:prSet presAssocID="{A6C8F87B-9B93-44AF-A42C-EC1C26381894}" presName="Name50" presStyleLbl="parChTrans1D3" presStyleIdx="1" presStyleCnt="6"/>
      <dgm:spPr/>
      <dgm:t>
        <a:bodyPr/>
        <a:lstStyle/>
        <a:p>
          <a:endParaRPr lang="uk-UA"/>
        </a:p>
      </dgm:t>
    </dgm:pt>
    <dgm:pt modelId="{52405EE5-E802-42D4-BE57-9AD6A72A52D9}" type="pres">
      <dgm:prSet presAssocID="{94F37E25-FE6E-4B1A-96F0-652C101688B5}" presName="hierRoot2" presStyleCnt="0">
        <dgm:presLayoutVars>
          <dgm:hierBranch val="init"/>
        </dgm:presLayoutVars>
      </dgm:prSet>
      <dgm:spPr/>
    </dgm:pt>
    <dgm:pt modelId="{E3FB02D4-4156-4B68-B20E-2B6FB8B66F0D}" type="pres">
      <dgm:prSet presAssocID="{94F37E25-FE6E-4B1A-96F0-652C101688B5}" presName="rootComposite" presStyleCnt="0"/>
      <dgm:spPr/>
    </dgm:pt>
    <dgm:pt modelId="{7D40AEBB-DE5E-411C-A36E-97C0A2C1922C}" type="pres">
      <dgm:prSet presAssocID="{94F37E25-FE6E-4B1A-96F0-652C101688B5}" presName="rootText" presStyleLbl="node3" presStyleIdx="1" presStyleCnt="6" custScaleX="1673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727B905-B227-4D6B-AD4D-E6654BD2CEAD}" type="pres">
      <dgm:prSet presAssocID="{94F37E25-FE6E-4B1A-96F0-652C101688B5}" presName="rootConnector" presStyleLbl="node3" presStyleIdx="1" presStyleCnt="6"/>
      <dgm:spPr/>
      <dgm:t>
        <a:bodyPr/>
        <a:lstStyle/>
        <a:p>
          <a:endParaRPr lang="uk-UA"/>
        </a:p>
      </dgm:t>
    </dgm:pt>
    <dgm:pt modelId="{A1DA5371-9CC8-46B2-A9CA-7F655F98CD3A}" type="pres">
      <dgm:prSet presAssocID="{94F37E25-FE6E-4B1A-96F0-652C101688B5}" presName="hierChild4" presStyleCnt="0"/>
      <dgm:spPr/>
    </dgm:pt>
    <dgm:pt modelId="{90D61E7D-770A-4782-B8BF-2B82A5B146AA}" type="pres">
      <dgm:prSet presAssocID="{94F37E25-FE6E-4B1A-96F0-652C101688B5}" presName="hierChild5" presStyleCnt="0"/>
      <dgm:spPr/>
    </dgm:pt>
    <dgm:pt modelId="{E6C62EBA-29E2-4468-ACB0-FB26DD6D1074}" type="pres">
      <dgm:prSet presAssocID="{B349AEDB-F567-41B6-9666-CA704CE7B2E8}" presName="Name50" presStyleLbl="parChTrans1D3" presStyleIdx="2" presStyleCnt="6"/>
      <dgm:spPr/>
      <dgm:t>
        <a:bodyPr/>
        <a:lstStyle/>
        <a:p>
          <a:endParaRPr lang="uk-UA"/>
        </a:p>
      </dgm:t>
    </dgm:pt>
    <dgm:pt modelId="{49DB6DBB-C835-435C-8716-D4FF8193A8B9}" type="pres">
      <dgm:prSet presAssocID="{6E7DF1FB-0434-49EE-BA38-8B9E98B42AB5}" presName="hierRoot2" presStyleCnt="0">
        <dgm:presLayoutVars>
          <dgm:hierBranch val="init"/>
        </dgm:presLayoutVars>
      </dgm:prSet>
      <dgm:spPr/>
    </dgm:pt>
    <dgm:pt modelId="{3633F8B2-1ACC-4EE6-A609-CCDB0E245540}" type="pres">
      <dgm:prSet presAssocID="{6E7DF1FB-0434-49EE-BA38-8B9E98B42AB5}" presName="rootComposite" presStyleCnt="0"/>
      <dgm:spPr/>
    </dgm:pt>
    <dgm:pt modelId="{C37F211E-87A4-4258-9988-9F9FE82E423F}" type="pres">
      <dgm:prSet presAssocID="{6E7DF1FB-0434-49EE-BA38-8B9E98B42AB5}" presName="rootText" presStyleLbl="node3" presStyleIdx="2" presStyleCnt="6" custScaleX="1382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4C258F-D795-48D9-A10B-F262F2ACD45E}" type="pres">
      <dgm:prSet presAssocID="{6E7DF1FB-0434-49EE-BA38-8B9E98B42AB5}" presName="rootConnector" presStyleLbl="node3" presStyleIdx="2" presStyleCnt="6"/>
      <dgm:spPr/>
      <dgm:t>
        <a:bodyPr/>
        <a:lstStyle/>
        <a:p>
          <a:endParaRPr lang="uk-UA"/>
        </a:p>
      </dgm:t>
    </dgm:pt>
    <dgm:pt modelId="{CE2B205E-0E81-402A-8950-1E071A9B812D}" type="pres">
      <dgm:prSet presAssocID="{6E7DF1FB-0434-49EE-BA38-8B9E98B42AB5}" presName="hierChild4" presStyleCnt="0"/>
      <dgm:spPr/>
    </dgm:pt>
    <dgm:pt modelId="{130A315C-03A8-4880-B60E-17B161BF1BE8}" type="pres">
      <dgm:prSet presAssocID="{6E7DF1FB-0434-49EE-BA38-8B9E98B42AB5}" presName="hierChild5" presStyleCnt="0"/>
      <dgm:spPr/>
    </dgm:pt>
    <dgm:pt modelId="{EF36DF1D-55F5-44C8-954C-EB9634F68C05}" type="pres">
      <dgm:prSet presAssocID="{CB44B221-C295-405E-A856-322AF3B53CD6}" presName="hierChild5" presStyleCnt="0"/>
      <dgm:spPr/>
    </dgm:pt>
    <dgm:pt modelId="{D6FE0CD8-5E38-4F82-B349-94A48D8F0A1C}" type="pres">
      <dgm:prSet presAssocID="{12FEEC5C-0F0B-4280-A12F-64FD22AAD853}" presName="Name37" presStyleLbl="parChTrans1D2" presStyleIdx="1" presStyleCnt="2"/>
      <dgm:spPr/>
      <dgm:t>
        <a:bodyPr/>
        <a:lstStyle/>
        <a:p>
          <a:endParaRPr lang="uk-UA"/>
        </a:p>
      </dgm:t>
    </dgm:pt>
    <dgm:pt modelId="{A21A5EFC-3888-4832-8C6D-4586158A7E47}" type="pres">
      <dgm:prSet presAssocID="{51CC0AD2-CCCB-4CA3-A0FA-CC0870BAD55D}" presName="hierRoot2" presStyleCnt="0">
        <dgm:presLayoutVars>
          <dgm:hierBranch val="init"/>
        </dgm:presLayoutVars>
      </dgm:prSet>
      <dgm:spPr/>
    </dgm:pt>
    <dgm:pt modelId="{80F594D5-A340-4D62-BF35-FCB92928FDA7}" type="pres">
      <dgm:prSet presAssocID="{51CC0AD2-CCCB-4CA3-A0FA-CC0870BAD55D}" presName="rootComposite" presStyleCnt="0"/>
      <dgm:spPr/>
    </dgm:pt>
    <dgm:pt modelId="{459AABDF-B36B-4C41-9DD3-3B7B99906CCA}" type="pres">
      <dgm:prSet presAssocID="{51CC0AD2-CCCB-4CA3-A0FA-CC0870BAD55D}" presName="rootText" presStyleLbl="node2" presStyleIdx="1" presStyleCnt="2" custScaleX="1333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9F11B5-6CAB-4A6E-9660-075C3928C5BC}" type="pres">
      <dgm:prSet presAssocID="{51CC0AD2-CCCB-4CA3-A0FA-CC0870BAD55D}" presName="rootConnector" presStyleLbl="node2" presStyleIdx="1" presStyleCnt="2"/>
      <dgm:spPr/>
      <dgm:t>
        <a:bodyPr/>
        <a:lstStyle/>
        <a:p>
          <a:endParaRPr lang="uk-UA"/>
        </a:p>
      </dgm:t>
    </dgm:pt>
    <dgm:pt modelId="{CC22BED6-08A4-4458-BA69-CD9C2279D2B6}" type="pres">
      <dgm:prSet presAssocID="{51CC0AD2-CCCB-4CA3-A0FA-CC0870BAD55D}" presName="hierChild4" presStyleCnt="0"/>
      <dgm:spPr/>
    </dgm:pt>
    <dgm:pt modelId="{B3D70C8C-EB5E-474C-AC1D-D440BCEDA6F0}" type="pres">
      <dgm:prSet presAssocID="{75AF4C40-94E7-4CDB-9A9D-B59BCCC7D118}" presName="Name37" presStyleLbl="parChTrans1D3" presStyleIdx="3" presStyleCnt="6"/>
      <dgm:spPr/>
      <dgm:t>
        <a:bodyPr/>
        <a:lstStyle/>
        <a:p>
          <a:endParaRPr lang="uk-UA"/>
        </a:p>
      </dgm:t>
    </dgm:pt>
    <dgm:pt modelId="{E12769F3-BBB7-4190-A793-1FBB61A9A85A}" type="pres">
      <dgm:prSet presAssocID="{9FF183F7-3392-47E5-B747-2776D4D6C18E}" presName="hierRoot2" presStyleCnt="0">
        <dgm:presLayoutVars>
          <dgm:hierBranch val="init"/>
        </dgm:presLayoutVars>
      </dgm:prSet>
      <dgm:spPr/>
    </dgm:pt>
    <dgm:pt modelId="{6CF28D72-5F2C-467B-BEE8-8CC84067F622}" type="pres">
      <dgm:prSet presAssocID="{9FF183F7-3392-47E5-B747-2776D4D6C18E}" presName="rootComposite" presStyleCnt="0"/>
      <dgm:spPr/>
    </dgm:pt>
    <dgm:pt modelId="{2D27E202-AA45-4C92-B429-8EF74C1A5330}" type="pres">
      <dgm:prSet presAssocID="{9FF183F7-3392-47E5-B747-2776D4D6C18E}" presName="rootText" presStyleLbl="node3" presStyleIdx="3" presStyleCnt="6" custScaleX="1807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8042F9E-5E79-4994-A110-52435463D243}" type="pres">
      <dgm:prSet presAssocID="{9FF183F7-3392-47E5-B747-2776D4D6C18E}" presName="rootConnector" presStyleLbl="node3" presStyleIdx="3" presStyleCnt="6"/>
      <dgm:spPr/>
      <dgm:t>
        <a:bodyPr/>
        <a:lstStyle/>
        <a:p>
          <a:endParaRPr lang="uk-UA"/>
        </a:p>
      </dgm:t>
    </dgm:pt>
    <dgm:pt modelId="{67233FEB-9E26-48B9-A11B-8052372D521F}" type="pres">
      <dgm:prSet presAssocID="{9FF183F7-3392-47E5-B747-2776D4D6C18E}" presName="hierChild4" presStyleCnt="0"/>
      <dgm:spPr/>
    </dgm:pt>
    <dgm:pt modelId="{C0294ACF-5F58-4386-BA4A-3F353C631ABF}" type="pres">
      <dgm:prSet presAssocID="{9FF183F7-3392-47E5-B747-2776D4D6C18E}" presName="hierChild5" presStyleCnt="0"/>
      <dgm:spPr/>
    </dgm:pt>
    <dgm:pt modelId="{7E50E71A-5BBA-4072-8507-17FD6EC1939D}" type="pres">
      <dgm:prSet presAssocID="{A04FC1DE-2C7E-4D35-B2D3-80D9D4764D2E}" presName="Name37" presStyleLbl="parChTrans1D3" presStyleIdx="4" presStyleCnt="6"/>
      <dgm:spPr/>
      <dgm:t>
        <a:bodyPr/>
        <a:lstStyle/>
        <a:p>
          <a:endParaRPr lang="uk-UA"/>
        </a:p>
      </dgm:t>
    </dgm:pt>
    <dgm:pt modelId="{197A2443-AA16-42AE-B942-AD565F1E7E2D}" type="pres">
      <dgm:prSet presAssocID="{2B5AB7D2-A9D5-47FC-A3CB-87A76E0AA6C4}" presName="hierRoot2" presStyleCnt="0">
        <dgm:presLayoutVars>
          <dgm:hierBranch val="init"/>
        </dgm:presLayoutVars>
      </dgm:prSet>
      <dgm:spPr/>
    </dgm:pt>
    <dgm:pt modelId="{EB1899A2-B54B-47F5-90F2-D123CBCA08FD}" type="pres">
      <dgm:prSet presAssocID="{2B5AB7D2-A9D5-47FC-A3CB-87A76E0AA6C4}" presName="rootComposite" presStyleCnt="0"/>
      <dgm:spPr/>
    </dgm:pt>
    <dgm:pt modelId="{A0FA307C-0E73-491B-B5A7-18CD48950B66}" type="pres">
      <dgm:prSet presAssocID="{2B5AB7D2-A9D5-47FC-A3CB-87A76E0AA6C4}" presName="rootText" presStyleLbl="node3" presStyleIdx="4" presStyleCnt="6" custScaleX="1954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E6AA2F-4139-4E90-86A0-6AF57DEE6307}" type="pres">
      <dgm:prSet presAssocID="{2B5AB7D2-A9D5-47FC-A3CB-87A76E0AA6C4}" presName="rootConnector" presStyleLbl="node3" presStyleIdx="4" presStyleCnt="6"/>
      <dgm:spPr/>
      <dgm:t>
        <a:bodyPr/>
        <a:lstStyle/>
        <a:p>
          <a:endParaRPr lang="uk-UA"/>
        </a:p>
      </dgm:t>
    </dgm:pt>
    <dgm:pt modelId="{ADE189A3-27B0-4E25-89C8-1D3D2C6F5806}" type="pres">
      <dgm:prSet presAssocID="{2B5AB7D2-A9D5-47FC-A3CB-87A76E0AA6C4}" presName="hierChild4" presStyleCnt="0"/>
      <dgm:spPr/>
    </dgm:pt>
    <dgm:pt modelId="{3290280F-6C6B-4055-BE65-36EA83CB59C7}" type="pres">
      <dgm:prSet presAssocID="{2B5AB7D2-A9D5-47FC-A3CB-87A76E0AA6C4}" presName="hierChild5" presStyleCnt="0"/>
      <dgm:spPr/>
    </dgm:pt>
    <dgm:pt modelId="{1E2F6C62-DD29-4EF2-B86A-645FF7BF2E37}" type="pres">
      <dgm:prSet presAssocID="{96020BEB-A331-4B72-A010-705A3E048CEF}" presName="Name37" presStyleLbl="parChTrans1D3" presStyleIdx="5" presStyleCnt="6"/>
      <dgm:spPr/>
      <dgm:t>
        <a:bodyPr/>
        <a:lstStyle/>
        <a:p>
          <a:endParaRPr lang="uk-UA"/>
        </a:p>
      </dgm:t>
    </dgm:pt>
    <dgm:pt modelId="{8F207FAA-C739-46CB-8320-4BA7A627BFE1}" type="pres">
      <dgm:prSet presAssocID="{CBDF92ED-28D3-4EC3-81E3-A17464D7BB78}" presName="hierRoot2" presStyleCnt="0">
        <dgm:presLayoutVars>
          <dgm:hierBranch val="init"/>
        </dgm:presLayoutVars>
      </dgm:prSet>
      <dgm:spPr/>
    </dgm:pt>
    <dgm:pt modelId="{B4756FD6-ACEA-4D3A-8FCF-03B2F752078D}" type="pres">
      <dgm:prSet presAssocID="{CBDF92ED-28D3-4EC3-81E3-A17464D7BB78}" presName="rootComposite" presStyleCnt="0"/>
      <dgm:spPr/>
    </dgm:pt>
    <dgm:pt modelId="{95CA6114-2205-4B3F-9DBF-4E3117634884}" type="pres">
      <dgm:prSet presAssocID="{CBDF92ED-28D3-4EC3-81E3-A17464D7BB78}" presName="rootText" presStyleLbl="node3" presStyleIdx="5" presStyleCnt="6" custScaleX="1921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1F78C7-99E2-46B6-A831-38D51FBCACAB}" type="pres">
      <dgm:prSet presAssocID="{CBDF92ED-28D3-4EC3-81E3-A17464D7BB78}" presName="rootConnector" presStyleLbl="node3" presStyleIdx="5" presStyleCnt="6"/>
      <dgm:spPr/>
      <dgm:t>
        <a:bodyPr/>
        <a:lstStyle/>
        <a:p>
          <a:endParaRPr lang="uk-UA"/>
        </a:p>
      </dgm:t>
    </dgm:pt>
    <dgm:pt modelId="{756F7D81-3D23-4885-92A1-51B93D53F057}" type="pres">
      <dgm:prSet presAssocID="{CBDF92ED-28D3-4EC3-81E3-A17464D7BB78}" presName="hierChild4" presStyleCnt="0"/>
      <dgm:spPr/>
    </dgm:pt>
    <dgm:pt modelId="{19B3DBF7-2A34-4D80-B4E5-A47F30A8943A}" type="pres">
      <dgm:prSet presAssocID="{CBDF92ED-28D3-4EC3-81E3-A17464D7BB78}" presName="hierChild5" presStyleCnt="0"/>
      <dgm:spPr/>
    </dgm:pt>
    <dgm:pt modelId="{5FB2A75C-A303-4DF5-9D00-08880363BC60}" type="pres">
      <dgm:prSet presAssocID="{51CC0AD2-CCCB-4CA3-A0FA-CC0870BAD55D}" presName="hierChild5" presStyleCnt="0"/>
      <dgm:spPr/>
    </dgm:pt>
    <dgm:pt modelId="{9DAAAD3F-4D4E-40E4-921E-673A3CB75923}" type="pres">
      <dgm:prSet presAssocID="{64E01BC4-7429-40E3-9165-0BD411D2E19B}" presName="hierChild3" presStyleCnt="0"/>
      <dgm:spPr/>
    </dgm:pt>
  </dgm:ptLst>
  <dgm:cxnLst>
    <dgm:cxn modelId="{BE26FD35-DF76-4F8F-8F49-B2D20B75FCD2}" type="presOf" srcId="{887A0CD9-DA2C-41C3-9B56-46CE6327CD5B}" destId="{3F40F0D2-0176-4006-894E-3B78A3EA120D}" srcOrd="0" destOrd="0" presId="urn:microsoft.com/office/officeart/2005/8/layout/orgChart1"/>
    <dgm:cxn modelId="{4292FC0B-045A-45A8-B5BC-1E19EEB42385}" type="presOf" srcId="{6E7DF1FB-0434-49EE-BA38-8B9E98B42AB5}" destId="{C37F211E-87A4-4258-9988-9F9FE82E423F}" srcOrd="0" destOrd="0" presId="urn:microsoft.com/office/officeart/2005/8/layout/orgChart1"/>
    <dgm:cxn modelId="{6CA3B4E5-C8F3-421D-B3A1-99380953C992}" srcId="{51CC0AD2-CCCB-4CA3-A0FA-CC0870BAD55D}" destId="{9FF183F7-3392-47E5-B747-2776D4D6C18E}" srcOrd="0" destOrd="0" parTransId="{75AF4C40-94E7-4CDB-9A9D-B59BCCC7D118}" sibTransId="{B88FA6F2-C17D-4E4E-A0C1-31AF2A723A07}"/>
    <dgm:cxn modelId="{0503ED29-0795-4E9E-BAB7-DE4C2A16DC36}" type="presOf" srcId="{2B5AB7D2-A9D5-47FC-A3CB-87A76E0AA6C4}" destId="{A0FA307C-0E73-491B-B5A7-18CD48950B66}" srcOrd="0" destOrd="0" presId="urn:microsoft.com/office/officeart/2005/8/layout/orgChart1"/>
    <dgm:cxn modelId="{9939834A-7CC8-452B-ADEA-A7C1566E6995}" type="presOf" srcId="{9FF183F7-3392-47E5-B747-2776D4D6C18E}" destId="{58042F9E-5E79-4994-A110-52435463D243}" srcOrd="1" destOrd="0" presId="urn:microsoft.com/office/officeart/2005/8/layout/orgChart1"/>
    <dgm:cxn modelId="{FE22DBB3-C3AF-4630-ACDA-27ECC92520A7}" srcId="{CB44B221-C295-405E-A856-322AF3B53CD6}" destId="{887A0CD9-DA2C-41C3-9B56-46CE6327CD5B}" srcOrd="0" destOrd="0" parTransId="{7032FD38-BF25-4548-8C2E-AB327548ABA1}" sibTransId="{C95A7211-A588-439E-8F8F-C855A14E3E09}"/>
    <dgm:cxn modelId="{37AB3C6B-BDC0-414E-9AEC-3CDB905ED4FE}" type="presOf" srcId="{A04FC1DE-2C7E-4D35-B2D3-80D9D4764D2E}" destId="{7E50E71A-5BBA-4072-8507-17FD6EC1939D}" srcOrd="0" destOrd="0" presId="urn:microsoft.com/office/officeart/2005/8/layout/orgChart1"/>
    <dgm:cxn modelId="{26979B54-1C4E-4F87-86E6-47D6FDBB611F}" type="presOf" srcId="{CB44B221-C295-405E-A856-322AF3B53CD6}" destId="{5FCDF2A6-A475-4A62-BE8A-0908B66EA69B}" srcOrd="1" destOrd="0" presId="urn:microsoft.com/office/officeart/2005/8/layout/orgChart1"/>
    <dgm:cxn modelId="{17B534FB-134A-4006-8376-DDAB44CD04FC}" type="presOf" srcId="{6E7DF1FB-0434-49EE-BA38-8B9E98B42AB5}" destId="{7A4C258F-D795-48D9-A10B-F262F2ACD45E}" srcOrd="1" destOrd="0" presId="urn:microsoft.com/office/officeart/2005/8/layout/orgChart1"/>
    <dgm:cxn modelId="{616DB632-70A7-465E-BB30-D81AE722204F}" type="presOf" srcId="{9FF183F7-3392-47E5-B747-2776D4D6C18E}" destId="{2D27E202-AA45-4C92-B429-8EF74C1A5330}" srcOrd="0" destOrd="0" presId="urn:microsoft.com/office/officeart/2005/8/layout/orgChart1"/>
    <dgm:cxn modelId="{50372CFE-C5DC-4827-B475-A883EE8A61D1}" type="presOf" srcId="{A6C8F87B-9B93-44AF-A42C-EC1C26381894}" destId="{758E534A-DD07-4E46-B377-A4C4F9B6CBDA}" srcOrd="0" destOrd="0" presId="urn:microsoft.com/office/officeart/2005/8/layout/orgChart1"/>
    <dgm:cxn modelId="{4BD2D2B0-565A-48F9-9731-374EA5B0BA97}" type="presOf" srcId="{B349AEDB-F567-41B6-9666-CA704CE7B2E8}" destId="{E6C62EBA-29E2-4468-ACB0-FB26DD6D1074}" srcOrd="0" destOrd="0" presId="urn:microsoft.com/office/officeart/2005/8/layout/orgChart1"/>
    <dgm:cxn modelId="{508563D9-DCA1-40B9-9F6F-039108C7E946}" srcId="{CB44B221-C295-405E-A856-322AF3B53CD6}" destId="{6E7DF1FB-0434-49EE-BA38-8B9E98B42AB5}" srcOrd="2" destOrd="0" parTransId="{B349AEDB-F567-41B6-9666-CA704CE7B2E8}" sibTransId="{B87E066F-D963-427E-A0A2-B243E6DE08CF}"/>
    <dgm:cxn modelId="{680D2AC7-0FAF-4BFD-80AB-099226940D5A}" type="presOf" srcId="{12FEEC5C-0F0B-4280-A12F-64FD22AAD853}" destId="{D6FE0CD8-5E38-4F82-B349-94A48D8F0A1C}" srcOrd="0" destOrd="0" presId="urn:microsoft.com/office/officeart/2005/8/layout/orgChart1"/>
    <dgm:cxn modelId="{A45BC63A-1EF6-468B-92AC-62F4932A6D4E}" type="presOf" srcId="{CBDF92ED-28D3-4EC3-81E3-A17464D7BB78}" destId="{95CA6114-2205-4B3F-9DBF-4E3117634884}" srcOrd="0" destOrd="0" presId="urn:microsoft.com/office/officeart/2005/8/layout/orgChart1"/>
    <dgm:cxn modelId="{DA4653F2-5656-4138-B8C2-E44D7A9EF829}" type="presOf" srcId="{BABBB66A-13DE-448C-9AE8-C0E6E42E26A3}" destId="{A36CAE26-9FCE-45F6-9484-10F5F92A5CAC}" srcOrd="0" destOrd="0" presId="urn:microsoft.com/office/officeart/2005/8/layout/orgChart1"/>
    <dgm:cxn modelId="{41410A23-ACD8-48E0-956B-8A191783178F}" type="presOf" srcId="{2B5AB7D2-A9D5-47FC-A3CB-87A76E0AA6C4}" destId="{A1E6AA2F-4139-4E90-86A0-6AF57DEE6307}" srcOrd="1" destOrd="0" presId="urn:microsoft.com/office/officeart/2005/8/layout/orgChart1"/>
    <dgm:cxn modelId="{1B2942DC-E690-4ABF-82A7-C6848006DA5E}" type="presOf" srcId="{94F37E25-FE6E-4B1A-96F0-652C101688B5}" destId="{2727B905-B227-4D6B-AD4D-E6654BD2CEAD}" srcOrd="1" destOrd="0" presId="urn:microsoft.com/office/officeart/2005/8/layout/orgChart1"/>
    <dgm:cxn modelId="{B59B34E7-74EE-4406-9FC5-2570779B2E2A}" type="presOf" srcId="{887A0CD9-DA2C-41C3-9B56-46CE6327CD5B}" destId="{89CBF205-81D9-4C9A-B1DF-646166D87886}" srcOrd="1" destOrd="0" presId="urn:microsoft.com/office/officeart/2005/8/layout/orgChart1"/>
    <dgm:cxn modelId="{1FF24D5D-8199-4A38-8508-56D42FF017CC}" type="presOf" srcId="{51CC0AD2-CCCB-4CA3-A0FA-CC0870BAD55D}" destId="{8D9F11B5-6CAB-4A6E-9660-075C3928C5BC}" srcOrd="1" destOrd="0" presId="urn:microsoft.com/office/officeart/2005/8/layout/orgChart1"/>
    <dgm:cxn modelId="{9419DF27-06B5-4076-8EC1-4B8815834A20}" type="presOf" srcId="{64E01BC4-7429-40E3-9165-0BD411D2E19B}" destId="{3188B066-59D2-4910-97F1-8F0DA497156B}" srcOrd="0" destOrd="0" presId="urn:microsoft.com/office/officeart/2005/8/layout/orgChart1"/>
    <dgm:cxn modelId="{B319BFD7-9F37-4877-8C2D-58CA5E8AEEAA}" type="presOf" srcId="{94F37E25-FE6E-4B1A-96F0-652C101688B5}" destId="{7D40AEBB-DE5E-411C-A36E-97C0A2C1922C}" srcOrd="0" destOrd="0" presId="urn:microsoft.com/office/officeart/2005/8/layout/orgChart1"/>
    <dgm:cxn modelId="{4DFF9E1B-7BD5-40E1-A0DD-33F223F8DA63}" type="presOf" srcId="{CBDF92ED-28D3-4EC3-81E3-A17464D7BB78}" destId="{F11F78C7-99E2-46B6-A831-38D51FBCACAB}" srcOrd="1" destOrd="0" presId="urn:microsoft.com/office/officeart/2005/8/layout/orgChart1"/>
    <dgm:cxn modelId="{8E9719FC-1608-4EE5-A49C-4593BCBF2800}" srcId="{51CC0AD2-CCCB-4CA3-A0FA-CC0870BAD55D}" destId="{CBDF92ED-28D3-4EC3-81E3-A17464D7BB78}" srcOrd="2" destOrd="0" parTransId="{96020BEB-A331-4B72-A010-705A3E048CEF}" sibTransId="{1DCD7DA6-C71D-49BE-981E-A89D1481EE64}"/>
    <dgm:cxn modelId="{8978ECC7-34EF-40CF-8664-D2BC832B3696}" type="presOf" srcId="{64E01BC4-7429-40E3-9165-0BD411D2E19B}" destId="{19B323CC-7C7F-410A-B4E2-BBB354399A85}" srcOrd="1" destOrd="0" presId="urn:microsoft.com/office/officeart/2005/8/layout/orgChart1"/>
    <dgm:cxn modelId="{854BD7AA-C842-4706-ACCF-B65454F3D479}" srcId="{64E01BC4-7429-40E3-9165-0BD411D2E19B}" destId="{51CC0AD2-CCCB-4CA3-A0FA-CC0870BAD55D}" srcOrd="1" destOrd="0" parTransId="{12FEEC5C-0F0B-4280-A12F-64FD22AAD853}" sibTransId="{9AF40DAC-B6B9-4813-AD57-A737045A2ED6}"/>
    <dgm:cxn modelId="{C262BDAD-0289-40B6-9E8B-02163E3021FE}" type="presOf" srcId="{51CC0AD2-CCCB-4CA3-A0FA-CC0870BAD55D}" destId="{459AABDF-B36B-4C41-9DD3-3B7B99906CCA}" srcOrd="0" destOrd="0" presId="urn:microsoft.com/office/officeart/2005/8/layout/orgChart1"/>
    <dgm:cxn modelId="{6AC8E961-2E28-4B7C-BEED-03B1FFE4511E}" type="presOf" srcId="{7032FD38-BF25-4548-8C2E-AB327548ABA1}" destId="{F09715BF-C5B0-45F4-8B78-179BAC05229A}" srcOrd="0" destOrd="0" presId="urn:microsoft.com/office/officeart/2005/8/layout/orgChart1"/>
    <dgm:cxn modelId="{21B6CD88-D7F3-47A8-BD1D-F523375E1674}" srcId="{CB44B221-C295-405E-A856-322AF3B53CD6}" destId="{94F37E25-FE6E-4B1A-96F0-652C101688B5}" srcOrd="1" destOrd="0" parTransId="{A6C8F87B-9B93-44AF-A42C-EC1C26381894}" sibTransId="{47BDFB6F-885A-4E62-B414-8A3AD129C937}"/>
    <dgm:cxn modelId="{97B51BEF-EB15-4AD9-8815-247015ADEF04}" srcId="{51CC0AD2-CCCB-4CA3-A0FA-CC0870BAD55D}" destId="{2B5AB7D2-A9D5-47FC-A3CB-87A76E0AA6C4}" srcOrd="1" destOrd="0" parTransId="{A04FC1DE-2C7E-4D35-B2D3-80D9D4764D2E}" sibTransId="{88C5070B-6757-4FEB-B94C-EFA6F7EA18A7}"/>
    <dgm:cxn modelId="{89A67BE4-52DE-47E2-AA14-D2CC5D44CBD3}" srcId="{64E01BC4-7429-40E3-9165-0BD411D2E19B}" destId="{CB44B221-C295-405E-A856-322AF3B53CD6}" srcOrd="0" destOrd="0" parTransId="{71EB83B4-9397-4152-8443-61BACF613603}" sibTransId="{A39F66F2-ACB7-475F-8EA8-5C40F27CC5A7}"/>
    <dgm:cxn modelId="{82C26104-A1B9-44B5-BE62-D27EDDD190E7}" srcId="{BABBB66A-13DE-448C-9AE8-C0E6E42E26A3}" destId="{64E01BC4-7429-40E3-9165-0BD411D2E19B}" srcOrd="0" destOrd="0" parTransId="{D9BA6260-3902-497E-972F-B1D884D286A0}" sibTransId="{C8D9743E-012A-45D9-BC46-E493DAF0AFCE}"/>
    <dgm:cxn modelId="{7A85B2F7-E8F6-4593-9D92-ED507F6B3678}" type="presOf" srcId="{71EB83B4-9397-4152-8443-61BACF613603}" destId="{7BED6009-3F97-4BBA-9318-05247A9D1991}" srcOrd="0" destOrd="0" presId="urn:microsoft.com/office/officeart/2005/8/layout/orgChart1"/>
    <dgm:cxn modelId="{8B555B19-D9BA-47D1-B205-67E02B26F9F1}" type="presOf" srcId="{CB44B221-C295-405E-A856-322AF3B53CD6}" destId="{41C90A7D-16EC-43A1-B1AD-4000A38DE894}" srcOrd="0" destOrd="0" presId="urn:microsoft.com/office/officeart/2005/8/layout/orgChart1"/>
    <dgm:cxn modelId="{35310186-61CA-40D4-A016-F18E521DD671}" type="presOf" srcId="{75AF4C40-94E7-4CDB-9A9D-B59BCCC7D118}" destId="{B3D70C8C-EB5E-474C-AC1D-D440BCEDA6F0}" srcOrd="0" destOrd="0" presId="urn:microsoft.com/office/officeart/2005/8/layout/orgChart1"/>
    <dgm:cxn modelId="{03710D2A-98F2-4749-A90C-AC075A660E83}" type="presOf" srcId="{96020BEB-A331-4B72-A010-705A3E048CEF}" destId="{1E2F6C62-DD29-4EF2-B86A-645FF7BF2E37}" srcOrd="0" destOrd="0" presId="urn:microsoft.com/office/officeart/2005/8/layout/orgChart1"/>
    <dgm:cxn modelId="{CAB8E5D2-F905-478C-9E1C-807A979C2CF0}" type="presParOf" srcId="{A36CAE26-9FCE-45F6-9484-10F5F92A5CAC}" destId="{A2E84411-F3F7-4001-8B32-E53A84C94077}" srcOrd="0" destOrd="0" presId="urn:microsoft.com/office/officeart/2005/8/layout/orgChart1"/>
    <dgm:cxn modelId="{CBEA3B06-4AB6-4B15-B260-EB0F760CCAE5}" type="presParOf" srcId="{A2E84411-F3F7-4001-8B32-E53A84C94077}" destId="{73C1B89F-5C5E-4010-B811-0910A034786D}" srcOrd="0" destOrd="0" presId="urn:microsoft.com/office/officeart/2005/8/layout/orgChart1"/>
    <dgm:cxn modelId="{F81DAB13-A919-4FF6-AA3A-872600589910}" type="presParOf" srcId="{73C1B89F-5C5E-4010-B811-0910A034786D}" destId="{3188B066-59D2-4910-97F1-8F0DA497156B}" srcOrd="0" destOrd="0" presId="urn:microsoft.com/office/officeart/2005/8/layout/orgChart1"/>
    <dgm:cxn modelId="{324A054C-3FC1-405C-B3F4-116ACCE9A0E0}" type="presParOf" srcId="{73C1B89F-5C5E-4010-B811-0910A034786D}" destId="{19B323CC-7C7F-410A-B4E2-BBB354399A85}" srcOrd="1" destOrd="0" presId="urn:microsoft.com/office/officeart/2005/8/layout/orgChart1"/>
    <dgm:cxn modelId="{8D1732BA-C2CA-411E-A180-5F94490CDD42}" type="presParOf" srcId="{A2E84411-F3F7-4001-8B32-E53A84C94077}" destId="{A0FA25AE-3901-4EF3-8D7C-D8542B935D10}" srcOrd="1" destOrd="0" presId="urn:microsoft.com/office/officeart/2005/8/layout/orgChart1"/>
    <dgm:cxn modelId="{367683A3-0529-4621-9C15-7C89B3584CA4}" type="presParOf" srcId="{A0FA25AE-3901-4EF3-8D7C-D8542B935D10}" destId="{7BED6009-3F97-4BBA-9318-05247A9D1991}" srcOrd="0" destOrd="0" presId="urn:microsoft.com/office/officeart/2005/8/layout/orgChart1"/>
    <dgm:cxn modelId="{EB543F3D-208C-43C2-83C0-D14ABAE0431F}" type="presParOf" srcId="{A0FA25AE-3901-4EF3-8D7C-D8542B935D10}" destId="{3E09E67A-E3F3-4232-9F29-3A9197CFE00C}" srcOrd="1" destOrd="0" presId="urn:microsoft.com/office/officeart/2005/8/layout/orgChart1"/>
    <dgm:cxn modelId="{58B762A5-34BB-4497-8786-6D3E23E9541F}" type="presParOf" srcId="{3E09E67A-E3F3-4232-9F29-3A9197CFE00C}" destId="{F95253D2-91F2-4DD5-939C-83C54362A7A2}" srcOrd="0" destOrd="0" presId="urn:microsoft.com/office/officeart/2005/8/layout/orgChart1"/>
    <dgm:cxn modelId="{5CDEAB57-9DAD-4C80-BD1E-F1E3FDF48B95}" type="presParOf" srcId="{F95253D2-91F2-4DD5-939C-83C54362A7A2}" destId="{41C90A7D-16EC-43A1-B1AD-4000A38DE894}" srcOrd="0" destOrd="0" presId="urn:microsoft.com/office/officeart/2005/8/layout/orgChart1"/>
    <dgm:cxn modelId="{A0E2E448-0169-4FFC-8745-821FEE3E453D}" type="presParOf" srcId="{F95253D2-91F2-4DD5-939C-83C54362A7A2}" destId="{5FCDF2A6-A475-4A62-BE8A-0908B66EA69B}" srcOrd="1" destOrd="0" presId="urn:microsoft.com/office/officeart/2005/8/layout/orgChart1"/>
    <dgm:cxn modelId="{CB0A1462-3225-48D2-A2AA-C722B9BB940D}" type="presParOf" srcId="{3E09E67A-E3F3-4232-9F29-3A9197CFE00C}" destId="{F5686462-CD7F-40C8-A000-48151763F17E}" srcOrd="1" destOrd="0" presId="urn:microsoft.com/office/officeart/2005/8/layout/orgChart1"/>
    <dgm:cxn modelId="{3D668FC4-EC5E-40D0-92D5-24437E22FAB7}" type="presParOf" srcId="{F5686462-CD7F-40C8-A000-48151763F17E}" destId="{F09715BF-C5B0-45F4-8B78-179BAC05229A}" srcOrd="0" destOrd="0" presId="urn:microsoft.com/office/officeart/2005/8/layout/orgChart1"/>
    <dgm:cxn modelId="{9FF49511-3779-4484-B1BA-949536CEB5B2}" type="presParOf" srcId="{F5686462-CD7F-40C8-A000-48151763F17E}" destId="{3D1CF768-F2CB-43FD-91AF-A3600A447AE7}" srcOrd="1" destOrd="0" presId="urn:microsoft.com/office/officeart/2005/8/layout/orgChart1"/>
    <dgm:cxn modelId="{89BADF7C-8D6A-49D0-8265-318B89BF6F7B}" type="presParOf" srcId="{3D1CF768-F2CB-43FD-91AF-A3600A447AE7}" destId="{B13BDE45-868F-4FEB-B06D-EDA64F9CA9D8}" srcOrd="0" destOrd="0" presId="urn:microsoft.com/office/officeart/2005/8/layout/orgChart1"/>
    <dgm:cxn modelId="{B859FC80-5705-4A1B-B8D9-9EC795A44AA1}" type="presParOf" srcId="{B13BDE45-868F-4FEB-B06D-EDA64F9CA9D8}" destId="{3F40F0D2-0176-4006-894E-3B78A3EA120D}" srcOrd="0" destOrd="0" presId="urn:microsoft.com/office/officeart/2005/8/layout/orgChart1"/>
    <dgm:cxn modelId="{8497033E-D824-4A9B-B501-F9335A30FF60}" type="presParOf" srcId="{B13BDE45-868F-4FEB-B06D-EDA64F9CA9D8}" destId="{89CBF205-81D9-4C9A-B1DF-646166D87886}" srcOrd="1" destOrd="0" presId="urn:microsoft.com/office/officeart/2005/8/layout/orgChart1"/>
    <dgm:cxn modelId="{634370D1-41E0-4507-8250-D078BA58A33C}" type="presParOf" srcId="{3D1CF768-F2CB-43FD-91AF-A3600A447AE7}" destId="{CF32793E-D95A-4531-B754-A46B4F11FDE1}" srcOrd="1" destOrd="0" presId="urn:microsoft.com/office/officeart/2005/8/layout/orgChart1"/>
    <dgm:cxn modelId="{11C55B0B-8283-48A8-B1E0-FAB8C5A88F65}" type="presParOf" srcId="{3D1CF768-F2CB-43FD-91AF-A3600A447AE7}" destId="{DD5FC544-1B32-4E29-A8FF-A7D040B7E319}" srcOrd="2" destOrd="0" presId="urn:microsoft.com/office/officeart/2005/8/layout/orgChart1"/>
    <dgm:cxn modelId="{CBA0B2E1-CCEA-4B68-9534-D3B119D1BC39}" type="presParOf" srcId="{F5686462-CD7F-40C8-A000-48151763F17E}" destId="{758E534A-DD07-4E46-B377-A4C4F9B6CBDA}" srcOrd="2" destOrd="0" presId="urn:microsoft.com/office/officeart/2005/8/layout/orgChart1"/>
    <dgm:cxn modelId="{A15273DE-89AD-498C-A1D3-C1700F12D514}" type="presParOf" srcId="{F5686462-CD7F-40C8-A000-48151763F17E}" destId="{52405EE5-E802-42D4-BE57-9AD6A72A52D9}" srcOrd="3" destOrd="0" presId="urn:microsoft.com/office/officeart/2005/8/layout/orgChart1"/>
    <dgm:cxn modelId="{47DAC037-52A8-4275-80CA-B408BD100D0B}" type="presParOf" srcId="{52405EE5-E802-42D4-BE57-9AD6A72A52D9}" destId="{E3FB02D4-4156-4B68-B20E-2B6FB8B66F0D}" srcOrd="0" destOrd="0" presId="urn:microsoft.com/office/officeart/2005/8/layout/orgChart1"/>
    <dgm:cxn modelId="{4D0A5730-D0A4-444E-B1CF-6EAD6488D15B}" type="presParOf" srcId="{E3FB02D4-4156-4B68-B20E-2B6FB8B66F0D}" destId="{7D40AEBB-DE5E-411C-A36E-97C0A2C1922C}" srcOrd="0" destOrd="0" presId="urn:microsoft.com/office/officeart/2005/8/layout/orgChart1"/>
    <dgm:cxn modelId="{0550B54D-8F60-4473-9D84-CEC17D35DD4A}" type="presParOf" srcId="{E3FB02D4-4156-4B68-B20E-2B6FB8B66F0D}" destId="{2727B905-B227-4D6B-AD4D-E6654BD2CEAD}" srcOrd="1" destOrd="0" presId="urn:microsoft.com/office/officeart/2005/8/layout/orgChart1"/>
    <dgm:cxn modelId="{8B892ABD-3D39-4C0F-B60B-777DCB42132D}" type="presParOf" srcId="{52405EE5-E802-42D4-BE57-9AD6A72A52D9}" destId="{A1DA5371-9CC8-46B2-A9CA-7F655F98CD3A}" srcOrd="1" destOrd="0" presId="urn:microsoft.com/office/officeart/2005/8/layout/orgChart1"/>
    <dgm:cxn modelId="{3213290A-FF1C-415C-A653-1234E180108E}" type="presParOf" srcId="{52405EE5-E802-42D4-BE57-9AD6A72A52D9}" destId="{90D61E7D-770A-4782-B8BF-2B82A5B146AA}" srcOrd="2" destOrd="0" presId="urn:microsoft.com/office/officeart/2005/8/layout/orgChart1"/>
    <dgm:cxn modelId="{4784455C-996D-435A-8EB0-10F9353EC9A9}" type="presParOf" srcId="{F5686462-CD7F-40C8-A000-48151763F17E}" destId="{E6C62EBA-29E2-4468-ACB0-FB26DD6D1074}" srcOrd="4" destOrd="0" presId="urn:microsoft.com/office/officeart/2005/8/layout/orgChart1"/>
    <dgm:cxn modelId="{0622D9D0-7370-4B69-834D-A57B3995EDED}" type="presParOf" srcId="{F5686462-CD7F-40C8-A000-48151763F17E}" destId="{49DB6DBB-C835-435C-8716-D4FF8193A8B9}" srcOrd="5" destOrd="0" presId="urn:microsoft.com/office/officeart/2005/8/layout/orgChart1"/>
    <dgm:cxn modelId="{3820F6F9-3B0C-458D-9804-860D93E898BD}" type="presParOf" srcId="{49DB6DBB-C835-435C-8716-D4FF8193A8B9}" destId="{3633F8B2-1ACC-4EE6-A609-CCDB0E245540}" srcOrd="0" destOrd="0" presId="urn:microsoft.com/office/officeart/2005/8/layout/orgChart1"/>
    <dgm:cxn modelId="{6FA04A4F-59F7-4520-8389-AC9C9DC73237}" type="presParOf" srcId="{3633F8B2-1ACC-4EE6-A609-CCDB0E245540}" destId="{C37F211E-87A4-4258-9988-9F9FE82E423F}" srcOrd="0" destOrd="0" presId="urn:microsoft.com/office/officeart/2005/8/layout/orgChart1"/>
    <dgm:cxn modelId="{87795799-C830-4106-901B-784C6A4161FE}" type="presParOf" srcId="{3633F8B2-1ACC-4EE6-A609-CCDB0E245540}" destId="{7A4C258F-D795-48D9-A10B-F262F2ACD45E}" srcOrd="1" destOrd="0" presId="urn:microsoft.com/office/officeart/2005/8/layout/orgChart1"/>
    <dgm:cxn modelId="{7474822A-D7CA-4506-AD4E-68FDF2874909}" type="presParOf" srcId="{49DB6DBB-C835-435C-8716-D4FF8193A8B9}" destId="{CE2B205E-0E81-402A-8950-1E071A9B812D}" srcOrd="1" destOrd="0" presId="urn:microsoft.com/office/officeart/2005/8/layout/orgChart1"/>
    <dgm:cxn modelId="{EE9D75B5-D3BC-46C1-9491-F7F2D4E41061}" type="presParOf" srcId="{49DB6DBB-C835-435C-8716-D4FF8193A8B9}" destId="{130A315C-03A8-4880-B60E-17B161BF1BE8}" srcOrd="2" destOrd="0" presId="urn:microsoft.com/office/officeart/2005/8/layout/orgChart1"/>
    <dgm:cxn modelId="{160B9DEF-5A1D-4350-911D-A30BDF73207C}" type="presParOf" srcId="{3E09E67A-E3F3-4232-9F29-3A9197CFE00C}" destId="{EF36DF1D-55F5-44C8-954C-EB9634F68C05}" srcOrd="2" destOrd="0" presId="urn:microsoft.com/office/officeart/2005/8/layout/orgChart1"/>
    <dgm:cxn modelId="{F4B089AD-FA20-4563-8962-01733D970857}" type="presParOf" srcId="{A0FA25AE-3901-4EF3-8D7C-D8542B935D10}" destId="{D6FE0CD8-5E38-4F82-B349-94A48D8F0A1C}" srcOrd="2" destOrd="0" presId="urn:microsoft.com/office/officeart/2005/8/layout/orgChart1"/>
    <dgm:cxn modelId="{DBCFAF0F-DB8E-4CA8-AB99-B1A883C37317}" type="presParOf" srcId="{A0FA25AE-3901-4EF3-8D7C-D8542B935D10}" destId="{A21A5EFC-3888-4832-8C6D-4586158A7E47}" srcOrd="3" destOrd="0" presId="urn:microsoft.com/office/officeart/2005/8/layout/orgChart1"/>
    <dgm:cxn modelId="{CCA1E3DD-C051-40E7-9865-2C5864FA7262}" type="presParOf" srcId="{A21A5EFC-3888-4832-8C6D-4586158A7E47}" destId="{80F594D5-A340-4D62-BF35-FCB92928FDA7}" srcOrd="0" destOrd="0" presId="urn:microsoft.com/office/officeart/2005/8/layout/orgChart1"/>
    <dgm:cxn modelId="{FA9A36DC-D5C2-4532-ABB1-5E5D81916334}" type="presParOf" srcId="{80F594D5-A340-4D62-BF35-FCB92928FDA7}" destId="{459AABDF-B36B-4C41-9DD3-3B7B99906CCA}" srcOrd="0" destOrd="0" presId="urn:microsoft.com/office/officeart/2005/8/layout/orgChart1"/>
    <dgm:cxn modelId="{1690D6B7-4D52-4F08-B383-BD7121726120}" type="presParOf" srcId="{80F594D5-A340-4D62-BF35-FCB92928FDA7}" destId="{8D9F11B5-6CAB-4A6E-9660-075C3928C5BC}" srcOrd="1" destOrd="0" presId="urn:microsoft.com/office/officeart/2005/8/layout/orgChart1"/>
    <dgm:cxn modelId="{6CDDF909-E7D4-487C-8ECB-5203F234A928}" type="presParOf" srcId="{A21A5EFC-3888-4832-8C6D-4586158A7E47}" destId="{CC22BED6-08A4-4458-BA69-CD9C2279D2B6}" srcOrd="1" destOrd="0" presId="urn:microsoft.com/office/officeart/2005/8/layout/orgChart1"/>
    <dgm:cxn modelId="{B69BB835-2C4E-478F-A6D7-371029328DEC}" type="presParOf" srcId="{CC22BED6-08A4-4458-BA69-CD9C2279D2B6}" destId="{B3D70C8C-EB5E-474C-AC1D-D440BCEDA6F0}" srcOrd="0" destOrd="0" presId="urn:microsoft.com/office/officeart/2005/8/layout/orgChart1"/>
    <dgm:cxn modelId="{AEB222F4-1DB8-4543-A360-33947EB555A0}" type="presParOf" srcId="{CC22BED6-08A4-4458-BA69-CD9C2279D2B6}" destId="{E12769F3-BBB7-4190-A793-1FBB61A9A85A}" srcOrd="1" destOrd="0" presId="urn:microsoft.com/office/officeart/2005/8/layout/orgChart1"/>
    <dgm:cxn modelId="{DCDDF3B4-0FE6-405E-B171-E86AC359FF37}" type="presParOf" srcId="{E12769F3-BBB7-4190-A793-1FBB61A9A85A}" destId="{6CF28D72-5F2C-467B-BEE8-8CC84067F622}" srcOrd="0" destOrd="0" presId="urn:microsoft.com/office/officeart/2005/8/layout/orgChart1"/>
    <dgm:cxn modelId="{BE7DA9F8-7074-449C-8D6F-A04B41770E78}" type="presParOf" srcId="{6CF28D72-5F2C-467B-BEE8-8CC84067F622}" destId="{2D27E202-AA45-4C92-B429-8EF74C1A5330}" srcOrd="0" destOrd="0" presId="urn:microsoft.com/office/officeart/2005/8/layout/orgChart1"/>
    <dgm:cxn modelId="{2E9623B5-804A-45F4-A12D-9AA0A05E8A05}" type="presParOf" srcId="{6CF28D72-5F2C-467B-BEE8-8CC84067F622}" destId="{58042F9E-5E79-4994-A110-52435463D243}" srcOrd="1" destOrd="0" presId="urn:microsoft.com/office/officeart/2005/8/layout/orgChart1"/>
    <dgm:cxn modelId="{AE294AE4-0A04-4528-AEFD-D334C6DFC571}" type="presParOf" srcId="{E12769F3-BBB7-4190-A793-1FBB61A9A85A}" destId="{67233FEB-9E26-48B9-A11B-8052372D521F}" srcOrd="1" destOrd="0" presId="urn:microsoft.com/office/officeart/2005/8/layout/orgChart1"/>
    <dgm:cxn modelId="{4F838A07-47B5-4CE1-92AB-C3E2F0FC1A4A}" type="presParOf" srcId="{E12769F3-BBB7-4190-A793-1FBB61A9A85A}" destId="{C0294ACF-5F58-4386-BA4A-3F353C631ABF}" srcOrd="2" destOrd="0" presId="urn:microsoft.com/office/officeart/2005/8/layout/orgChart1"/>
    <dgm:cxn modelId="{B75B7A4E-18A1-4FC4-91F3-CBE5ECEC8C27}" type="presParOf" srcId="{CC22BED6-08A4-4458-BA69-CD9C2279D2B6}" destId="{7E50E71A-5BBA-4072-8507-17FD6EC1939D}" srcOrd="2" destOrd="0" presId="urn:microsoft.com/office/officeart/2005/8/layout/orgChart1"/>
    <dgm:cxn modelId="{7A739B8C-DEB8-47E6-99B0-96D0C3A610C2}" type="presParOf" srcId="{CC22BED6-08A4-4458-BA69-CD9C2279D2B6}" destId="{197A2443-AA16-42AE-B942-AD565F1E7E2D}" srcOrd="3" destOrd="0" presId="urn:microsoft.com/office/officeart/2005/8/layout/orgChart1"/>
    <dgm:cxn modelId="{AF5F2A57-3C23-4DE2-9659-3E697131147E}" type="presParOf" srcId="{197A2443-AA16-42AE-B942-AD565F1E7E2D}" destId="{EB1899A2-B54B-47F5-90F2-D123CBCA08FD}" srcOrd="0" destOrd="0" presId="urn:microsoft.com/office/officeart/2005/8/layout/orgChart1"/>
    <dgm:cxn modelId="{E531A15F-118D-4FA3-8924-2673D3B40FBB}" type="presParOf" srcId="{EB1899A2-B54B-47F5-90F2-D123CBCA08FD}" destId="{A0FA307C-0E73-491B-B5A7-18CD48950B66}" srcOrd="0" destOrd="0" presId="urn:microsoft.com/office/officeart/2005/8/layout/orgChart1"/>
    <dgm:cxn modelId="{681B2A4F-FD09-40B4-9A3E-86CD8738A8EC}" type="presParOf" srcId="{EB1899A2-B54B-47F5-90F2-D123CBCA08FD}" destId="{A1E6AA2F-4139-4E90-86A0-6AF57DEE6307}" srcOrd="1" destOrd="0" presId="urn:microsoft.com/office/officeart/2005/8/layout/orgChart1"/>
    <dgm:cxn modelId="{B99D0F0C-C15A-475F-8373-60C99899AA0D}" type="presParOf" srcId="{197A2443-AA16-42AE-B942-AD565F1E7E2D}" destId="{ADE189A3-27B0-4E25-89C8-1D3D2C6F5806}" srcOrd="1" destOrd="0" presId="urn:microsoft.com/office/officeart/2005/8/layout/orgChart1"/>
    <dgm:cxn modelId="{B4F920A9-CF40-4832-A407-1B130B5A208B}" type="presParOf" srcId="{197A2443-AA16-42AE-B942-AD565F1E7E2D}" destId="{3290280F-6C6B-4055-BE65-36EA83CB59C7}" srcOrd="2" destOrd="0" presId="urn:microsoft.com/office/officeart/2005/8/layout/orgChart1"/>
    <dgm:cxn modelId="{D36877B2-A05D-4A63-BE46-05DF973D55FF}" type="presParOf" srcId="{CC22BED6-08A4-4458-BA69-CD9C2279D2B6}" destId="{1E2F6C62-DD29-4EF2-B86A-645FF7BF2E37}" srcOrd="4" destOrd="0" presId="urn:microsoft.com/office/officeart/2005/8/layout/orgChart1"/>
    <dgm:cxn modelId="{B2DF563C-EB6E-4E25-95EB-11F182515C4A}" type="presParOf" srcId="{CC22BED6-08A4-4458-BA69-CD9C2279D2B6}" destId="{8F207FAA-C739-46CB-8320-4BA7A627BFE1}" srcOrd="5" destOrd="0" presId="urn:microsoft.com/office/officeart/2005/8/layout/orgChart1"/>
    <dgm:cxn modelId="{C5E09DF1-5B7F-4345-AE7D-22BDCEC7F45B}" type="presParOf" srcId="{8F207FAA-C739-46CB-8320-4BA7A627BFE1}" destId="{B4756FD6-ACEA-4D3A-8FCF-03B2F752078D}" srcOrd="0" destOrd="0" presId="urn:microsoft.com/office/officeart/2005/8/layout/orgChart1"/>
    <dgm:cxn modelId="{F81B5687-C169-42CC-A9E6-CD58FBFCF991}" type="presParOf" srcId="{B4756FD6-ACEA-4D3A-8FCF-03B2F752078D}" destId="{95CA6114-2205-4B3F-9DBF-4E3117634884}" srcOrd="0" destOrd="0" presId="urn:microsoft.com/office/officeart/2005/8/layout/orgChart1"/>
    <dgm:cxn modelId="{F105BB56-300F-4F59-ABCC-9095E4B5B0BF}" type="presParOf" srcId="{B4756FD6-ACEA-4D3A-8FCF-03B2F752078D}" destId="{F11F78C7-99E2-46B6-A831-38D51FBCACAB}" srcOrd="1" destOrd="0" presId="urn:microsoft.com/office/officeart/2005/8/layout/orgChart1"/>
    <dgm:cxn modelId="{65913EF9-F0E3-445F-8E25-D5D848AF6F82}" type="presParOf" srcId="{8F207FAA-C739-46CB-8320-4BA7A627BFE1}" destId="{756F7D81-3D23-4885-92A1-51B93D53F057}" srcOrd="1" destOrd="0" presId="urn:microsoft.com/office/officeart/2005/8/layout/orgChart1"/>
    <dgm:cxn modelId="{EBFE4BE6-0582-44E4-B0D5-831F996B0C89}" type="presParOf" srcId="{8F207FAA-C739-46CB-8320-4BA7A627BFE1}" destId="{19B3DBF7-2A34-4D80-B4E5-A47F30A8943A}" srcOrd="2" destOrd="0" presId="urn:microsoft.com/office/officeart/2005/8/layout/orgChart1"/>
    <dgm:cxn modelId="{9B22953A-65FC-4099-B03D-368FE366ACE7}" type="presParOf" srcId="{A21A5EFC-3888-4832-8C6D-4586158A7E47}" destId="{5FB2A75C-A303-4DF5-9D00-08880363BC60}" srcOrd="2" destOrd="0" presId="urn:microsoft.com/office/officeart/2005/8/layout/orgChart1"/>
    <dgm:cxn modelId="{6E0DFCEF-6B7C-4362-B658-B8D498F31040}" type="presParOf" srcId="{A2E84411-F3F7-4001-8B32-E53A84C94077}" destId="{9DAAAD3F-4D4E-40E4-921E-673A3CB759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0A28A-EEA9-4883-9E8F-C442A93DD2A3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8BA9C325-8D25-461B-B4D7-85F06EC2916B}">
      <dgm:prSet phldrT="[Текст]" custT="1"/>
      <dgm:spPr/>
      <dgm:t>
        <a:bodyPr/>
        <a:lstStyle/>
        <a:p>
          <a:r>
            <a:rPr lang="uk-UA" sz="2400" b="1" dirty="0" smtClean="0"/>
            <a:t>Обробіток ґрунту </a:t>
          </a:r>
          <a:endParaRPr lang="uk-UA" sz="2400" b="1" dirty="0"/>
        </a:p>
      </dgm:t>
    </dgm:pt>
    <dgm:pt modelId="{6BFC06D8-834E-4B1C-A41C-6B7412375789}" type="parTrans" cxnId="{A38C6C62-43D4-43D9-9810-87932013287E}">
      <dgm:prSet/>
      <dgm:spPr/>
      <dgm:t>
        <a:bodyPr/>
        <a:lstStyle/>
        <a:p>
          <a:endParaRPr lang="uk-UA" sz="2000"/>
        </a:p>
      </dgm:t>
    </dgm:pt>
    <dgm:pt modelId="{54E8DB33-E22E-47CF-811F-B41E11467650}" type="sibTrans" cxnId="{A38C6C62-43D4-43D9-9810-87932013287E}">
      <dgm:prSet/>
      <dgm:spPr/>
      <dgm:t>
        <a:bodyPr/>
        <a:lstStyle/>
        <a:p>
          <a:endParaRPr lang="uk-UA" sz="2000"/>
        </a:p>
      </dgm:t>
    </dgm:pt>
    <dgm:pt modelId="{C2BE0160-6608-4146-97D4-A457EF475AB0}">
      <dgm:prSet phldrT="[Текст]" custT="1"/>
      <dgm:spPr/>
      <dgm:t>
        <a:bodyPr/>
        <a:lstStyle/>
        <a:p>
          <a:r>
            <a:rPr lang="uk-UA" sz="2000" b="1" dirty="0" smtClean="0"/>
            <a:t>залежно від агротехнічних функцій</a:t>
          </a:r>
          <a:endParaRPr lang="uk-UA" sz="2000" b="1" dirty="0"/>
        </a:p>
      </dgm:t>
    </dgm:pt>
    <dgm:pt modelId="{4C7A83E9-162D-4E6C-95F8-1C88E325CF39}" type="parTrans" cxnId="{557EA5D5-6005-4DEB-A051-9875D507509A}">
      <dgm:prSet/>
      <dgm:spPr/>
      <dgm:t>
        <a:bodyPr/>
        <a:lstStyle/>
        <a:p>
          <a:endParaRPr lang="uk-UA" sz="2000"/>
        </a:p>
      </dgm:t>
    </dgm:pt>
    <dgm:pt modelId="{DCA9C5C6-E65F-4B00-87D1-87B4AC6EA5DA}" type="sibTrans" cxnId="{557EA5D5-6005-4DEB-A051-9875D507509A}">
      <dgm:prSet/>
      <dgm:spPr/>
      <dgm:t>
        <a:bodyPr/>
        <a:lstStyle/>
        <a:p>
          <a:endParaRPr lang="uk-UA" sz="2000"/>
        </a:p>
      </dgm:t>
    </dgm:pt>
    <dgm:pt modelId="{B8D9E7FC-7ACA-4EF4-A156-182BC9B57A4B}">
      <dgm:prSet phldrT="[Текст]" custT="1"/>
      <dgm:spPr/>
      <dgm:t>
        <a:bodyPr/>
        <a:lstStyle/>
        <a:p>
          <a:r>
            <a:rPr lang="uk-UA" sz="2000" b="1" dirty="0" smtClean="0"/>
            <a:t>за глибиною</a:t>
          </a:r>
          <a:endParaRPr lang="uk-UA" sz="2000" b="1" dirty="0"/>
        </a:p>
      </dgm:t>
    </dgm:pt>
    <dgm:pt modelId="{7E7E9342-90D8-40FA-B8C6-2126FBA6C744}" type="parTrans" cxnId="{2DAA8EE8-A8EF-48D8-A606-E4CE1F864688}">
      <dgm:prSet/>
      <dgm:spPr/>
      <dgm:t>
        <a:bodyPr/>
        <a:lstStyle/>
        <a:p>
          <a:endParaRPr lang="uk-UA" sz="2000"/>
        </a:p>
      </dgm:t>
    </dgm:pt>
    <dgm:pt modelId="{31CC33FB-E45F-4F1B-A3A4-65422D4AE1A1}" type="sibTrans" cxnId="{2DAA8EE8-A8EF-48D8-A606-E4CE1F864688}">
      <dgm:prSet/>
      <dgm:spPr/>
      <dgm:t>
        <a:bodyPr/>
        <a:lstStyle/>
        <a:p>
          <a:endParaRPr lang="uk-UA" sz="2000"/>
        </a:p>
      </dgm:t>
    </dgm:pt>
    <dgm:pt modelId="{B2598FDF-8005-415B-89E5-F19380EEBCF2}">
      <dgm:prSet custT="1"/>
      <dgm:spPr/>
      <dgm:t>
        <a:bodyPr/>
        <a:lstStyle/>
        <a:p>
          <a:r>
            <a:rPr lang="uk-UA" sz="2000" dirty="0" smtClean="0"/>
            <a:t>основний</a:t>
          </a:r>
          <a:endParaRPr lang="uk-UA" sz="2000" dirty="0"/>
        </a:p>
      </dgm:t>
    </dgm:pt>
    <dgm:pt modelId="{FB9756C2-55E6-44E6-8FE6-D6EE2E87A902}" type="parTrans" cxnId="{F4C19EED-9EB9-4DCF-9839-DED00C72E0BB}">
      <dgm:prSet/>
      <dgm:spPr/>
      <dgm:t>
        <a:bodyPr/>
        <a:lstStyle/>
        <a:p>
          <a:endParaRPr lang="uk-UA" sz="2000"/>
        </a:p>
      </dgm:t>
    </dgm:pt>
    <dgm:pt modelId="{6825AD8B-ADE7-4024-9211-1D942E192E4B}" type="sibTrans" cxnId="{F4C19EED-9EB9-4DCF-9839-DED00C72E0BB}">
      <dgm:prSet/>
      <dgm:spPr/>
      <dgm:t>
        <a:bodyPr/>
        <a:lstStyle/>
        <a:p>
          <a:endParaRPr lang="uk-UA" sz="2000"/>
        </a:p>
      </dgm:t>
    </dgm:pt>
    <dgm:pt modelId="{1B449F87-F0EA-4BBA-B8F3-837A13B1EBF4}">
      <dgm:prSet custT="1"/>
      <dgm:spPr/>
      <dgm:t>
        <a:bodyPr/>
        <a:lstStyle/>
        <a:p>
          <a:r>
            <a:rPr lang="uk-UA" sz="2000" smtClean="0"/>
            <a:t>передпосівний</a:t>
          </a:r>
          <a:endParaRPr lang="uk-UA" sz="2000"/>
        </a:p>
      </dgm:t>
    </dgm:pt>
    <dgm:pt modelId="{CE7AAC92-C1F9-4AAD-B48A-DED4B8341F4A}" type="parTrans" cxnId="{A09E51E2-56D5-4E87-8E7D-E48C3374E9B1}">
      <dgm:prSet/>
      <dgm:spPr/>
      <dgm:t>
        <a:bodyPr/>
        <a:lstStyle/>
        <a:p>
          <a:endParaRPr lang="uk-UA" sz="2000"/>
        </a:p>
      </dgm:t>
    </dgm:pt>
    <dgm:pt modelId="{792C6001-D502-47F0-B790-BDD8112F5593}" type="sibTrans" cxnId="{A09E51E2-56D5-4E87-8E7D-E48C3374E9B1}">
      <dgm:prSet/>
      <dgm:spPr/>
      <dgm:t>
        <a:bodyPr/>
        <a:lstStyle/>
        <a:p>
          <a:endParaRPr lang="uk-UA" sz="2000"/>
        </a:p>
      </dgm:t>
    </dgm:pt>
    <dgm:pt modelId="{86513229-58CB-4804-A520-20AB9D4978FA}">
      <dgm:prSet custT="1"/>
      <dgm:spPr/>
      <dgm:t>
        <a:bodyPr/>
        <a:lstStyle/>
        <a:p>
          <a:r>
            <a:rPr lang="uk-UA" sz="2000" b="0" smtClean="0"/>
            <a:t>міжрядний</a:t>
          </a:r>
          <a:endParaRPr lang="uk-UA" sz="2000" b="0"/>
        </a:p>
      </dgm:t>
    </dgm:pt>
    <dgm:pt modelId="{F83D316E-DFB7-4E38-9D61-74AD69080759}" type="parTrans" cxnId="{373BF182-0F83-43ED-AD68-151928A2F481}">
      <dgm:prSet/>
      <dgm:spPr/>
      <dgm:t>
        <a:bodyPr/>
        <a:lstStyle/>
        <a:p>
          <a:endParaRPr lang="uk-UA" sz="2000"/>
        </a:p>
      </dgm:t>
    </dgm:pt>
    <dgm:pt modelId="{0D84F1EF-77C5-4C12-87B6-2F4514618B45}" type="sibTrans" cxnId="{373BF182-0F83-43ED-AD68-151928A2F481}">
      <dgm:prSet/>
      <dgm:spPr/>
      <dgm:t>
        <a:bodyPr/>
        <a:lstStyle/>
        <a:p>
          <a:endParaRPr lang="uk-UA" sz="2000"/>
        </a:p>
      </dgm:t>
    </dgm:pt>
    <dgm:pt modelId="{750D7A8E-A750-4882-BEC5-2E6D04FF86D1}">
      <dgm:prSet custT="1"/>
      <dgm:spPr/>
      <dgm:t>
        <a:bodyPr/>
        <a:lstStyle/>
        <a:p>
          <a:r>
            <a:rPr lang="ru-RU" sz="2000" dirty="0" err="1" smtClean="0"/>
            <a:t>поверхневий</a:t>
          </a:r>
          <a:r>
            <a:rPr lang="ru-RU" sz="2000" dirty="0" smtClean="0"/>
            <a:t> (на </a:t>
          </a:r>
          <a:r>
            <a:rPr lang="ru-RU" sz="2000" dirty="0" err="1" smtClean="0"/>
            <a:t>глибину</a:t>
          </a:r>
          <a:r>
            <a:rPr lang="ru-RU" sz="2000" dirty="0" smtClean="0"/>
            <a:t> 0…8 см); </a:t>
          </a:r>
          <a:endParaRPr lang="uk-UA" sz="2000" dirty="0"/>
        </a:p>
      </dgm:t>
    </dgm:pt>
    <dgm:pt modelId="{9BDEA462-591E-434F-88C7-15B757279C47}" type="parTrans" cxnId="{52651E6D-6CA8-44A9-843E-4EA8905E1269}">
      <dgm:prSet/>
      <dgm:spPr/>
      <dgm:t>
        <a:bodyPr/>
        <a:lstStyle/>
        <a:p>
          <a:endParaRPr lang="uk-UA" sz="2000"/>
        </a:p>
      </dgm:t>
    </dgm:pt>
    <dgm:pt modelId="{D84F3459-89A0-47E6-B1EA-093D8F5B2D37}" type="sibTrans" cxnId="{52651E6D-6CA8-44A9-843E-4EA8905E1269}">
      <dgm:prSet/>
      <dgm:spPr/>
      <dgm:t>
        <a:bodyPr/>
        <a:lstStyle/>
        <a:p>
          <a:endParaRPr lang="uk-UA" sz="2000"/>
        </a:p>
      </dgm:t>
    </dgm:pt>
    <dgm:pt modelId="{BF70F549-845A-4A33-98EC-CB69B1657368}">
      <dgm:prSet custT="1"/>
      <dgm:spPr/>
      <dgm:t>
        <a:bodyPr/>
        <a:lstStyle/>
        <a:p>
          <a:r>
            <a:rPr lang="uk-UA" sz="2000" dirty="0" smtClean="0"/>
            <a:t>нульовий (без обробітку)</a:t>
          </a:r>
          <a:endParaRPr lang="uk-UA" sz="2000" dirty="0"/>
        </a:p>
      </dgm:t>
    </dgm:pt>
    <dgm:pt modelId="{360EC958-6F3E-47FF-B4CA-A11E7B1D54FA}" type="parTrans" cxnId="{459E107A-33CB-4BDC-820B-97362DF17273}">
      <dgm:prSet/>
      <dgm:spPr/>
      <dgm:t>
        <a:bodyPr/>
        <a:lstStyle/>
        <a:p>
          <a:endParaRPr lang="uk-UA" sz="2000"/>
        </a:p>
      </dgm:t>
    </dgm:pt>
    <dgm:pt modelId="{7F2FC7D3-2A83-4A85-B327-9D3F54E8989D}" type="sibTrans" cxnId="{459E107A-33CB-4BDC-820B-97362DF17273}">
      <dgm:prSet/>
      <dgm:spPr/>
      <dgm:t>
        <a:bodyPr/>
        <a:lstStyle/>
        <a:p>
          <a:endParaRPr lang="uk-UA" sz="2000"/>
        </a:p>
      </dgm:t>
    </dgm:pt>
    <dgm:pt modelId="{A3D6831B-F48C-4E99-827A-5BCB5F4F7E51}">
      <dgm:prSet custT="1"/>
      <dgm:spPr/>
      <dgm:t>
        <a:bodyPr/>
        <a:lstStyle/>
        <a:p>
          <a:r>
            <a:rPr lang="ru-RU" sz="2000" dirty="0" err="1" smtClean="0"/>
            <a:t>мілкий</a:t>
          </a:r>
          <a:r>
            <a:rPr lang="ru-RU" sz="2000" dirty="0" smtClean="0"/>
            <a:t> (на 8…16 см); </a:t>
          </a:r>
          <a:endParaRPr lang="uk-UA" sz="2000" dirty="0"/>
        </a:p>
      </dgm:t>
    </dgm:pt>
    <dgm:pt modelId="{35407303-53C3-402E-B283-F8906A86B24B}" type="parTrans" cxnId="{962625C0-E356-4DDD-BCB7-CCE93813BD08}">
      <dgm:prSet/>
      <dgm:spPr/>
      <dgm:t>
        <a:bodyPr/>
        <a:lstStyle/>
        <a:p>
          <a:endParaRPr lang="uk-UA" sz="2000"/>
        </a:p>
      </dgm:t>
    </dgm:pt>
    <dgm:pt modelId="{C1BE77BD-9604-4ECA-B1F5-5ADEDF547E2B}" type="sibTrans" cxnId="{962625C0-E356-4DDD-BCB7-CCE93813BD08}">
      <dgm:prSet/>
      <dgm:spPr/>
      <dgm:t>
        <a:bodyPr/>
        <a:lstStyle/>
        <a:p>
          <a:endParaRPr lang="uk-UA" sz="2000"/>
        </a:p>
      </dgm:t>
    </dgm:pt>
    <dgm:pt modelId="{C8CA0FB9-2F3E-4F97-8573-7697792FA146}">
      <dgm:prSet custT="1"/>
      <dgm:spPr/>
      <dgm:t>
        <a:bodyPr/>
        <a:lstStyle/>
        <a:p>
          <a:r>
            <a:rPr lang="ru-RU" sz="2000" dirty="0" err="1" smtClean="0"/>
            <a:t>середній</a:t>
          </a:r>
          <a:r>
            <a:rPr lang="ru-RU" sz="2000" dirty="0" smtClean="0"/>
            <a:t> (на 16…24 см); </a:t>
          </a:r>
          <a:endParaRPr lang="uk-UA" sz="2000" dirty="0"/>
        </a:p>
      </dgm:t>
    </dgm:pt>
    <dgm:pt modelId="{CE30AFBD-007D-4D81-AD9A-1FFB5CA735EB}" type="parTrans" cxnId="{AC10AEBC-9EBD-4EBA-B0D1-88EA4DE3BE0B}">
      <dgm:prSet/>
      <dgm:spPr/>
      <dgm:t>
        <a:bodyPr/>
        <a:lstStyle/>
        <a:p>
          <a:endParaRPr lang="uk-UA" sz="2000"/>
        </a:p>
      </dgm:t>
    </dgm:pt>
    <dgm:pt modelId="{0E91F190-2897-4FF0-9611-2C75688B1CD7}" type="sibTrans" cxnId="{AC10AEBC-9EBD-4EBA-B0D1-88EA4DE3BE0B}">
      <dgm:prSet/>
      <dgm:spPr/>
      <dgm:t>
        <a:bodyPr/>
        <a:lstStyle/>
        <a:p>
          <a:endParaRPr lang="uk-UA" sz="2000"/>
        </a:p>
      </dgm:t>
    </dgm:pt>
    <dgm:pt modelId="{A0B9BDBA-0229-493E-BECB-F0D4B9851D64}">
      <dgm:prSet custT="1"/>
      <dgm:spPr/>
      <dgm:t>
        <a:bodyPr/>
        <a:lstStyle/>
        <a:p>
          <a:r>
            <a:rPr lang="ru-RU" sz="2000" dirty="0" err="1" smtClean="0"/>
            <a:t>глибокий</a:t>
          </a:r>
          <a:r>
            <a:rPr lang="ru-RU" sz="2000" dirty="0" smtClean="0"/>
            <a:t> (на 24…35 см); </a:t>
          </a:r>
          <a:endParaRPr lang="uk-UA" sz="2000" dirty="0"/>
        </a:p>
      </dgm:t>
    </dgm:pt>
    <dgm:pt modelId="{749A6FD1-03F5-4177-BA94-10D47CFB61D6}" type="parTrans" cxnId="{3C02283E-B97A-4300-8F39-D096FDAE8CA1}">
      <dgm:prSet/>
      <dgm:spPr/>
      <dgm:t>
        <a:bodyPr/>
        <a:lstStyle/>
        <a:p>
          <a:endParaRPr lang="uk-UA" sz="2000"/>
        </a:p>
      </dgm:t>
    </dgm:pt>
    <dgm:pt modelId="{28A167AD-009D-4718-A48A-D51DF4F0293F}" type="sibTrans" cxnId="{3C02283E-B97A-4300-8F39-D096FDAE8CA1}">
      <dgm:prSet/>
      <dgm:spPr/>
      <dgm:t>
        <a:bodyPr/>
        <a:lstStyle/>
        <a:p>
          <a:endParaRPr lang="uk-UA" sz="2000"/>
        </a:p>
      </dgm:t>
    </dgm:pt>
    <dgm:pt modelId="{2A1006BA-B7CC-43D8-B5A6-EB4C168446CD}">
      <dgm:prSet custT="1"/>
      <dgm:spPr/>
      <dgm:t>
        <a:bodyPr/>
        <a:lstStyle/>
        <a:p>
          <a:r>
            <a:rPr lang="ru-RU" sz="2000" dirty="0" err="1" smtClean="0"/>
            <a:t>меліоративний</a:t>
          </a:r>
          <a:r>
            <a:rPr lang="ru-RU" sz="2000" dirty="0" smtClean="0"/>
            <a:t> — на глибину понад 35 см. </a:t>
          </a:r>
          <a:endParaRPr lang="uk-UA" sz="2000" dirty="0"/>
        </a:p>
      </dgm:t>
    </dgm:pt>
    <dgm:pt modelId="{785F9F13-9D49-4815-86FF-30E0C0908310}" type="parTrans" cxnId="{9F6828F9-5042-4EFD-B1D0-A626F9537404}">
      <dgm:prSet/>
      <dgm:spPr/>
      <dgm:t>
        <a:bodyPr/>
        <a:lstStyle/>
        <a:p>
          <a:endParaRPr lang="uk-UA" sz="2000"/>
        </a:p>
      </dgm:t>
    </dgm:pt>
    <dgm:pt modelId="{CDB9BF90-4461-4346-B907-68891F1ABAAF}" type="sibTrans" cxnId="{9F6828F9-5042-4EFD-B1D0-A626F9537404}">
      <dgm:prSet/>
      <dgm:spPr/>
      <dgm:t>
        <a:bodyPr/>
        <a:lstStyle/>
        <a:p>
          <a:endParaRPr lang="uk-UA" sz="2000"/>
        </a:p>
      </dgm:t>
    </dgm:pt>
    <dgm:pt modelId="{8FE8B2BB-9F87-40DC-BFE1-5FD18150AA51}" type="pres">
      <dgm:prSet presAssocID="{FA20A28A-EEA9-4883-9E8F-C442A93DD2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600F869-A755-4731-ABC3-398114D42C65}" type="pres">
      <dgm:prSet presAssocID="{8BA9C325-8D25-461B-B4D7-85F06EC2916B}" presName="hierRoot1" presStyleCnt="0">
        <dgm:presLayoutVars>
          <dgm:hierBranch val="init"/>
        </dgm:presLayoutVars>
      </dgm:prSet>
      <dgm:spPr/>
    </dgm:pt>
    <dgm:pt modelId="{08620B14-729E-4301-BE0F-2A2D40BE9AC9}" type="pres">
      <dgm:prSet presAssocID="{8BA9C325-8D25-461B-B4D7-85F06EC2916B}" presName="rootComposite1" presStyleCnt="0"/>
      <dgm:spPr/>
    </dgm:pt>
    <dgm:pt modelId="{B4FBD7D7-4CDF-4EC7-B8CE-EA96A12B05BC}" type="pres">
      <dgm:prSet presAssocID="{8BA9C325-8D25-461B-B4D7-85F06EC2916B}" presName="rootText1" presStyleLbl="node0" presStyleIdx="0" presStyleCnt="1" custScaleX="2613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911FFF-3E12-4B45-ADCF-73EF30CB8141}" type="pres">
      <dgm:prSet presAssocID="{8BA9C325-8D25-461B-B4D7-85F06EC2916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402300C-674A-4199-B832-20BD139FE035}" type="pres">
      <dgm:prSet presAssocID="{8BA9C325-8D25-461B-B4D7-85F06EC2916B}" presName="hierChild2" presStyleCnt="0"/>
      <dgm:spPr/>
    </dgm:pt>
    <dgm:pt modelId="{E0E24941-C2B3-4915-83B9-2CA7FFC6185B}" type="pres">
      <dgm:prSet presAssocID="{4C7A83E9-162D-4E6C-95F8-1C88E325CF39}" presName="Name37" presStyleLbl="parChTrans1D2" presStyleIdx="0" presStyleCnt="2"/>
      <dgm:spPr/>
      <dgm:t>
        <a:bodyPr/>
        <a:lstStyle/>
        <a:p>
          <a:endParaRPr lang="uk-UA"/>
        </a:p>
      </dgm:t>
    </dgm:pt>
    <dgm:pt modelId="{A06F297C-F3BB-447E-8541-872BDD3D01ED}" type="pres">
      <dgm:prSet presAssocID="{C2BE0160-6608-4146-97D4-A457EF475AB0}" presName="hierRoot2" presStyleCnt="0">
        <dgm:presLayoutVars>
          <dgm:hierBranch val="init"/>
        </dgm:presLayoutVars>
      </dgm:prSet>
      <dgm:spPr/>
    </dgm:pt>
    <dgm:pt modelId="{E4F9097B-5944-4C56-9623-3242A9790363}" type="pres">
      <dgm:prSet presAssocID="{C2BE0160-6608-4146-97D4-A457EF475AB0}" presName="rootComposite" presStyleCnt="0"/>
      <dgm:spPr/>
    </dgm:pt>
    <dgm:pt modelId="{D7EA5D72-451E-4CD0-B36C-6E4D38A5F864}" type="pres">
      <dgm:prSet presAssocID="{C2BE0160-6608-4146-97D4-A457EF475AB0}" presName="rootText" presStyleLbl="node2" presStyleIdx="0" presStyleCnt="2" custScaleX="2405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0CA25DB-0284-42EB-99C9-2CD1EEDAD823}" type="pres">
      <dgm:prSet presAssocID="{C2BE0160-6608-4146-97D4-A457EF475AB0}" presName="rootConnector" presStyleLbl="node2" presStyleIdx="0" presStyleCnt="2"/>
      <dgm:spPr/>
      <dgm:t>
        <a:bodyPr/>
        <a:lstStyle/>
        <a:p>
          <a:endParaRPr lang="uk-UA"/>
        </a:p>
      </dgm:t>
    </dgm:pt>
    <dgm:pt modelId="{F2FA0A53-41A4-4217-AC80-C0000B855ADC}" type="pres">
      <dgm:prSet presAssocID="{C2BE0160-6608-4146-97D4-A457EF475AB0}" presName="hierChild4" presStyleCnt="0"/>
      <dgm:spPr/>
    </dgm:pt>
    <dgm:pt modelId="{432FFF3B-C3A1-4814-8D7A-FBE571F9C05E}" type="pres">
      <dgm:prSet presAssocID="{FB9756C2-55E6-44E6-8FE6-D6EE2E87A902}" presName="Name37" presStyleLbl="parChTrans1D3" presStyleIdx="0" presStyleCnt="9"/>
      <dgm:spPr/>
      <dgm:t>
        <a:bodyPr/>
        <a:lstStyle/>
        <a:p>
          <a:endParaRPr lang="uk-UA"/>
        </a:p>
      </dgm:t>
    </dgm:pt>
    <dgm:pt modelId="{806B12C3-158C-40BF-A024-9DD112009533}" type="pres">
      <dgm:prSet presAssocID="{B2598FDF-8005-415B-89E5-F19380EEBCF2}" presName="hierRoot2" presStyleCnt="0">
        <dgm:presLayoutVars>
          <dgm:hierBranch val="init"/>
        </dgm:presLayoutVars>
      </dgm:prSet>
      <dgm:spPr/>
    </dgm:pt>
    <dgm:pt modelId="{B7EFAA0E-BD94-418C-BB48-69438CC64C0E}" type="pres">
      <dgm:prSet presAssocID="{B2598FDF-8005-415B-89E5-F19380EEBCF2}" presName="rootComposite" presStyleCnt="0"/>
      <dgm:spPr/>
    </dgm:pt>
    <dgm:pt modelId="{8AC7D726-2157-4991-A4EE-DB2EB233FCD1}" type="pres">
      <dgm:prSet presAssocID="{B2598FDF-8005-415B-89E5-F19380EEBCF2}" presName="rootText" presStyleLbl="node3" presStyleIdx="0" presStyleCnt="9" custScaleX="1423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3D87A48-D05C-4A38-A2E8-4249ADBE9C3C}" type="pres">
      <dgm:prSet presAssocID="{B2598FDF-8005-415B-89E5-F19380EEBCF2}" presName="rootConnector" presStyleLbl="node3" presStyleIdx="0" presStyleCnt="9"/>
      <dgm:spPr/>
      <dgm:t>
        <a:bodyPr/>
        <a:lstStyle/>
        <a:p>
          <a:endParaRPr lang="uk-UA"/>
        </a:p>
      </dgm:t>
    </dgm:pt>
    <dgm:pt modelId="{BCAB4945-8C6C-4936-BB32-812202642646}" type="pres">
      <dgm:prSet presAssocID="{B2598FDF-8005-415B-89E5-F19380EEBCF2}" presName="hierChild4" presStyleCnt="0"/>
      <dgm:spPr/>
    </dgm:pt>
    <dgm:pt modelId="{7FB95F67-60DF-4E84-A7AC-C4BB0985CDE7}" type="pres">
      <dgm:prSet presAssocID="{B2598FDF-8005-415B-89E5-F19380EEBCF2}" presName="hierChild5" presStyleCnt="0"/>
      <dgm:spPr/>
    </dgm:pt>
    <dgm:pt modelId="{0F1919E8-BF65-4CDC-BA9B-9E7288E2DB44}" type="pres">
      <dgm:prSet presAssocID="{CE7AAC92-C1F9-4AAD-B48A-DED4B8341F4A}" presName="Name37" presStyleLbl="parChTrans1D3" presStyleIdx="1" presStyleCnt="9"/>
      <dgm:spPr/>
      <dgm:t>
        <a:bodyPr/>
        <a:lstStyle/>
        <a:p>
          <a:endParaRPr lang="uk-UA"/>
        </a:p>
      </dgm:t>
    </dgm:pt>
    <dgm:pt modelId="{E9524D10-BE39-4FAD-A375-93C1407B4DAA}" type="pres">
      <dgm:prSet presAssocID="{1B449F87-F0EA-4BBA-B8F3-837A13B1EBF4}" presName="hierRoot2" presStyleCnt="0">
        <dgm:presLayoutVars>
          <dgm:hierBranch val="init"/>
        </dgm:presLayoutVars>
      </dgm:prSet>
      <dgm:spPr/>
    </dgm:pt>
    <dgm:pt modelId="{C4E771DF-3F98-4820-9483-CAD63020A289}" type="pres">
      <dgm:prSet presAssocID="{1B449F87-F0EA-4BBA-B8F3-837A13B1EBF4}" presName="rootComposite" presStyleCnt="0"/>
      <dgm:spPr/>
    </dgm:pt>
    <dgm:pt modelId="{38EBDC87-E430-47FC-9E90-7FEF832EBBAF}" type="pres">
      <dgm:prSet presAssocID="{1B449F87-F0EA-4BBA-B8F3-837A13B1EBF4}" presName="rootText" presStyleLbl="node3" presStyleIdx="1" presStyleCnt="9" custScaleX="154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0F0C268-05FE-4614-A4CE-E8F0C28EB21F}" type="pres">
      <dgm:prSet presAssocID="{1B449F87-F0EA-4BBA-B8F3-837A13B1EBF4}" presName="rootConnector" presStyleLbl="node3" presStyleIdx="1" presStyleCnt="9"/>
      <dgm:spPr/>
      <dgm:t>
        <a:bodyPr/>
        <a:lstStyle/>
        <a:p>
          <a:endParaRPr lang="uk-UA"/>
        </a:p>
      </dgm:t>
    </dgm:pt>
    <dgm:pt modelId="{73D5BF0E-EE3D-473B-91FD-7040BB840698}" type="pres">
      <dgm:prSet presAssocID="{1B449F87-F0EA-4BBA-B8F3-837A13B1EBF4}" presName="hierChild4" presStyleCnt="0"/>
      <dgm:spPr/>
    </dgm:pt>
    <dgm:pt modelId="{36A1E61A-E8C5-47DD-A384-87685796173F}" type="pres">
      <dgm:prSet presAssocID="{1B449F87-F0EA-4BBA-B8F3-837A13B1EBF4}" presName="hierChild5" presStyleCnt="0"/>
      <dgm:spPr/>
    </dgm:pt>
    <dgm:pt modelId="{03C62639-EB0B-4897-A035-0CD076B6AE8C}" type="pres">
      <dgm:prSet presAssocID="{F83D316E-DFB7-4E38-9D61-74AD69080759}" presName="Name37" presStyleLbl="parChTrans1D3" presStyleIdx="2" presStyleCnt="9"/>
      <dgm:spPr/>
      <dgm:t>
        <a:bodyPr/>
        <a:lstStyle/>
        <a:p>
          <a:endParaRPr lang="uk-UA"/>
        </a:p>
      </dgm:t>
    </dgm:pt>
    <dgm:pt modelId="{A502A43B-8941-4141-8CED-D37C8D0BCB5F}" type="pres">
      <dgm:prSet presAssocID="{86513229-58CB-4804-A520-20AB9D4978FA}" presName="hierRoot2" presStyleCnt="0">
        <dgm:presLayoutVars>
          <dgm:hierBranch val="init"/>
        </dgm:presLayoutVars>
      </dgm:prSet>
      <dgm:spPr/>
    </dgm:pt>
    <dgm:pt modelId="{72FC9643-8679-4866-A9F9-9006848B7C74}" type="pres">
      <dgm:prSet presAssocID="{86513229-58CB-4804-A520-20AB9D4978FA}" presName="rootComposite" presStyleCnt="0"/>
      <dgm:spPr/>
    </dgm:pt>
    <dgm:pt modelId="{99642547-ECEB-4A82-9404-32E3CEE407CB}" type="pres">
      <dgm:prSet presAssocID="{86513229-58CB-4804-A520-20AB9D4978FA}" presName="rootText" presStyleLbl="node3" presStyleIdx="2" presStyleCnt="9" custScaleX="1423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1909C7A-0690-4520-93BC-9ADB71A86532}" type="pres">
      <dgm:prSet presAssocID="{86513229-58CB-4804-A520-20AB9D4978FA}" presName="rootConnector" presStyleLbl="node3" presStyleIdx="2" presStyleCnt="9"/>
      <dgm:spPr/>
      <dgm:t>
        <a:bodyPr/>
        <a:lstStyle/>
        <a:p>
          <a:endParaRPr lang="uk-UA"/>
        </a:p>
      </dgm:t>
    </dgm:pt>
    <dgm:pt modelId="{B453CF34-ADEE-4C6E-B4B3-BC48EB935885}" type="pres">
      <dgm:prSet presAssocID="{86513229-58CB-4804-A520-20AB9D4978FA}" presName="hierChild4" presStyleCnt="0"/>
      <dgm:spPr/>
    </dgm:pt>
    <dgm:pt modelId="{C3FA564D-696C-4960-98DE-20618A78EE2D}" type="pres">
      <dgm:prSet presAssocID="{86513229-58CB-4804-A520-20AB9D4978FA}" presName="hierChild5" presStyleCnt="0"/>
      <dgm:spPr/>
    </dgm:pt>
    <dgm:pt modelId="{2C9028AA-4296-4049-BA31-32DA5EAEF411}" type="pres">
      <dgm:prSet presAssocID="{C2BE0160-6608-4146-97D4-A457EF475AB0}" presName="hierChild5" presStyleCnt="0"/>
      <dgm:spPr/>
    </dgm:pt>
    <dgm:pt modelId="{EA506EBA-3E68-4CE5-B63C-7A996B5699D5}" type="pres">
      <dgm:prSet presAssocID="{7E7E9342-90D8-40FA-B8C6-2126FBA6C744}" presName="Name37" presStyleLbl="parChTrans1D2" presStyleIdx="1" presStyleCnt="2"/>
      <dgm:spPr/>
      <dgm:t>
        <a:bodyPr/>
        <a:lstStyle/>
        <a:p>
          <a:endParaRPr lang="uk-UA"/>
        </a:p>
      </dgm:t>
    </dgm:pt>
    <dgm:pt modelId="{C5EADDCF-3101-4B03-B753-BFE5FB3C4C51}" type="pres">
      <dgm:prSet presAssocID="{B8D9E7FC-7ACA-4EF4-A156-182BC9B57A4B}" presName="hierRoot2" presStyleCnt="0">
        <dgm:presLayoutVars>
          <dgm:hierBranch val="init"/>
        </dgm:presLayoutVars>
      </dgm:prSet>
      <dgm:spPr/>
    </dgm:pt>
    <dgm:pt modelId="{97843114-8AE2-47C6-835D-39AAA279E29F}" type="pres">
      <dgm:prSet presAssocID="{B8D9E7FC-7ACA-4EF4-A156-182BC9B57A4B}" presName="rootComposite" presStyleCnt="0"/>
      <dgm:spPr/>
    </dgm:pt>
    <dgm:pt modelId="{257C33ED-62B0-4852-A08C-A83F3D6734AD}" type="pres">
      <dgm:prSet presAssocID="{B8D9E7FC-7ACA-4EF4-A156-182BC9B57A4B}" presName="rootText" presStyleLbl="node2" presStyleIdx="1" presStyleCnt="2" custScaleX="171967" custLinFactNeighborX="2559" custLinFactNeighborY="-10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856076-8FC7-4859-9C72-FEBABA341D6D}" type="pres">
      <dgm:prSet presAssocID="{B8D9E7FC-7ACA-4EF4-A156-182BC9B57A4B}" presName="rootConnector" presStyleLbl="node2" presStyleIdx="1" presStyleCnt="2"/>
      <dgm:spPr/>
      <dgm:t>
        <a:bodyPr/>
        <a:lstStyle/>
        <a:p>
          <a:endParaRPr lang="uk-UA"/>
        </a:p>
      </dgm:t>
    </dgm:pt>
    <dgm:pt modelId="{D66F12CF-99C0-4784-99A4-31FFB688A032}" type="pres">
      <dgm:prSet presAssocID="{B8D9E7FC-7ACA-4EF4-A156-182BC9B57A4B}" presName="hierChild4" presStyleCnt="0"/>
      <dgm:spPr/>
    </dgm:pt>
    <dgm:pt modelId="{319458C0-67E7-4FF7-9747-B9EB8F00869A}" type="pres">
      <dgm:prSet presAssocID="{360EC958-6F3E-47FF-B4CA-A11E7B1D54FA}" presName="Name37" presStyleLbl="parChTrans1D3" presStyleIdx="3" presStyleCnt="9"/>
      <dgm:spPr/>
      <dgm:t>
        <a:bodyPr/>
        <a:lstStyle/>
        <a:p>
          <a:endParaRPr lang="uk-UA"/>
        </a:p>
      </dgm:t>
    </dgm:pt>
    <dgm:pt modelId="{856D1B35-95F1-4B1F-9323-25EB3BF1AD12}" type="pres">
      <dgm:prSet presAssocID="{BF70F549-845A-4A33-98EC-CB69B1657368}" presName="hierRoot2" presStyleCnt="0">
        <dgm:presLayoutVars>
          <dgm:hierBranch val="init"/>
        </dgm:presLayoutVars>
      </dgm:prSet>
      <dgm:spPr/>
    </dgm:pt>
    <dgm:pt modelId="{D8D5D82D-5C1D-4B89-8D89-D20826162388}" type="pres">
      <dgm:prSet presAssocID="{BF70F549-845A-4A33-98EC-CB69B1657368}" presName="rootComposite" presStyleCnt="0"/>
      <dgm:spPr/>
    </dgm:pt>
    <dgm:pt modelId="{AF8F2C9F-E79E-42B0-A6BA-8F3D42F6D125}" type="pres">
      <dgm:prSet presAssocID="{BF70F549-845A-4A33-98EC-CB69B1657368}" presName="rootText" presStyleLbl="node3" presStyleIdx="3" presStyleCnt="9" custScaleX="2444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7C8D7D-71F9-4145-A005-C7094F8AE72E}" type="pres">
      <dgm:prSet presAssocID="{BF70F549-845A-4A33-98EC-CB69B1657368}" presName="rootConnector" presStyleLbl="node3" presStyleIdx="3" presStyleCnt="9"/>
      <dgm:spPr/>
      <dgm:t>
        <a:bodyPr/>
        <a:lstStyle/>
        <a:p>
          <a:endParaRPr lang="uk-UA"/>
        </a:p>
      </dgm:t>
    </dgm:pt>
    <dgm:pt modelId="{53BCDDAB-E2E6-4EDA-9202-8CD957429FFE}" type="pres">
      <dgm:prSet presAssocID="{BF70F549-845A-4A33-98EC-CB69B1657368}" presName="hierChild4" presStyleCnt="0"/>
      <dgm:spPr/>
    </dgm:pt>
    <dgm:pt modelId="{995EDD02-71F3-4B79-A3D7-83C962B3AA45}" type="pres">
      <dgm:prSet presAssocID="{BF70F549-845A-4A33-98EC-CB69B1657368}" presName="hierChild5" presStyleCnt="0"/>
      <dgm:spPr/>
    </dgm:pt>
    <dgm:pt modelId="{985B43F6-5EC3-4A6A-8F52-F391465BF606}" type="pres">
      <dgm:prSet presAssocID="{9BDEA462-591E-434F-88C7-15B757279C47}" presName="Name37" presStyleLbl="parChTrans1D3" presStyleIdx="4" presStyleCnt="9"/>
      <dgm:spPr/>
      <dgm:t>
        <a:bodyPr/>
        <a:lstStyle/>
        <a:p>
          <a:endParaRPr lang="uk-UA"/>
        </a:p>
      </dgm:t>
    </dgm:pt>
    <dgm:pt modelId="{0AA387F2-6BCF-4C19-A8DB-7FE84564AD7C}" type="pres">
      <dgm:prSet presAssocID="{750D7A8E-A750-4882-BEC5-2E6D04FF86D1}" presName="hierRoot2" presStyleCnt="0">
        <dgm:presLayoutVars>
          <dgm:hierBranch val="init"/>
        </dgm:presLayoutVars>
      </dgm:prSet>
      <dgm:spPr/>
    </dgm:pt>
    <dgm:pt modelId="{BB10922D-4ADD-41BC-8821-702FDAAD43F8}" type="pres">
      <dgm:prSet presAssocID="{750D7A8E-A750-4882-BEC5-2E6D04FF86D1}" presName="rootComposite" presStyleCnt="0"/>
      <dgm:spPr/>
    </dgm:pt>
    <dgm:pt modelId="{590AC64D-A8A3-4622-BCD3-8FFBA1A346CE}" type="pres">
      <dgm:prSet presAssocID="{750D7A8E-A750-4882-BEC5-2E6D04FF86D1}" presName="rootText" presStyleLbl="node3" presStyleIdx="4" presStyleCnt="9" custScaleX="3512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AF766F-AE26-408D-AD0C-F256DA2D08B8}" type="pres">
      <dgm:prSet presAssocID="{750D7A8E-A750-4882-BEC5-2E6D04FF86D1}" presName="rootConnector" presStyleLbl="node3" presStyleIdx="4" presStyleCnt="9"/>
      <dgm:spPr/>
      <dgm:t>
        <a:bodyPr/>
        <a:lstStyle/>
        <a:p>
          <a:endParaRPr lang="uk-UA"/>
        </a:p>
      </dgm:t>
    </dgm:pt>
    <dgm:pt modelId="{1AB8344C-98D5-4519-80F1-13ED554E8C80}" type="pres">
      <dgm:prSet presAssocID="{750D7A8E-A750-4882-BEC5-2E6D04FF86D1}" presName="hierChild4" presStyleCnt="0"/>
      <dgm:spPr/>
    </dgm:pt>
    <dgm:pt modelId="{0AD8B1A2-39B9-474F-B498-0E80576E74F0}" type="pres">
      <dgm:prSet presAssocID="{750D7A8E-A750-4882-BEC5-2E6D04FF86D1}" presName="hierChild5" presStyleCnt="0"/>
      <dgm:spPr/>
    </dgm:pt>
    <dgm:pt modelId="{BE828FB5-7191-43E4-B7CF-684A9E04C976}" type="pres">
      <dgm:prSet presAssocID="{35407303-53C3-402E-B283-F8906A86B24B}" presName="Name37" presStyleLbl="parChTrans1D3" presStyleIdx="5" presStyleCnt="9"/>
      <dgm:spPr/>
      <dgm:t>
        <a:bodyPr/>
        <a:lstStyle/>
        <a:p>
          <a:endParaRPr lang="uk-UA"/>
        </a:p>
      </dgm:t>
    </dgm:pt>
    <dgm:pt modelId="{9D932451-4586-40A3-92A9-3219B7229706}" type="pres">
      <dgm:prSet presAssocID="{A3D6831B-F48C-4E99-827A-5BCB5F4F7E51}" presName="hierRoot2" presStyleCnt="0">
        <dgm:presLayoutVars>
          <dgm:hierBranch val="init"/>
        </dgm:presLayoutVars>
      </dgm:prSet>
      <dgm:spPr/>
    </dgm:pt>
    <dgm:pt modelId="{0756DA3C-CD40-45D2-BA54-A3B14C85F9DB}" type="pres">
      <dgm:prSet presAssocID="{A3D6831B-F48C-4E99-827A-5BCB5F4F7E51}" presName="rootComposite" presStyleCnt="0"/>
      <dgm:spPr/>
    </dgm:pt>
    <dgm:pt modelId="{52551851-B981-4AB6-8291-461EB54DE236}" type="pres">
      <dgm:prSet presAssocID="{A3D6831B-F48C-4E99-827A-5BCB5F4F7E51}" presName="rootText" presStyleLbl="node3" presStyleIdx="5" presStyleCnt="9" custScaleX="2980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E5AC06B-28EF-48B4-9C69-2F184DC81B87}" type="pres">
      <dgm:prSet presAssocID="{A3D6831B-F48C-4E99-827A-5BCB5F4F7E51}" presName="rootConnector" presStyleLbl="node3" presStyleIdx="5" presStyleCnt="9"/>
      <dgm:spPr/>
      <dgm:t>
        <a:bodyPr/>
        <a:lstStyle/>
        <a:p>
          <a:endParaRPr lang="uk-UA"/>
        </a:p>
      </dgm:t>
    </dgm:pt>
    <dgm:pt modelId="{D35DC1C9-0036-4FFD-AB7D-1547C294AD9F}" type="pres">
      <dgm:prSet presAssocID="{A3D6831B-F48C-4E99-827A-5BCB5F4F7E51}" presName="hierChild4" presStyleCnt="0"/>
      <dgm:spPr/>
    </dgm:pt>
    <dgm:pt modelId="{2940D327-9DDC-4BBA-9615-054E796CD757}" type="pres">
      <dgm:prSet presAssocID="{A3D6831B-F48C-4E99-827A-5BCB5F4F7E51}" presName="hierChild5" presStyleCnt="0"/>
      <dgm:spPr/>
    </dgm:pt>
    <dgm:pt modelId="{4255E74E-B934-4CDC-949A-7D5397E9E678}" type="pres">
      <dgm:prSet presAssocID="{CE30AFBD-007D-4D81-AD9A-1FFB5CA735EB}" presName="Name37" presStyleLbl="parChTrans1D3" presStyleIdx="6" presStyleCnt="9"/>
      <dgm:spPr/>
      <dgm:t>
        <a:bodyPr/>
        <a:lstStyle/>
        <a:p>
          <a:endParaRPr lang="uk-UA"/>
        </a:p>
      </dgm:t>
    </dgm:pt>
    <dgm:pt modelId="{A68FF80B-67BE-4647-8853-27AC4F80EC25}" type="pres">
      <dgm:prSet presAssocID="{C8CA0FB9-2F3E-4F97-8573-7697792FA146}" presName="hierRoot2" presStyleCnt="0">
        <dgm:presLayoutVars>
          <dgm:hierBranch val="init"/>
        </dgm:presLayoutVars>
      </dgm:prSet>
      <dgm:spPr/>
    </dgm:pt>
    <dgm:pt modelId="{FE7B128B-131A-495F-99BD-F296B2AE1226}" type="pres">
      <dgm:prSet presAssocID="{C8CA0FB9-2F3E-4F97-8573-7697792FA146}" presName="rootComposite" presStyleCnt="0"/>
      <dgm:spPr/>
    </dgm:pt>
    <dgm:pt modelId="{0C494EA3-85F3-48F3-B068-43D60EC8D5FF}" type="pres">
      <dgm:prSet presAssocID="{C8CA0FB9-2F3E-4F97-8573-7697792FA146}" presName="rootText" presStyleLbl="node3" presStyleIdx="6" presStyleCnt="9" custScaleX="3217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9DFC155-E08F-40BB-B72B-C02FCB42F6DA}" type="pres">
      <dgm:prSet presAssocID="{C8CA0FB9-2F3E-4F97-8573-7697792FA146}" presName="rootConnector" presStyleLbl="node3" presStyleIdx="6" presStyleCnt="9"/>
      <dgm:spPr/>
      <dgm:t>
        <a:bodyPr/>
        <a:lstStyle/>
        <a:p>
          <a:endParaRPr lang="uk-UA"/>
        </a:p>
      </dgm:t>
    </dgm:pt>
    <dgm:pt modelId="{37087017-0D7A-4B24-9814-96D46906FE73}" type="pres">
      <dgm:prSet presAssocID="{C8CA0FB9-2F3E-4F97-8573-7697792FA146}" presName="hierChild4" presStyleCnt="0"/>
      <dgm:spPr/>
    </dgm:pt>
    <dgm:pt modelId="{234600F8-95ED-4981-92F4-320B0EEBAB7B}" type="pres">
      <dgm:prSet presAssocID="{C8CA0FB9-2F3E-4F97-8573-7697792FA146}" presName="hierChild5" presStyleCnt="0"/>
      <dgm:spPr/>
    </dgm:pt>
    <dgm:pt modelId="{3B7E64A9-BA62-495C-B9F9-7A26419DEFB3}" type="pres">
      <dgm:prSet presAssocID="{749A6FD1-03F5-4177-BA94-10D47CFB61D6}" presName="Name37" presStyleLbl="parChTrans1D3" presStyleIdx="7" presStyleCnt="9"/>
      <dgm:spPr/>
      <dgm:t>
        <a:bodyPr/>
        <a:lstStyle/>
        <a:p>
          <a:endParaRPr lang="uk-UA"/>
        </a:p>
      </dgm:t>
    </dgm:pt>
    <dgm:pt modelId="{1E1B62B8-675E-4F6B-8DCE-9FC2FD55849A}" type="pres">
      <dgm:prSet presAssocID="{A0B9BDBA-0229-493E-BECB-F0D4B9851D64}" presName="hierRoot2" presStyleCnt="0">
        <dgm:presLayoutVars>
          <dgm:hierBranch val="init"/>
        </dgm:presLayoutVars>
      </dgm:prSet>
      <dgm:spPr/>
    </dgm:pt>
    <dgm:pt modelId="{744576D5-ADF1-4DD0-B4EC-75FB0BD32337}" type="pres">
      <dgm:prSet presAssocID="{A0B9BDBA-0229-493E-BECB-F0D4B9851D64}" presName="rootComposite" presStyleCnt="0"/>
      <dgm:spPr/>
    </dgm:pt>
    <dgm:pt modelId="{068B46C3-68D3-4C0C-80C3-0B5E84C5FEE1}" type="pres">
      <dgm:prSet presAssocID="{A0B9BDBA-0229-493E-BECB-F0D4B9851D64}" presName="rootText" presStyleLbl="node3" presStyleIdx="7" presStyleCnt="9" custScaleX="3135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ECBD7E-64CC-46F7-BD29-EF8C51897CF6}" type="pres">
      <dgm:prSet presAssocID="{A0B9BDBA-0229-493E-BECB-F0D4B9851D64}" presName="rootConnector" presStyleLbl="node3" presStyleIdx="7" presStyleCnt="9"/>
      <dgm:spPr/>
      <dgm:t>
        <a:bodyPr/>
        <a:lstStyle/>
        <a:p>
          <a:endParaRPr lang="uk-UA"/>
        </a:p>
      </dgm:t>
    </dgm:pt>
    <dgm:pt modelId="{D3F1EA7B-A0E8-4A18-A888-6D3BE56E351E}" type="pres">
      <dgm:prSet presAssocID="{A0B9BDBA-0229-493E-BECB-F0D4B9851D64}" presName="hierChild4" presStyleCnt="0"/>
      <dgm:spPr/>
    </dgm:pt>
    <dgm:pt modelId="{B281CA3C-F82C-4610-9F0B-FD3842CB61E9}" type="pres">
      <dgm:prSet presAssocID="{A0B9BDBA-0229-493E-BECB-F0D4B9851D64}" presName="hierChild5" presStyleCnt="0"/>
      <dgm:spPr/>
    </dgm:pt>
    <dgm:pt modelId="{07D15BBF-382D-4DAE-ADC9-409CE8A858B0}" type="pres">
      <dgm:prSet presAssocID="{785F9F13-9D49-4815-86FF-30E0C0908310}" presName="Name37" presStyleLbl="parChTrans1D3" presStyleIdx="8" presStyleCnt="9"/>
      <dgm:spPr/>
      <dgm:t>
        <a:bodyPr/>
        <a:lstStyle/>
        <a:p>
          <a:endParaRPr lang="uk-UA"/>
        </a:p>
      </dgm:t>
    </dgm:pt>
    <dgm:pt modelId="{1ADCF896-BBA1-43F1-A0B5-7B8348D3DEC5}" type="pres">
      <dgm:prSet presAssocID="{2A1006BA-B7CC-43D8-B5A6-EB4C168446CD}" presName="hierRoot2" presStyleCnt="0">
        <dgm:presLayoutVars>
          <dgm:hierBranch val="init"/>
        </dgm:presLayoutVars>
      </dgm:prSet>
      <dgm:spPr/>
    </dgm:pt>
    <dgm:pt modelId="{0F437009-0382-457E-B430-8F0FCC3062A4}" type="pres">
      <dgm:prSet presAssocID="{2A1006BA-B7CC-43D8-B5A6-EB4C168446CD}" presName="rootComposite" presStyleCnt="0"/>
      <dgm:spPr/>
    </dgm:pt>
    <dgm:pt modelId="{15C1E066-F80F-48CA-BF43-5EB7DC131F62}" type="pres">
      <dgm:prSet presAssocID="{2A1006BA-B7CC-43D8-B5A6-EB4C168446CD}" presName="rootText" presStyleLbl="node3" presStyleIdx="8" presStyleCnt="9" custScaleX="40111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983FAB2-2CFC-473D-8633-4A69680CA608}" type="pres">
      <dgm:prSet presAssocID="{2A1006BA-B7CC-43D8-B5A6-EB4C168446CD}" presName="rootConnector" presStyleLbl="node3" presStyleIdx="8" presStyleCnt="9"/>
      <dgm:spPr/>
      <dgm:t>
        <a:bodyPr/>
        <a:lstStyle/>
        <a:p>
          <a:endParaRPr lang="uk-UA"/>
        </a:p>
      </dgm:t>
    </dgm:pt>
    <dgm:pt modelId="{CFF70A0B-5E4D-45E2-BF8D-E9AD8E164D3D}" type="pres">
      <dgm:prSet presAssocID="{2A1006BA-B7CC-43D8-B5A6-EB4C168446CD}" presName="hierChild4" presStyleCnt="0"/>
      <dgm:spPr/>
    </dgm:pt>
    <dgm:pt modelId="{DE878B0A-CD20-4979-BA8B-1B84DF280160}" type="pres">
      <dgm:prSet presAssocID="{2A1006BA-B7CC-43D8-B5A6-EB4C168446CD}" presName="hierChild5" presStyleCnt="0"/>
      <dgm:spPr/>
    </dgm:pt>
    <dgm:pt modelId="{B98283E3-8EE5-464F-9EBB-A9FE083E0EC6}" type="pres">
      <dgm:prSet presAssocID="{B8D9E7FC-7ACA-4EF4-A156-182BC9B57A4B}" presName="hierChild5" presStyleCnt="0"/>
      <dgm:spPr/>
    </dgm:pt>
    <dgm:pt modelId="{F1D9F7F1-67E7-42A1-A5F0-063EDDB4BFD4}" type="pres">
      <dgm:prSet presAssocID="{8BA9C325-8D25-461B-B4D7-85F06EC2916B}" presName="hierChild3" presStyleCnt="0"/>
      <dgm:spPr/>
    </dgm:pt>
  </dgm:ptLst>
  <dgm:cxnLst>
    <dgm:cxn modelId="{557EA5D5-6005-4DEB-A051-9875D507509A}" srcId="{8BA9C325-8D25-461B-B4D7-85F06EC2916B}" destId="{C2BE0160-6608-4146-97D4-A457EF475AB0}" srcOrd="0" destOrd="0" parTransId="{4C7A83E9-162D-4E6C-95F8-1C88E325CF39}" sibTransId="{DCA9C5C6-E65F-4B00-87D1-87B4AC6EA5DA}"/>
    <dgm:cxn modelId="{E96D1171-8182-42A9-B4B3-A0B6C1F2A8AF}" type="presOf" srcId="{F83D316E-DFB7-4E38-9D61-74AD69080759}" destId="{03C62639-EB0B-4897-A035-0CD076B6AE8C}" srcOrd="0" destOrd="0" presId="urn:microsoft.com/office/officeart/2005/8/layout/orgChart1"/>
    <dgm:cxn modelId="{6BE71399-E64B-4A31-8699-6D0171AD7E5A}" type="presOf" srcId="{BF70F549-845A-4A33-98EC-CB69B1657368}" destId="{C07C8D7D-71F9-4145-A005-C7094F8AE72E}" srcOrd="1" destOrd="0" presId="urn:microsoft.com/office/officeart/2005/8/layout/orgChart1"/>
    <dgm:cxn modelId="{AFEF8218-4C8C-4FAD-B881-32432205602D}" type="presOf" srcId="{BF70F549-845A-4A33-98EC-CB69B1657368}" destId="{AF8F2C9F-E79E-42B0-A6BA-8F3D42F6D125}" srcOrd="0" destOrd="0" presId="urn:microsoft.com/office/officeart/2005/8/layout/orgChart1"/>
    <dgm:cxn modelId="{2DAA8EE8-A8EF-48D8-A606-E4CE1F864688}" srcId="{8BA9C325-8D25-461B-B4D7-85F06EC2916B}" destId="{B8D9E7FC-7ACA-4EF4-A156-182BC9B57A4B}" srcOrd="1" destOrd="0" parTransId="{7E7E9342-90D8-40FA-B8C6-2126FBA6C744}" sibTransId="{31CC33FB-E45F-4F1B-A3A4-65422D4AE1A1}"/>
    <dgm:cxn modelId="{962625C0-E356-4DDD-BCB7-CCE93813BD08}" srcId="{B8D9E7FC-7ACA-4EF4-A156-182BC9B57A4B}" destId="{A3D6831B-F48C-4E99-827A-5BCB5F4F7E51}" srcOrd="2" destOrd="0" parTransId="{35407303-53C3-402E-B283-F8906A86B24B}" sibTransId="{C1BE77BD-9604-4ECA-B1F5-5ADEDF547E2B}"/>
    <dgm:cxn modelId="{3B3BBB28-74CE-4EA9-84AA-2297149E734A}" type="presOf" srcId="{C8CA0FB9-2F3E-4F97-8573-7697792FA146}" destId="{99DFC155-E08F-40BB-B72B-C02FCB42F6DA}" srcOrd="1" destOrd="0" presId="urn:microsoft.com/office/officeart/2005/8/layout/orgChart1"/>
    <dgm:cxn modelId="{0D6E4FFE-BE3D-45DA-A619-1A2F8CADDD56}" type="presOf" srcId="{750D7A8E-A750-4882-BEC5-2E6D04FF86D1}" destId="{5BAF766F-AE26-408D-AD0C-F256DA2D08B8}" srcOrd="1" destOrd="0" presId="urn:microsoft.com/office/officeart/2005/8/layout/orgChart1"/>
    <dgm:cxn modelId="{EDC1B8A0-D9E0-4B41-AEC1-6303CBB527D4}" type="presOf" srcId="{1B449F87-F0EA-4BBA-B8F3-837A13B1EBF4}" destId="{38EBDC87-E430-47FC-9E90-7FEF832EBBAF}" srcOrd="0" destOrd="0" presId="urn:microsoft.com/office/officeart/2005/8/layout/orgChart1"/>
    <dgm:cxn modelId="{CD7C8596-0A7D-449A-80B7-8C5751776F75}" type="presOf" srcId="{86513229-58CB-4804-A520-20AB9D4978FA}" destId="{B1909C7A-0690-4520-93BC-9ADB71A86532}" srcOrd="1" destOrd="0" presId="urn:microsoft.com/office/officeart/2005/8/layout/orgChart1"/>
    <dgm:cxn modelId="{6B17658A-B1B0-499C-8B45-29BEA005F17E}" type="presOf" srcId="{B8D9E7FC-7ACA-4EF4-A156-182BC9B57A4B}" destId="{257C33ED-62B0-4852-A08C-A83F3D6734AD}" srcOrd="0" destOrd="0" presId="urn:microsoft.com/office/officeart/2005/8/layout/orgChart1"/>
    <dgm:cxn modelId="{1BF6F21C-AC5B-4E66-9BA9-8F6F03E7675B}" type="presOf" srcId="{C2BE0160-6608-4146-97D4-A457EF475AB0}" destId="{60CA25DB-0284-42EB-99C9-2CD1EEDAD823}" srcOrd="1" destOrd="0" presId="urn:microsoft.com/office/officeart/2005/8/layout/orgChart1"/>
    <dgm:cxn modelId="{AC190C3C-EE73-4902-B8C8-8003D68D7E0F}" type="presOf" srcId="{35407303-53C3-402E-B283-F8906A86B24B}" destId="{BE828FB5-7191-43E4-B7CF-684A9E04C976}" srcOrd="0" destOrd="0" presId="urn:microsoft.com/office/officeart/2005/8/layout/orgChart1"/>
    <dgm:cxn modelId="{A38C6C62-43D4-43D9-9810-87932013287E}" srcId="{FA20A28A-EEA9-4883-9E8F-C442A93DD2A3}" destId="{8BA9C325-8D25-461B-B4D7-85F06EC2916B}" srcOrd="0" destOrd="0" parTransId="{6BFC06D8-834E-4B1C-A41C-6B7412375789}" sibTransId="{54E8DB33-E22E-47CF-811F-B41E11467650}"/>
    <dgm:cxn modelId="{F4C19EED-9EB9-4DCF-9839-DED00C72E0BB}" srcId="{C2BE0160-6608-4146-97D4-A457EF475AB0}" destId="{B2598FDF-8005-415B-89E5-F19380EEBCF2}" srcOrd="0" destOrd="0" parTransId="{FB9756C2-55E6-44E6-8FE6-D6EE2E87A902}" sibTransId="{6825AD8B-ADE7-4024-9211-1D942E192E4B}"/>
    <dgm:cxn modelId="{4853A8C3-9295-4A02-A325-CC3603B53193}" type="presOf" srcId="{8BA9C325-8D25-461B-B4D7-85F06EC2916B}" destId="{F3911FFF-3E12-4B45-ADCF-73EF30CB8141}" srcOrd="1" destOrd="0" presId="urn:microsoft.com/office/officeart/2005/8/layout/orgChart1"/>
    <dgm:cxn modelId="{C27ACE69-FB9E-4B0F-9F71-868E859A1010}" type="presOf" srcId="{C8CA0FB9-2F3E-4F97-8573-7697792FA146}" destId="{0C494EA3-85F3-48F3-B068-43D60EC8D5FF}" srcOrd="0" destOrd="0" presId="urn:microsoft.com/office/officeart/2005/8/layout/orgChart1"/>
    <dgm:cxn modelId="{706D786E-4A50-4300-BB2B-74FD4F865C19}" type="presOf" srcId="{CE7AAC92-C1F9-4AAD-B48A-DED4B8341F4A}" destId="{0F1919E8-BF65-4CDC-BA9B-9E7288E2DB44}" srcOrd="0" destOrd="0" presId="urn:microsoft.com/office/officeart/2005/8/layout/orgChart1"/>
    <dgm:cxn modelId="{1BC967EA-1159-4E81-BFEB-AE3B2349682B}" type="presOf" srcId="{750D7A8E-A750-4882-BEC5-2E6D04FF86D1}" destId="{590AC64D-A8A3-4622-BCD3-8FFBA1A346CE}" srcOrd="0" destOrd="0" presId="urn:microsoft.com/office/officeart/2005/8/layout/orgChart1"/>
    <dgm:cxn modelId="{DD658A72-9909-4CF7-B985-5896116AD705}" type="presOf" srcId="{749A6FD1-03F5-4177-BA94-10D47CFB61D6}" destId="{3B7E64A9-BA62-495C-B9F9-7A26419DEFB3}" srcOrd="0" destOrd="0" presId="urn:microsoft.com/office/officeart/2005/8/layout/orgChart1"/>
    <dgm:cxn modelId="{D4ED5E0B-71A1-4B20-B725-335BED928B37}" type="presOf" srcId="{1B449F87-F0EA-4BBA-B8F3-837A13B1EBF4}" destId="{B0F0C268-05FE-4614-A4CE-E8F0C28EB21F}" srcOrd="1" destOrd="0" presId="urn:microsoft.com/office/officeart/2005/8/layout/orgChart1"/>
    <dgm:cxn modelId="{DDCDA4C5-C07D-44F3-AD2A-C8E5742A2355}" type="presOf" srcId="{4C7A83E9-162D-4E6C-95F8-1C88E325CF39}" destId="{E0E24941-C2B3-4915-83B9-2CA7FFC6185B}" srcOrd="0" destOrd="0" presId="urn:microsoft.com/office/officeart/2005/8/layout/orgChart1"/>
    <dgm:cxn modelId="{A09E51E2-56D5-4E87-8E7D-E48C3374E9B1}" srcId="{C2BE0160-6608-4146-97D4-A457EF475AB0}" destId="{1B449F87-F0EA-4BBA-B8F3-837A13B1EBF4}" srcOrd="1" destOrd="0" parTransId="{CE7AAC92-C1F9-4AAD-B48A-DED4B8341F4A}" sibTransId="{792C6001-D502-47F0-B790-BDD8112F5593}"/>
    <dgm:cxn modelId="{77B5DD82-0D82-4D1A-B412-F6694F01347A}" type="presOf" srcId="{360EC958-6F3E-47FF-B4CA-A11E7B1D54FA}" destId="{319458C0-67E7-4FF7-9747-B9EB8F00869A}" srcOrd="0" destOrd="0" presId="urn:microsoft.com/office/officeart/2005/8/layout/orgChart1"/>
    <dgm:cxn modelId="{73DFE24A-7585-402B-AFE5-F936D416FC78}" type="presOf" srcId="{8BA9C325-8D25-461B-B4D7-85F06EC2916B}" destId="{B4FBD7D7-4CDF-4EC7-B8CE-EA96A12B05BC}" srcOrd="0" destOrd="0" presId="urn:microsoft.com/office/officeart/2005/8/layout/orgChart1"/>
    <dgm:cxn modelId="{5DB2613B-4EEE-41D9-8381-34EDCCDE2D34}" type="presOf" srcId="{FB9756C2-55E6-44E6-8FE6-D6EE2E87A902}" destId="{432FFF3B-C3A1-4814-8D7A-FBE571F9C05E}" srcOrd="0" destOrd="0" presId="urn:microsoft.com/office/officeart/2005/8/layout/orgChart1"/>
    <dgm:cxn modelId="{7799CAEA-3509-4043-8941-E239D7E9F01D}" type="presOf" srcId="{9BDEA462-591E-434F-88C7-15B757279C47}" destId="{985B43F6-5EC3-4A6A-8F52-F391465BF606}" srcOrd="0" destOrd="0" presId="urn:microsoft.com/office/officeart/2005/8/layout/orgChart1"/>
    <dgm:cxn modelId="{096C3A30-0FEE-4E37-A0A4-86D2ED79C35C}" type="presOf" srcId="{785F9F13-9D49-4815-86FF-30E0C0908310}" destId="{07D15BBF-382D-4DAE-ADC9-409CE8A858B0}" srcOrd="0" destOrd="0" presId="urn:microsoft.com/office/officeart/2005/8/layout/orgChart1"/>
    <dgm:cxn modelId="{7006CEED-03AC-4172-AB02-76E87EC367B1}" type="presOf" srcId="{CE30AFBD-007D-4D81-AD9A-1FFB5CA735EB}" destId="{4255E74E-B934-4CDC-949A-7D5397E9E678}" srcOrd="0" destOrd="0" presId="urn:microsoft.com/office/officeart/2005/8/layout/orgChart1"/>
    <dgm:cxn modelId="{AC10AEBC-9EBD-4EBA-B0D1-88EA4DE3BE0B}" srcId="{B8D9E7FC-7ACA-4EF4-A156-182BC9B57A4B}" destId="{C8CA0FB9-2F3E-4F97-8573-7697792FA146}" srcOrd="3" destOrd="0" parTransId="{CE30AFBD-007D-4D81-AD9A-1FFB5CA735EB}" sibTransId="{0E91F190-2897-4FF0-9611-2C75688B1CD7}"/>
    <dgm:cxn modelId="{61C38277-447C-43F7-B2EF-B0B3FB58960E}" type="presOf" srcId="{FA20A28A-EEA9-4883-9E8F-C442A93DD2A3}" destId="{8FE8B2BB-9F87-40DC-BFE1-5FD18150AA51}" srcOrd="0" destOrd="0" presId="urn:microsoft.com/office/officeart/2005/8/layout/orgChart1"/>
    <dgm:cxn modelId="{3C02283E-B97A-4300-8F39-D096FDAE8CA1}" srcId="{B8D9E7FC-7ACA-4EF4-A156-182BC9B57A4B}" destId="{A0B9BDBA-0229-493E-BECB-F0D4B9851D64}" srcOrd="4" destOrd="0" parTransId="{749A6FD1-03F5-4177-BA94-10D47CFB61D6}" sibTransId="{28A167AD-009D-4718-A48A-D51DF4F0293F}"/>
    <dgm:cxn modelId="{373BF182-0F83-43ED-AD68-151928A2F481}" srcId="{C2BE0160-6608-4146-97D4-A457EF475AB0}" destId="{86513229-58CB-4804-A520-20AB9D4978FA}" srcOrd="2" destOrd="0" parTransId="{F83D316E-DFB7-4E38-9D61-74AD69080759}" sibTransId="{0D84F1EF-77C5-4C12-87B6-2F4514618B45}"/>
    <dgm:cxn modelId="{F3A77068-6941-4FE6-B0C6-AF890E8125D9}" type="presOf" srcId="{A0B9BDBA-0229-493E-BECB-F0D4B9851D64}" destId="{068B46C3-68D3-4C0C-80C3-0B5E84C5FEE1}" srcOrd="0" destOrd="0" presId="urn:microsoft.com/office/officeart/2005/8/layout/orgChart1"/>
    <dgm:cxn modelId="{5C3A3229-E43E-4A43-865A-4E32C94D48EF}" type="presOf" srcId="{2A1006BA-B7CC-43D8-B5A6-EB4C168446CD}" destId="{15C1E066-F80F-48CA-BF43-5EB7DC131F62}" srcOrd="0" destOrd="0" presId="urn:microsoft.com/office/officeart/2005/8/layout/orgChart1"/>
    <dgm:cxn modelId="{DCA1C698-1C63-4DE9-BB32-76B1D558D396}" type="presOf" srcId="{B2598FDF-8005-415B-89E5-F19380EEBCF2}" destId="{8AC7D726-2157-4991-A4EE-DB2EB233FCD1}" srcOrd="0" destOrd="0" presId="urn:microsoft.com/office/officeart/2005/8/layout/orgChart1"/>
    <dgm:cxn modelId="{65A2D766-7E5E-4203-8CE5-E43594C6C614}" type="presOf" srcId="{A3D6831B-F48C-4E99-827A-5BCB5F4F7E51}" destId="{52551851-B981-4AB6-8291-461EB54DE236}" srcOrd="0" destOrd="0" presId="urn:microsoft.com/office/officeart/2005/8/layout/orgChart1"/>
    <dgm:cxn modelId="{4084D881-3A73-471B-B025-C0ACC44482B6}" type="presOf" srcId="{2A1006BA-B7CC-43D8-B5A6-EB4C168446CD}" destId="{6983FAB2-2CFC-473D-8633-4A69680CA608}" srcOrd="1" destOrd="0" presId="urn:microsoft.com/office/officeart/2005/8/layout/orgChart1"/>
    <dgm:cxn modelId="{51C21F08-F1D4-4718-AAAB-865903AB74B4}" type="presOf" srcId="{A0B9BDBA-0229-493E-BECB-F0D4B9851D64}" destId="{9EECBD7E-64CC-46F7-BD29-EF8C51897CF6}" srcOrd="1" destOrd="0" presId="urn:microsoft.com/office/officeart/2005/8/layout/orgChart1"/>
    <dgm:cxn modelId="{609F4780-B357-43FA-A006-9584C9A9A491}" type="presOf" srcId="{7E7E9342-90D8-40FA-B8C6-2126FBA6C744}" destId="{EA506EBA-3E68-4CE5-B63C-7A996B5699D5}" srcOrd="0" destOrd="0" presId="urn:microsoft.com/office/officeart/2005/8/layout/orgChart1"/>
    <dgm:cxn modelId="{3269DDBB-316A-41A8-8BC7-C0B53D54A057}" type="presOf" srcId="{A3D6831B-F48C-4E99-827A-5BCB5F4F7E51}" destId="{6E5AC06B-28EF-48B4-9C69-2F184DC81B87}" srcOrd="1" destOrd="0" presId="urn:microsoft.com/office/officeart/2005/8/layout/orgChart1"/>
    <dgm:cxn modelId="{C71944DE-F46C-4D09-9B5F-7C86FF97FBDA}" type="presOf" srcId="{86513229-58CB-4804-A520-20AB9D4978FA}" destId="{99642547-ECEB-4A82-9404-32E3CEE407CB}" srcOrd="0" destOrd="0" presId="urn:microsoft.com/office/officeart/2005/8/layout/orgChart1"/>
    <dgm:cxn modelId="{6B8F9009-1CB4-42C1-A258-2556D53F417D}" type="presOf" srcId="{B8D9E7FC-7ACA-4EF4-A156-182BC9B57A4B}" destId="{DB856076-8FC7-4859-9C72-FEBABA341D6D}" srcOrd="1" destOrd="0" presId="urn:microsoft.com/office/officeart/2005/8/layout/orgChart1"/>
    <dgm:cxn modelId="{2BB77F3D-909A-472C-86B8-6DCAC40D4273}" type="presOf" srcId="{C2BE0160-6608-4146-97D4-A457EF475AB0}" destId="{D7EA5D72-451E-4CD0-B36C-6E4D38A5F864}" srcOrd="0" destOrd="0" presId="urn:microsoft.com/office/officeart/2005/8/layout/orgChart1"/>
    <dgm:cxn modelId="{52651E6D-6CA8-44A9-843E-4EA8905E1269}" srcId="{B8D9E7FC-7ACA-4EF4-A156-182BC9B57A4B}" destId="{750D7A8E-A750-4882-BEC5-2E6D04FF86D1}" srcOrd="1" destOrd="0" parTransId="{9BDEA462-591E-434F-88C7-15B757279C47}" sibTransId="{D84F3459-89A0-47E6-B1EA-093D8F5B2D37}"/>
    <dgm:cxn modelId="{9F6828F9-5042-4EFD-B1D0-A626F9537404}" srcId="{B8D9E7FC-7ACA-4EF4-A156-182BC9B57A4B}" destId="{2A1006BA-B7CC-43D8-B5A6-EB4C168446CD}" srcOrd="5" destOrd="0" parTransId="{785F9F13-9D49-4815-86FF-30E0C0908310}" sibTransId="{CDB9BF90-4461-4346-B907-68891F1ABAAF}"/>
    <dgm:cxn modelId="{EDA52674-E669-47BB-A49A-36A0BF8C8DF9}" type="presOf" srcId="{B2598FDF-8005-415B-89E5-F19380EEBCF2}" destId="{B3D87A48-D05C-4A38-A2E8-4249ADBE9C3C}" srcOrd="1" destOrd="0" presId="urn:microsoft.com/office/officeart/2005/8/layout/orgChart1"/>
    <dgm:cxn modelId="{459E107A-33CB-4BDC-820B-97362DF17273}" srcId="{B8D9E7FC-7ACA-4EF4-A156-182BC9B57A4B}" destId="{BF70F549-845A-4A33-98EC-CB69B1657368}" srcOrd="0" destOrd="0" parTransId="{360EC958-6F3E-47FF-B4CA-A11E7B1D54FA}" sibTransId="{7F2FC7D3-2A83-4A85-B327-9D3F54E8989D}"/>
    <dgm:cxn modelId="{84D7AD05-369E-4AAE-91B7-188AD9359D8B}" type="presParOf" srcId="{8FE8B2BB-9F87-40DC-BFE1-5FD18150AA51}" destId="{4600F869-A755-4731-ABC3-398114D42C65}" srcOrd="0" destOrd="0" presId="urn:microsoft.com/office/officeart/2005/8/layout/orgChart1"/>
    <dgm:cxn modelId="{B7C18894-CF10-486A-9EC0-89EB6FD38CDF}" type="presParOf" srcId="{4600F869-A755-4731-ABC3-398114D42C65}" destId="{08620B14-729E-4301-BE0F-2A2D40BE9AC9}" srcOrd="0" destOrd="0" presId="urn:microsoft.com/office/officeart/2005/8/layout/orgChart1"/>
    <dgm:cxn modelId="{0BDA1158-2CEB-4A68-BD02-03A5DFA820D6}" type="presParOf" srcId="{08620B14-729E-4301-BE0F-2A2D40BE9AC9}" destId="{B4FBD7D7-4CDF-4EC7-B8CE-EA96A12B05BC}" srcOrd="0" destOrd="0" presId="urn:microsoft.com/office/officeart/2005/8/layout/orgChart1"/>
    <dgm:cxn modelId="{7ADFFD1A-4202-472F-9CDC-98D42F38CF95}" type="presParOf" srcId="{08620B14-729E-4301-BE0F-2A2D40BE9AC9}" destId="{F3911FFF-3E12-4B45-ADCF-73EF30CB8141}" srcOrd="1" destOrd="0" presId="urn:microsoft.com/office/officeart/2005/8/layout/orgChart1"/>
    <dgm:cxn modelId="{AAA99710-0EB7-4096-A91F-511FBF2C4F58}" type="presParOf" srcId="{4600F869-A755-4731-ABC3-398114D42C65}" destId="{6402300C-674A-4199-B832-20BD139FE035}" srcOrd="1" destOrd="0" presId="urn:microsoft.com/office/officeart/2005/8/layout/orgChart1"/>
    <dgm:cxn modelId="{02D0B994-8FF2-40AA-BE4A-396F7D45B8FD}" type="presParOf" srcId="{6402300C-674A-4199-B832-20BD139FE035}" destId="{E0E24941-C2B3-4915-83B9-2CA7FFC6185B}" srcOrd="0" destOrd="0" presId="urn:microsoft.com/office/officeart/2005/8/layout/orgChart1"/>
    <dgm:cxn modelId="{6587FB5E-D132-44CD-AD16-8B3A878366C7}" type="presParOf" srcId="{6402300C-674A-4199-B832-20BD139FE035}" destId="{A06F297C-F3BB-447E-8541-872BDD3D01ED}" srcOrd="1" destOrd="0" presId="urn:microsoft.com/office/officeart/2005/8/layout/orgChart1"/>
    <dgm:cxn modelId="{59855947-8AAC-4983-AFE2-DD12DD0072A6}" type="presParOf" srcId="{A06F297C-F3BB-447E-8541-872BDD3D01ED}" destId="{E4F9097B-5944-4C56-9623-3242A9790363}" srcOrd="0" destOrd="0" presId="urn:microsoft.com/office/officeart/2005/8/layout/orgChart1"/>
    <dgm:cxn modelId="{A5ECDF57-E119-484C-A761-6EAEDF8EEC39}" type="presParOf" srcId="{E4F9097B-5944-4C56-9623-3242A9790363}" destId="{D7EA5D72-451E-4CD0-B36C-6E4D38A5F864}" srcOrd="0" destOrd="0" presId="urn:microsoft.com/office/officeart/2005/8/layout/orgChart1"/>
    <dgm:cxn modelId="{C04CCDD8-9F0C-4A67-94C3-6DB1B4AF3F5C}" type="presParOf" srcId="{E4F9097B-5944-4C56-9623-3242A9790363}" destId="{60CA25DB-0284-42EB-99C9-2CD1EEDAD823}" srcOrd="1" destOrd="0" presId="urn:microsoft.com/office/officeart/2005/8/layout/orgChart1"/>
    <dgm:cxn modelId="{4441B4BA-1396-413A-8F1C-B9B5D3653DA8}" type="presParOf" srcId="{A06F297C-F3BB-447E-8541-872BDD3D01ED}" destId="{F2FA0A53-41A4-4217-AC80-C0000B855ADC}" srcOrd="1" destOrd="0" presId="urn:microsoft.com/office/officeart/2005/8/layout/orgChart1"/>
    <dgm:cxn modelId="{7C8BFEB7-0D58-49E9-A2F4-99F5F18D2B2F}" type="presParOf" srcId="{F2FA0A53-41A4-4217-AC80-C0000B855ADC}" destId="{432FFF3B-C3A1-4814-8D7A-FBE571F9C05E}" srcOrd="0" destOrd="0" presId="urn:microsoft.com/office/officeart/2005/8/layout/orgChart1"/>
    <dgm:cxn modelId="{FC931DFD-0056-4B68-81FB-8F175566B36C}" type="presParOf" srcId="{F2FA0A53-41A4-4217-AC80-C0000B855ADC}" destId="{806B12C3-158C-40BF-A024-9DD112009533}" srcOrd="1" destOrd="0" presId="urn:microsoft.com/office/officeart/2005/8/layout/orgChart1"/>
    <dgm:cxn modelId="{A09DEC51-A0AF-4084-B1EE-468C1D2A82D8}" type="presParOf" srcId="{806B12C3-158C-40BF-A024-9DD112009533}" destId="{B7EFAA0E-BD94-418C-BB48-69438CC64C0E}" srcOrd="0" destOrd="0" presId="urn:microsoft.com/office/officeart/2005/8/layout/orgChart1"/>
    <dgm:cxn modelId="{C358383D-BBD1-4FDD-8927-7CDA9E1E7397}" type="presParOf" srcId="{B7EFAA0E-BD94-418C-BB48-69438CC64C0E}" destId="{8AC7D726-2157-4991-A4EE-DB2EB233FCD1}" srcOrd="0" destOrd="0" presId="urn:microsoft.com/office/officeart/2005/8/layout/orgChart1"/>
    <dgm:cxn modelId="{201D6465-E233-45C7-890D-0F2A0AC9C3B4}" type="presParOf" srcId="{B7EFAA0E-BD94-418C-BB48-69438CC64C0E}" destId="{B3D87A48-D05C-4A38-A2E8-4249ADBE9C3C}" srcOrd="1" destOrd="0" presId="urn:microsoft.com/office/officeart/2005/8/layout/orgChart1"/>
    <dgm:cxn modelId="{FD936F5F-5DF6-4CAB-9A09-5B42DABDECD8}" type="presParOf" srcId="{806B12C3-158C-40BF-A024-9DD112009533}" destId="{BCAB4945-8C6C-4936-BB32-812202642646}" srcOrd="1" destOrd="0" presId="urn:microsoft.com/office/officeart/2005/8/layout/orgChart1"/>
    <dgm:cxn modelId="{1A3C0A2B-5DB0-4377-A266-1FA632D73BDF}" type="presParOf" srcId="{806B12C3-158C-40BF-A024-9DD112009533}" destId="{7FB95F67-60DF-4E84-A7AC-C4BB0985CDE7}" srcOrd="2" destOrd="0" presId="urn:microsoft.com/office/officeart/2005/8/layout/orgChart1"/>
    <dgm:cxn modelId="{5706C4D4-F9BC-46F4-8E20-F812E3C6EB6B}" type="presParOf" srcId="{F2FA0A53-41A4-4217-AC80-C0000B855ADC}" destId="{0F1919E8-BF65-4CDC-BA9B-9E7288E2DB44}" srcOrd="2" destOrd="0" presId="urn:microsoft.com/office/officeart/2005/8/layout/orgChart1"/>
    <dgm:cxn modelId="{411FC21A-3274-4860-8C2D-13A32BF11854}" type="presParOf" srcId="{F2FA0A53-41A4-4217-AC80-C0000B855ADC}" destId="{E9524D10-BE39-4FAD-A375-93C1407B4DAA}" srcOrd="3" destOrd="0" presId="urn:microsoft.com/office/officeart/2005/8/layout/orgChart1"/>
    <dgm:cxn modelId="{2D019925-4A66-45CA-B8AA-85FCC2B9F841}" type="presParOf" srcId="{E9524D10-BE39-4FAD-A375-93C1407B4DAA}" destId="{C4E771DF-3F98-4820-9483-CAD63020A289}" srcOrd="0" destOrd="0" presId="urn:microsoft.com/office/officeart/2005/8/layout/orgChart1"/>
    <dgm:cxn modelId="{8782278E-0EDC-48F6-BCB8-A07C84CA3506}" type="presParOf" srcId="{C4E771DF-3F98-4820-9483-CAD63020A289}" destId="{38EBDC87-E430-47FC-9E90-7FEF832EBBAF}" srcOrd="0" destOrd="0" presId="urn:microsoft.com/office/officeart/2005/8/layout/orgChart1"/>
    <dgm:cxn modelId="{E064CBDA-AD79-415D-A60C-F11358288284}" type="presParOf" srcId="{C4E771DF-3F98-4820-9483-CAD63020A289}" destId="{B0F0C268-05FE-4614-A4CE-E8F0C28EB21F}" srcOrd="1" destOrd="0" presId="urn:microsoft.com/office/officeart/2005/8/layout/orgChart1"/>
    <dgm:cxn modelId="{CC49D390-4845-4219-B744-80D51681A981}" type="presParOf" srcId="{E9524D10-BE39-4FAD-A375-93C1407B4DAA}" destId="{73D5BF0E-EE3D-473B-91FD-7040BB840698}" srcOrd="1" destOrd="0" presId="urn:microsoft.com/office/officeart/2005/8/layout/orgChart1"/>
    <dgm:cxn modelId="{C9F876EE-7C8D-4C1F-A56F-EC2821C35D94}" type="presParOf" srcId="{E9524D10-BE39-4FAD-A375-93C1407B4DAA}" destId="{36A1E61A-E8C5-47DD-A384-87685796173F}" srcOrd="2" destOrd="0" presId="urn:microsoft.com/office/officeart/2005/8/layout/orgChart1"/>
    <dgm:cxn modelId="{533B10D7-097E-4032-8EF0-C5DA806AC054}" type="presParOf" srcId="{F2FA0A53-41A4-4217-AC80-C0000B855ADC}" destId="{03C62639-EB0B-4897-A035-0CD076B6AE8C}" srcOrd="4" destOrd="0" presId="urn:microsoft.com/office/officeart/2005/8/layout/orgChart1"/>
    <dgm:cxn modelId="{BE95A885-9518-4B05-87F3-3BBCB2FC509F}" type="presParOf" srcId="{F2FA0A53-41A4-4217-AC80-C0000B855ADC}" destId="{A502A43B-8941-4141-8CED-D37C8D0BCB5F}" srcOrd="5" destOrd="0" presId="urn:microsoft.com/office/officeart/2005/8/layout/orgChart1"/>
    <dgm:cxn modelId="{9E662EFF-C530-40EB-95E2-CBFF8C752BC8}" type="presParOf" srcId="{A502A43B-8941-4141-8CED-D37C8D0BCB5F}" destId="{72FC9643-8679-4866-A9F9-9006848B7C74}" srcOrd="0" destOrd="0" presId="urn:microsoft.com/office/officeart/2005/8/layout/orgChart1"/>
    <dgm:cxn modelId="{BF0062CC-175F-4D2E-992B-0BA16925BAE6}" type="presParOf" srcId="{72FC9643-8679-4866-A9F9-9006848B7C74}" destId="{99642547-ECEB-4A82-9404-32E3CEE407CB}" srcOrd="0" destOrd="0" presId="urn:microsoft.com/office/officeart/2005/8/layout/orgChart1"/>
    <dgm:cxn modelId="{5D13BEF8-1B5A-4AC6-AFCD-4769AC5CDBB1}" type="presParOf" srcId="{72FC9643-8679-4866-A9F9-9006848B7C74}" destId="{B1909C7A-0690-4520-93BC-9ADB71A86532}" srcOrd="1" destOrd="0" presId="urn:microsoft.com/office/officeart/2005/8/layout/orgChart1"/>
    <dgm:cxn modelId="{A0400B3C-8744-4BB2-9D63-601D44C091A0}" type="presParOf" srcId="{A502A43B-8941-4141-8CED-D37C8D0BCB5F}" destId="{B453CF34-ADEE-4C6E-B4B3-BC48EB935885}" srcOrd="1" destOrd="0" presId="urn:microsoft.com/office/officeart/2005/8/layout/orgChart1"/>
    <dgm:cxn modelId="{EE99CE29-50E8-4F25-B9A4-96DE70585BAC}" type="presParOf" srcId="{A502A43B-8941-4141-8CED-D37C8D0BCB5F}" destId="{C3FA564D-696C-4960-98DE-20618A78EE2D}" srcOrd="2" destOrd="0" presId="urn:microsoft.com/office/officeart/2005/8/layout/orgChart1"/>
    <dgm:cxn modelId="{0C3B1EC7-0658-4DE6-98E0-205D22ADA3F8}" type="presParOf" srcId="{A06F297C-F3BB-447E-8541-872BDD3D01ED}" destId="{2C9028AA-4296-4049-BA31-32DA5EAEF411}" srcOrd="2" destOrd="0" presId="urn:microsoft.com/office/officeart/2005/8/layout/orgChart1"/>
    <dgm:cxn modelId="{A339BDBC-865C-49E6-817B-4031F621D752}" type="presParOf" srcId="{6402300C-674A-4199-B832-20BD139FE035}" destId="{EA506EBA-3E68-4CE5-B63C-7A996B5699D5}" srcOrd="2" destOrd="0" presId="urn:microsoft.com/office/officeart/2005/8/layout/orgChart1"/>
    <dgm:cxn modelId="{B31C79B6-AE84-47EC-8961-C4019B90A6B5}" type="presParOf" srcId="{6402300C-674A-4199-B832-20BD139FE035}" destId="{C5EADDCF-3101-4B03-B753-BFE5FB3C4C51}" srcOrd="3" destOrd="0" presId="urn:microsoft.com/office/officeart/2005/8/layout/orgChart1"/>
    <dgm:cxn modelId="{990F7E3C-DC1A-4D14-8CB7-DF5333625606}" type="presParOf" srcId="{C5EADDCF-3101-4B03-B753-BFE5FB3C4C51}" destId="{97843114-8AE2-47C6-835D-39AAA279E29F}" srcOrd="0" destOrd="0" presId="urn:microsoft.com/office/officeart/2005/8/layout/orgChart1"/>
    <dgm:cxn modelId="{61CB3149-8C9A-4A82-B6B0-DA3ABA70D61E}" type="presParOf" srcId="{97843114-8AE2-47C6-835D-39AAA279E29F}" destId="{257C33ED-62B0-4852-A08C-A83F3D6734AD}" srcOrd="0" destOrd="0" presId="urn:microsoft.com/office/officeart/2005/8/layout/orgChart1"/>
    <dgm:cxn modelId="{895CF2AC-38CF-4C63-9246-5E7DA91D3F13}" type="presParOf" srcId="{97843114-8AE2-47C6-835D-39AAA279E29F}" destId="{DB856076-8FC7-4859-9C72-FEBABA341D6D}" srcOrd="1" destOrd="0" presId="urn:microsoft.com/office/officeart/2005/8/layout/orgChart1"/>
    <dgm:cxn modelId="{F38D1E79-6BFE-439E-878F-8D2D8DCCA11C}" type="presParOf" srcId="{C5EADDCF-3101-4B03-B753-BFE5FB3C4C51}" destId="{D66F12CF-99C0-4784-99A4-31FFB688A032}" srcOrd="1" destOrd="0" presId="urn:microsoft.com/office/officeart/2005/8/layout/orgChart1"/>
    <dgm:cxn modelId="{A9B39CC6-2573-4A98-A2A1-A39AD65D81C9}" type="presParOf" srcId="{D66F12CF-99C0-4784-99A4-31FFB688A032}" destId="{319458C0-67E7-4FF7-9747-B9EB8F00869A}" srcOrd="0" destOrd="0" presId="urn:microsoft.com/office/officeart/2005/8/layout/orgChart1"/>
    <dgm:cxn modelId="{D8EB1B08-897C-4A31-8A7B-EFE5F5D0ED27}" type="presParOf" srcId="{D66F12CF-99C0-4784-99A4-31FFB688A032}" destId="{856D1B35-95F1-4B1F-9323-25EB3BF1AD12}" srcOrd="1" destOrd="0" presId="urn:microsoft.com/office/officeart/2005/8/layout/orgChart1"/>
    <dgm:cxn modelId="{25985AD2-94B9-42ED-BFCE-30D29216AAA7}" type="presParOf" srcId="{856D1B35-95F1-4B1F-9323-25EB3BF1AD12}" destId="{D8D5D82D-5C1D-4B89-8D89-D20826162388}" srcOrd="0" destOrd="0" presId="urn:microsoft.com/office/officeart/2005/8/layout/orgChart1"/>
    <dgm:cxn modelId="{B3AF2F9D-6B1E-495B-9BEA-CDEA125D47C7}" type="presParOf" srcId="{D8D5D82D-5C1D-4B89-8D89-D20826162388}" destId="{AF8F2C9F-E79E-42B0-A6BA-8F3D42F6D125}" srcOrd="0" destOrd="0" presId="urn:microsoft.com/office/officeart/2005/8/layout/orgChart1"/>
    <dgm:cxn modelId="{D7B72B51-3657-4FB5-A60C-6EFF4F58579F}" type="presParOf" srcId="{D8D5D82D-5C1D-4B89-8D89-D20826162388}" destId="{C07C8D7D-71F9-4145-A005-C7094F8AE72E}" srcOrd="1" destOrd="0" presId="urn:microsoft.com/office/officeart/2005/8/layout/orgChart1"/>
    <dgm:cxn modelId="{F48C207F-CFAD-46A9-A423-531183856A44}" type="presParOf" srcId="{856D1B35-95F1-4B1F-9323-25EB3BF1AD12}" destId="{53BCDDAB-E2E6-4EDA-9202-8CD957429FFE}" srcOrd="1" destOrd="0" presId="urn:microsoft.com/office/officeart/2005/8/layout/orgChart1"/>
    <dgm:cxn modelId="{1DA397DF-8F47-4FF5-8323-77B82055ACAE}" type="presParOf" srcId="{856D1B35-95F1-4B1F-9323-25EB3BF1AD12}" destId="{995EDD02-71F3-4B79-A3D7-83C962B3AA45}" srcOrd="2" destOrd="0" presId="urn:microsoft.com/office/officeart/2005/8/layout/orgChart1"/>
    <dgm:cxn modelId="{78DF44D7-12E4-44DD-B7B7-8CC4340AB1D0}" type="presParOf" srcId="{D66F12CF-99C0-4784-99A4-31FFB688A032}" destId="{985B43F6-5EC3-4A6A-8F52-F391465BF606}" srcOrd="2" destOrd="0" presId="urn:microsoft.com/office/officeart/2005/8/layout/orgChart1"/>
    <dgm:cxn modelId="{F04E09C6-4A84-4871-ABBA-7C615DC20035}" type="presParOf" srcId="{D66F12CF-99C0-4784-99A4-31FFB688A032}" destId="{0AA387F2-6BCF-4C19-A8DB-7FE84564AD7C}" srcOrd="3" destOrd="0" presId="urn:microsoft.com/office/officeart/2005/8/layout/orgChart1"/>
    <dgm:cxn modelId="{99B9DCB8-F972-44CE-BD00-F9485C67EA78}" type="presParOf" srcId="{0AA387F2-6BCF-4C19-A8DB-7FE84564AD7C}" destId="{BB10922D-4ADD-41BC-8821-702FDAAD43F8}" srcOrd="0" destOrd="0" presId="urn:microsoft.com/office/officeart/2005/8/layout/orgChart1"/>
    <dgm:cxn modelId="{6F098DD7-A37E-4A2B-9B63-A71C2999917B}" type="presParOf" srcId="{BB10922D-4ADD-41BC-8821-702FDAAD43F8}" destId="{590AC64D-A8A3-4622-BCD3-8FFBA1A346CE}" srcOrd="0" destOrd="0" presId="urn:microsoft.com/office/officeart/2005/8/layout/orgChart1"/>
    <dgm:cxn modelId="{1C6048D9-2082-4865-ACD6-83DFB30DA8C3}" type="presParOf" srcId="{BB10922D-4ADD-41BC-8821-702FDAAD43F8}" destId="{5BAF766F-AE26-408D-AD0C-F256DA2D08B8}" srcOrd="1" destOrd="0" presId="urn:microsoft.com/office/officeart/2005/8/layout/orgChart1"/>
    <dgm:cxn modelId="{B4A40A70-46F0-4B83-A913-B6827D9130F5}" type="presParOf" srcId="{0AA387F2-6BCF-4C19-A8DB-7FE84564AD7C}" destId="{1AB8344C-98D5-4519-80F1-13ED554E8C80}" srcOrd="1" destOrd="0" presId="urn:microsoft.com/office/officeart/2005/8/layout/orgChart1"/>
    <dgm:cxn modelId="{0F750450-CC5C-4003-83B6-9F18C1BFB64C}" type="presParOf" srcId="{0AA387F2-6BCF-4C19-A8DB-7FE84564AD7C}" destId="{0AD8B1A2-39B9-474F-B498-0E80576E74F0}" srcOrd="2" destOrd="0" presId="urn:microsoft.com/office/officeart/2005/8/layout/orgChart1"/>
    <dgm:cxn modelId="{D5D224F6-AF12-4D66-BC25-A9F59563F9C7}" type="presParOf" srcId="{D66F12CF-99C0-4784-99A4-31FFB688A032}" destId="{BE828FB5-7191-43E4-B7CF-684A9E04C976}" srcOrd="4" destOrd="0" presId="urn:microsoft.com/office/officeart/2005/8/layout/orgChart1"/>
    <dgm:cxn modelId="{FCAB6DC7-E241-4355-8E99-C88D652EB579}" type="presParOf" srcId="{D66F12CF-99C0-4784-99A4-31FFB688A032}" destId="{9D932451-4586-40A3-92A9-3219B7229706}" srcOrd="5" destOrd="0" presId="urn:microsoft.com/office/officeart/2005/8/layout/orgChart1"/>
    <dgm:cxn modelId="{27A7FAA9-5120-48BF-8B26-BEBDBFFC3A18}" type="presParOf" srcId="{9D932451-4586-40A3-92A9-3219B7229706}" destId="{0756DA3C-CD40-45D2-BA54-A3B14C85F9DB}" srcOrd="0" destOrd="0" presId="urn:microsoft.com/office/officeart/2005/8/layout/orgChart1"/>
    <dgm:cxn modelId="{86A0D316-58AD-4031-BAF0-60E4B8518D07}" type="presParOf" srcId="{0756DA3C-CD40-45D2-BA54-A3B14C85F9DB}" destId="{52551851-B981-4AB6-8291-461EB54DE236}" srcOrd="0" destOrd="0" presId="urn:microsoft.com/office/officeart/2005/8/layout/orgChart1"/>
    <dgm:cxn modelId="{1573216E-FD4F-4D19-98D2-C8D7222F61C2}" type="presParOf" srcId="{0756DA3C-CD40-45D2-BA54-A3B14C85F9DB}" destId="{6E5AC06B-28EF-48B4-9C69-2F184DC81B87}" srcOrd="1" destOrd="0" presId="urn:microsoft.com/office/officeart/2005/8/layout/orgChart1"/>
    <dgm:cxn modelId="{6B142873-4D0A-4356-9779-A531027F0522}" type="presParOf" srcId="{9D932451-4586-40A3-92A9-3219B7229706}" destId="{D35DC1C9-0036-4FFD-AB7D-1547C294AD9F}" srcOrd="1" destOrd="0" presId="urn:microsoft.com/office/officeart/2005/8/layout/orgChart1"/>
    <dgm:cxn modelId="{2AF8FF5C-170C-48DB-9156-2D10C4475ED5}" type="presParOf" srcId="{9D932451-4586-40A3-92A9-3219B7229706}" destId="{2940D327-9DDC-4BBA-9615-054E796CD757}" srcOrd="2" destOrd="0" presId="urn:microsoft.com/office/officeart/2005/8/layout/orgChart1"/>
    <dgm:cxn modelId="{9C25FA9F-7333-4E0B-BA9C-9365384BB5C8}" type="presParOf" srcId="{D66F12CF-99C0-4784-99A4-31FFB688A032}" destId="{4255E74E-B934-4CDC-949A-7D5397E9E678}" srcOrd="6" destOrd="0" presId="urn:microsoft.com/office/officeart/2005/8/layout/orgChart1"/>
    <dgm:cxn modelId="{43924FA5-BF56-457E-8795-76B024C388D8}" type="presParOf" srcId="{D66F12CF-99C0-4784-99A4-31FFB688A032}" destId="{A68FF80B-67BE-4647-8853-27AC4F80EC25}" srcOrd="7" destOrd="0" presId="urn:microsoft.com/office/officeart/2005/8/layout/orgChart1"/>
    <dgm:cxn modelId="{C460C7CE-8D9F-4179-9547-53292C018ECF}" type="presParOf" srcId="{A68FF80B-67BE-4647-8853-27AC4F80EC25}" destId="{FE7B128B-131A-495F-99BD-F296B2AE1226}" srcOrd="0" destOrd="0" presId="urn:microsoft.com/office/officeart/2005/8/layout/orgChart1"/>
    <dgm:cxn modelId="{05FF3923-AE64-4A1B-B77E-0A6A47300A12}" type="presParOf" srcId="{FE7B128B-131A-495F-99BD-F296B2AE1226}" destId="{0C494EA3-85F3-48F3-B068-43D60EC8D5FF}" srcOrd="0" destOrd="0" presId="urn:microsoft.com/office/officeart/2005/8/layout/orgChart1"/>
    <dgm:cxn modelId="{8F6D3EBB-3048-4B36-AE54-17EAD62E7991}" type="presParOf" srcId="{FE7B128B-131A-495F-99BD-F296B2AE1226}" destId="{99DFC155-E08F-40BB-B72B-C02FCB42F6DA}" srcOrd="1" destOrd="0" presId="urn:microsoft.com/office/officeart/2005/8/layout/orgChart1"/>
    <dgm:cxn modelId="{FCD39254-4C44-478A-BE7B-5A71B06E37C8}" type="presParOf" srcId="{A68FF80B-67BE-4647-8853-27AC4F80EC25}" destId="{37087017-0D7A-4B24-9814-96D46906FE73}" srcOrd="1" destOrd="0" presId="urn:microsoft.com/office/officeart/2005/8/layout/orgChart1"/>
    <dgm:cxn modelId="{1D58A1DB-6096-48DD-8DF0-394D0790A62D}" type="presParOf" srcId="{A68FF80B-67BE-4647-8853-27AC4F80EC25}" destId="{234600F8-95ED-4981-92F4-320B0EEBAB7B}" srcOrd="2" destOrd="0" presId="urn:microsoft.com/office/officeart/2005/8/layout/orgChart1"/>
    <dgm:cxn modelId="{F03C1603-7871-41C0-A2B9-49222151D95D}" type="presParOf" srcId="{D66F12CF-99C0-4784-99A4-31FFB688A032}" destId="{3B7E64A9-BA62-495C-B9F9-7A26419DEFB3}" srcOrd="8" destOrd="0" presId="urn:microsoft.com/office/officeart/2005/8/layout/orgChart1"/>
    <dgm:cxn modelId="{4CAC2D73-6C34-4763-BA1E-BACB673F484D}" type="presParOf" srcId="{D66F12CF-99C0-4784-99A4-31FFB688A032}" destId="{1E1B62B8-675E-4F6B-8DCE-9FC2FD55849A}" srcOrd="9" destOrd="0" presId="urn:microsoft.com/office/officeart/2005/8/layout/orgChart1"/>
    <dgm:cxn modelId="{0A993430-F4C9-4DB9-9F0B-D05CFA46685D}" type="presParOf" srcId="{1E1B62B8-675E-4F6B-8DCE-9FC2FD55849A}" destId="{744576D5-ADF1-4DD0-B4EC-75FB0BD32337}" srcOrd="0" destOrd="0" presId="urn:microsoft.com/office/officeart/2005/8/layout/orgChart1"/>
    <dgm:cxn modelId="{77EB5CAF-FDC5-40A9-9A05-468627D7E936}" type="presParOf" srcId="{744576D5-ADF1-4DD0-B4EC-75FB0BD32337}" destId="{068B46C3-68D3-4C0C-80C3-0B5E84C5FEE1}" srcOrd="0" destOrd="0" presId="urn:microsoft.com/office/officeart/2005/8/layout/orgChart1"/>
    <dgm:cxn modelId="{A7C71B6A-78BE-4C60-8D7D-058F881B6B68}" type="presParOf" srcId="{744576D5-ADF1-4DD0-B4EC-75FB0BD32337}" destId="{9EECBD7E-64CC-46F7-BD29-EF8C51897CF6}" srcOrd="1" destOrd="0" presId="urn:microsoft.com/office/officeart/2005/8/layout/orgChart1"/>
    <dgm:cxn modelId="{FDC8A109-0296-4ED1-85DE-426C533EC119}" type="presParOf" srcId="{1E1B62B8-675E-4F6B-8DCE-9FC2FD55849A}" destId="{D3F1EA7B-A0E8-4A18-A888-6D3BE56E351E}" srcOrd="1" destOrd="0" presId="urn:microsoft.com/office/officeart/2005/8/layout/orgChart1"/>
    <dgm:cxn modelId="{3144B9B0-944E-498F-81EB-C54A3546E803}" type="presParOf" srcId="{1E1B62B8-675E-4F6B-8DCE-9FC2FD55849A}" destId="{B281CA3C-F82C-4610-9F0B-FD3842CB61E9}" srcOrd="2" destOrd="0" presId="urn:microsoft.com/office/officeart/2005/8/layout/orgChart1"/>
    <dgm:cxn modelId="{AD86A961-E321-446D-9C46-DA5A317A235E}" type="presParOf" srcId="{D66F12CF-99C0-4784-99A4-31FFB688A032}" destId="{07D15BBF-382D-4DAE-ADC9-409CE8A858B0}" srcOrd="10" destOrd="0" presId="urn:microsoft.com/office/officeart/2005/8/layout/orgChart1"/>
    <dgm:cxn modelId="{888A87CC-F430-4377-B49C-C8FC05DAD1AA}" type="presParOf" srcId="{D66F12CF-99C0-4784-99A4-31FFB688A032}" destId="{1ADCF896-BBA1-43F1-A0B5-7B8348D3DEC5}" srcOrd="11" destOrd="0" presId="urn:microsoft.com/office/officeart/2005/8/layout/orgChart1"/>
    <dgm:cxn modelId="{092BF55F-1C42-497C-B39B-90DACCA80A16}" type="presParOf" srcId="{1ADCF896-BBA1-43F1-A0B5-7B8348D3DEC5}" destId="{0F437009-0382-457E-B430-8F0FCC3062A4}" srcOrd="0" destOrd="0" presId="urn:microsoft.com/office/officeart/2005/8/layout/orgChart1"/>
    <dgm:cxn modelId="{6E5F878D-4562-4A85-BF7B-E73FA1D24133}" type="presParOf" srcId="{0F437009-0382-457E-B430-8F0FCC3062A4}" destId="{15C1E066-F80F-48CA-BF43-5EB7DC131F62}" srcOrd="0" destOrd="0" presId="urn:microsoft.com/office/officeart/2005/8/layout/orgChart1"/>
    <dgm:cxn modelId="{45287EEE-B4FD-4497-8AF1-83E8DB014270}" type="presParOf" srcId="{0F437009-0382-457E-B430-8F0FCC3062A4}" destId="{6983FAB2-2CFC-473D-8633-4A69680CA608}" srcOrd="1" destOrd="0" presId="urn:microsoft.com/office/officeart/2005/8/layout/orgChart1"/>
    <dgm:cxn modelId="{1D0C25D0-CA93-454F-9077-6A069C757BA5}" type="presParOf" srcId="{1ADCF896-BBA1-43F1-A0B5-7B8348D3DEC5}" destId="{CFF70A0B-5E4D-45E2-BF8D-E9AD8E164D3D}" srcOrd="1" destOrd="0" presId="urn:microsoft.com/office/officeart/2005/8/layout/orgChart1"/>
    <dgm:cxn modelId="{2E6784EA-CC95-444B-8D54-99C3347AFE48}" type="presParOf" srcId="{1ADCF896-BBA1-43F1-A0B5-7B8348D3DEC5}" destId="{DE878B0A-CD20-4979-BA8B-1B84DF280160}" srcOrd="2" destOrd="0" presId="urn:microsoft.com/office/officeart/2005/8/layout/orgChart1"/>
    <dgm:cxn modelId="{458B4433-D44E-4DD8-A4C4-95530A2A6045}" type="presParOf" srcId="{C5EADDCF-3101-4B03-B753-BFE5FB3C4C51}" destId="{B98283E3-8EE5-464F-9EBB-A9FE083E0EC6}" srcOrd="2" destOrd="0" presId="urn:microsoft.com/office/officeart/2005/8/layout/orgChart1"/>
    <dgm:cxn modelId="{E00F2D9C-B46B-40A8-A03E-605561307D3C}" type="presParOf" srcId="{4600F869-A755-4731-ABC3-398114D42C65}" destId="{F1D9F7F1-67E7-42A1-A5F0-063EDDB4BF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C13F-93DE-47A5-BF3C-06E98C3BEBB5}">
      <dsp:nvSpPr>
        <dsp:cNvPr id="0" name=""/>
        <dsp:cNvSpPr/>
      </dsp:nvSpPr>
      <dsp:spPr>
        <a:xfrm>
          <a:off x="4248475" y="713928"/>
          <a:ext cx="2885992" cy="300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67"/>
              </a:lnTo>
              <a:lnTo>
                <a:pt x="2885992" y="150167"/>
              </a:lnTo>
              <a:lnTo>
                <a:pt x="2885992" y="300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E391-F209-4B63-A7D9-703770F0DA33}">
      <dsp:nvSpPr>
        <dsp:cNvPr id="0" name=""/>
        <dsp:cNvSpPr/>
      </dsp:nvSpPr>
      <dsp:spPr>
        <a:xfrm>
          <a:off x="4202755" y="713928"/>
          <a:ext cx="91440" cy="300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167"/>
              </a:lnTo>
              <a:lnTo>
                <a:pt x="52345" y="150167"/>
              </a:lnTo>
              <a:lnTo>
                <a:pt x="52345" y="300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C5458-09AE-47CD-BAE4-70D39663ED2A}">
      <dsp:nvSpPr>
        <dsp:cNvPr id="0" name=""/>
        <dsp:cNvSpPr/>
      </dsp:nvSpPr>
      <dsp:spPr>
        <a:xfrm>
          <a:off x="1585128" y="713928"/>
          <a:ext cx="2663347" cy="300092"/>
        </a:xfrm>
        <a:custGeom>
          <a:avLst/>
          <a:gdLst/>
          <a:ahLst/>
          <a:cxnLst/>
          <a:rect l="0" t="0" r="0" b="0"/>
          <a:pathLst>
            <a:path>
              <a:moveTo>
                <a:pt x="2663347" y="0"/>
              </a:moveTo>
              <a:lnTo>
                <a:pt x="2663347" y="150167"/>
              </a:lnTo>
              <a:lnTo>
                <a:pt x="0" y="150167"/>
              </a:lnTo>
              <a:lnTo>
                <a:pt x="0" y="300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77080-2C26-4AE7-BBDC-EE8579064834}">
      <dsp:nvSpPr>
        <dsp:cNvPr id="0" name=""/>
        <dsp:cNvSpPr/>
      </dsp:nvSpPr>
      <dsp:spPr>
        <a:xfrm>
          <a:off x="1512172" y="1"/>
          <a:ext cx="5472607" cy="713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Способи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механізованого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обробітку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ґрунту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1512172" y="1"/>
        <a:ext cx="5472607" cy="713926"/>
      </dsp:txXfrm>
    </dsp:sp>
    <dsp:sp modelId="{5CB63FF2-7036-454E-89E8-3CA23B6E1A9C}">
      <dsp:nvSpPr>
        <dsp:cNvPr id="0" name=""/>
        <dsp:cNvSpPr/>
      </dsp:nvSpPr>
      <dsp:spPr>
        <a:xfrm>
          <a:off x="360508" y="1014020"/>
          <a:ext cx="2449240" cy="713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Оранку (полицевий  спосіб  обробітку  ґрунту)</a:t>
          </a:r>
          <a:endParaRPr lang="uk-UA" sz="1800" b="1" kern="1200" noProof="0" dirty="0"/>
        </a:p>
      </dsp:txBody>
      <dsp:txXfrm>
        <a:off x="360508" y="1014020"/>
        <a:ext cx="2449240" cy="713926"/>
      </dsp:txXfrm>
    </dsp:sp>
    <dsp:sp modelId="{18989585-B0EA-4F50-A321-4AF4E58D55DA}">
      <dsp:nvSpPr>
        <dsp:cNvPr id="0" name=""/>
        <dsp:cNvSpPr/>
      </dsp:nvSpPr>
      <dsp:spPr>
        <a:xfrm>
          <a:off x="3109598" y="1014020"/>
          <a:ext cx="2291005" cy="713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Безполицевий обробіток  ґрунту </a:t>
          </a:r>
          <a:endParaRPr lang="uk-UA" sz="1800" b="1" kern="1200" noProof="0" dirty="0"/>
        </a:p>
      </dsp:txBody>
      <dsp:txXfrm>
        <a:off x="3109598" y="1014020"/>
        <a:ext cx="2291005" cy="713926"/>
      </dsp:txXfrm>
    </dsp:sp>
    <dsp:sp modelId="{4E97A636-091E-46FA-83B3-78E0C011B0EE}">
      <dsp:nvSpPr>
        <dsp:cNvPr id="0" name=""/>
        <dsp:cNvSpPr/>
      </dsp:nvSpPr>
      <dsp:spPr>
        <a:xfrm>
          <a:off x="5700453" y="1014020"/>
          <a:ext cx="2868030" cy="713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Нульовий обробіток ґрунту</a:t>
          </a:r>
          <a:endParaRPr lang="uk-UA" sz="1800" b="1" kern="1200" noProof="0" dirty="0"/>
        </a:p>
      </dsp:txBody>
      <dsp:txXfrm>
        <a:off x="5700453" y="1014020"/>
        <a:ext cx="2868030" cy="713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C1E8-8908-44B5-B13B-3E61E7E085DB}">
      <dsp:nvSpPr>
        <dsp:cNvPr id="0" name=""/>
        <dsp:cNvSpPr/>
      </dsp:nvSpPr>
      <dsp:spPr>
        <a:xfrm>
          <a:off x="3503347" y="2307799"/>
          <a:ext cx="2076766" cy="136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Основні  способи  обробітку  ґрунту </a:t>
          </a:r>
          <a:endParaRPr lang="uk-UA" sz="2000" kern="1200" dirty="0"/>
        </a:p>
      </dsp:txBody>
      <dsp:txXfrm>
        <a:off x="3807482" y="2507122"/>
        <a:ext cx="1468496" cy="962418"/>
      </dsp:txXfrm>
    </dsp:sp>
    <dsp:sp modelId="{24B0028E-2879-4250-9C98-5C318CCC15F0}">
      <dsp:nvSpPr>
        <dsp:cNvPr id="0" name=""/>
        <dsp:cNvSpPr/>
      </dsp:nvSpPr>
      <dsp:spPr>
        <a:xfrm rot="16200000">
          <a:off x="4347512" y="1685168"/>
          <a:ext cx="38843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405777" y="1850303"/>
        <a:ext cx="271905" cy="320612"/>
      </dsp:txXfrm>
    </dsp:sp>
    <dsp:sp modelId="{4194A7B9-EE16-4280-B2A9-060DCED21E16}">
      <dsp:nvSpPr>
        <dsp:cNvPr id="0" name=""/>
        <dsp:cNvSpPr/>
      </dsp:nvSpPr>
      <dsp:spPr>
        <a:xfrm>
          <a:off x="3647365" y="3277"/>
          <a:ext cx="1788729" cy="157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обертання  ґрунту</a:t>
          </a:r>
          <a:endParaRPr lang="uk-UA" sz="2000" kern="1200" dirty="0"/>
        </a:p>
      </dsp:txBody>
      <dsp:txXfrm>
        <a:off x="3909318" y="233436"/>
        <a:ext cx="1264823" cy="1111307"/>
      </dsp:txXfrm>
    </dsp:sp>
    <dsp:sp modelId="{391091FD-2FA4-4C08-ABD3-2603164083B1}">
      <dsp:nvSpPr>
        <dsp:cNvPr id="0" name=""/>
        <dsp:cNvSpPr/>
      </dsp:nvSpPr>
      <dsp:spPr>
        <a:xfrm rot="19800000">
          <a:off x="5374764" y="2187036"/>
          <a:ext cx="18417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378465" y="2307719"/>
        <a:ext cx="128923" cy="320612"/>
      </dsp:txXfrm>
    </dsp:sp>
    <dsp:sp modelId="{60725A42-21A8-48FE-986A-A939404BE478}">
      <dsp:nvSpPr>
        <dsp:cNvPr id="0" name=""/>
        <dsp:cNvSpPr/>
      </dsp:nvSpPr>
      <dsp:spPr>
        <a:xfrm>
          <a:off x="5410070" y="1102898"/>
          <a:ext cx="2072517" cy="1571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розпушення  ґрунту </a:t>
          </a:r>
          <a:endParaRPr lang="uk-UA" sz="2000" kern="1200" dirty="0"/>
        </a:p>
      </dsp:txBody>
      <dsp:txXfrm>
        <a:off x="5713583" y="1333057"/>
        <a:ext cx="1465491" cy="1111307"/>
      </dsp:txXfrm>
    </dsp:sp>
    <dsp:sp modelId="{CD75F26D-B5B9-45EE-81D7-5E9810A1A449}">
      <dsp:nvSpPr>
        <dsp:cNvPr id="0" name=""/>
        <dsp:cNvSpPr/>
      </dsp:nvSpPr>
      <dsp:spPr>
        <a:xfrm rot="1800000">
          <a:off x="5384499" y="3270503"/>
          <a:ext cx="217459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388869" y="3361064"/>
        <a:ext cx="152221" cy="320612"/>
      </dsp:txXfrm>
    </dsp:sp>
    <dsp:sp modelId="{B1B257E2-EDED-49AB-B000-8BBB8A5EC9E8}">
      <dsp:nvSpPr>
        <dsp:cNvPr id="0" name=""/>
        <dsp:cNvSpPr/>
      </dsp:nvSpPr>
      <dsp:spPr>
        <a:xfrm>
          <a:off x="5512344" y="3302140"/>
          <a:ext cx="1867970" cy="1571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ущільнення  ґрунту</a:t>
          </a:r>
          <a:endParaRPr lang="uk-UA" sz="2000" kern="1200" dirty="0"/>
        </a:p>
      </dsp:txBody>
      <dsp:txXfrm>
        <a:off x="5785902" y="3532299"/>
        <a:ext cx="1320854" cy="1111307"/>
      </dsp:txXfrm>
    </dsp:sp>
    <dsp:sp modelId="{D41EC452-9E00-4F43-8D9B-D34C79CF5596}">
      <dsp:nvSpPr>
        <dsp:cNvPr id="0" name=""/>
        <dsp:cNvSpPr/>
      </dsp:nvSpPr>
      <dsp:spPr>
        <a:xfrm rot="5400000">
          <a:off x="4347512" y="3757143"/>
          <a:ext cx="38843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405777" y="3805748"/>
        <a:ext cx="271905" cy="320612"/>
      </dsp:txXfrm>
    </dsp:sp>
    <dsp:sp modelId="{3CCB63C5-0BA6-4924-8150-941D8F2D7CC6}">
      <dsp:nvSpPr>
        <dsp:cNvPr id="0" name=""/>
        <dsp:cNvSpPr/>
      </dsp:nvSpPr>
      <dsp:spPr>
        <a:xfrm>
          <a:off x="3647365" y="4401761"/>
          <a:ext cx="1788729" cy="15716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вирівнювання  поверхні  поля</a:t>
          </a:r>
          <a:endParaRPr lang="uk-UA" sz="2000" kern="1200" dirty="0"/>
        </a:p>
      </dsp:txBody>
      <dsp:txXfrm>
        <a:off x="3909318" y="4631920"/>
        <a:ext cx="1264823" cy="1111307"/>
      </dsp:txXfrm>
    </dsp:sp>
    <dsp:sp modelId="{0F7C2189-F2C8-4547-829F-CAAD91CE18FA}">
      <dsp:nvSpPr>
        <dsp:cNvPr id="0" name=""/>
        <dsp:cNvSpPr/>
      </dsp:nvSpPr>
      <dsp:spPr>
        <a:xfrm rot="9000000">
          <a:off x="3486555" y="3268714"/>
          <a:ext cx="213549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3546328" y="3359568"/>
        <a:ext cx="149484" cy="320612"/>
      </dsp:txXfrm>
    </dsp:sp>
    <dsp:sp modelId="{293FCDBA-44C7-490B-B86B-5835ADCAF655}">
      <dsp:nvSpPr>
        <dsp:cNvPr id="0" name=""/>
        <dsp:cNvSpPr/>
      </dsp:nvSpPr>
      <dsp:spPr>
        <a:xfrm>
          <a:off x="1691681" y="3302140"/>
          <a:ext cx="1890900" cy="15716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перемішування  ґрунту </a:t>
          </a:r>
          <a:endParaRPr lang="uk-UA" sz="2000" kern="1200" dirty="0"/>
        </a:p>
      </dsp:txBody>
      <dsp:txXfrm>
        <a:off x="1968597" y="3532299"/>
        <a:ext cx="1337068" cy="1111307"/>
      </dsp:txXfrm>
    </dsp:sp>
    <dsp:sp modelId="{206C7C54-6A5B-43F4-9023-AF2857D1E2BA}">
      <dsp:nvSpPr>
        <dsp:cNvPr id="0" name=""/>
        <dsp:cNvSpPr/>
      </dsp:nvSpPr>
      <dsp:spPr>
        <a:xfrm rot="12600000">
          <a:off x="3499613" y="2178219"/>
          <a:ext cx="203446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3556558" y="2300348"/>
        <a:ext cx="142412" cy="320612"/>
      </dsp:txXfrm>
    </dsp:sp>
    <dsp:sp modelId="{5A7D9649-9746-4B0A-94DC-03ADB7B9179F}">
      <dsp:nvSpPr>
        <dsp:cNvPr id="0" name=""/>
        <dsp:cNvSpPr/>
      </dsp:nvSpPr>
      <dsp:spPr>
        <a:xfrm>
          <a:off x="1661411" y="1102898"/>
          <a:ext cx="1951439" cy="157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підрізання  бур’янів</a:t>
          </a:r>
          <a:endParaRPr lang="uk-UA" sz="2000" kern="1200" dirty="0"/>
        </a:p>
      </dsp:txBody>
      <dsp:txXfrm>
        <a:off x="1947193" y="1333057"/>
        <a:ext cx="1379875" cy="1111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7B33F-A823-4DBD-98C5-54FB6B5B1F30}">
      <dsp:nvSpPr>
        <dsp:cNvPr id="0" name=""/>
        <dsp:cNvSpPr/>
      </dsp:nvSpPr>
      <dsp:spPr>
        <a:xfrm>
          <a:off x="4536183" y="1149174"/>
          <a:ext cx="2780571" cy="48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89"/>
              </a:lnTo>
              <a:lnTo>
                <a:pt x="2780571" y="241289"/>
              </a:lnTo>
              <a:lnTo>
                <a:pt x="2780571" y="4825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D715E-9121-494A-BBB8-3070A7ACED42}">
      <dsp:nvSpPr>
        <dsp:cNvPr id="0" name=""/>
        <dsp:cNvSpPr/>
      </dsp:nvSpPr>
      <dsp:spPr>
        <a:xfrm>
          <a:off x="4490463" y="1149174"/>
          <a:ext cx="91440" cy="4825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5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FF2F8-3638-4AE5-B2D5-69FCBB7010DF}">
      <dsp:nvSpPr>
        <dsp:cNvPr id="0" name=""/>
        <dsp:cNvSpPr/>
      </dsp:nvSpPr>
      <dsp:spPr>
        <a:xfrm>
          <a:off x="1755611" y="1149174"/>
          <a:ext cx="2780571" cy="482578"/>
        </a:xfrm>
        <a:custGeom>
          <a:avLst/>
          <a:gdLst/>
          <a:ahLst/>
          <a:cxnLst/>
          <a:rect l="0" t="0" r="0" b="0"/>
          <a:pathLst>
            <a:path>
              <a:moveTo>
                <a:pt x="2780571" y="0"/>
              </a:moveTo>
              <a:lnTo>
                <a:pt x="2780571" y="241289"/>
              </a:lnTo>
              <a:lnTo>
                <a:pt x="0" y="241289"/>
              </a:lnTo>
              <a:lnTo>
                <a:pt x="0" y="4825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89ABC-F84C-43C6-A3CF-ED66F4F8E477}">
      <dsp:nvSpPr>
        <dsp:cNvPr id="0" name=""/>
        <dsp:cNvSpPr/>
      </dsp:nvSpPr>
      <dsp:spPr>
        <a:xfrm>
          <a:off x="1442774" y="178"/>
          <a:ext cx="6186817" cy="1148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 </a:t>
          </a:r>
          <a:r>
            <a:rPr lang="ru-RU" sz="2300" kern="1200" dirty="0" err="1" smtClean="0"/>
            <a:t>якістю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виконання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агротехнічних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прийомів</a:t>
          </a:r>
          <a:endParaRPr lang="uk-UA" sz="2300" kern="1200" dirty="0"/>
        </a:p>
      </dsp:txBody>
      <dsp:txXfrm>
        <a:off x="1442774" y="178"/>
        <a:ext cx="6186817" cy="1148996"/>
      </dsp:txXfrm>
    </dsp:sp>
    <dsp:sp modelId="{171BB842-2404-4201-B7C0-23AB1369CC56}">
      <dsp:nvSpPr>
        <dsp:cNvPr id="0" name=""/>
        <dsp:cNvSpPr/>
      </dsp:nvSpPr>
      <dsp:spPr>
        <a:xfrm>
          <a:off x="606614" y="1631753"/>
          <a:ext cx="2297993" cy="1148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низьким (екстенсивним)</a:t>
          </a:r>
          <a:endParaRPr lang="uk-UA" sz="2300" kern="1200"/>
        </a:p>
      </dsp:txBody>
      <dsp:txXfrm>
        <a:off x="606614" y="1631753"/>
        <a:ext cx="2297993" cy="1148996"/>
      </dsp:txXfrm>
    </dsp:sp>
    <dsp:sp modelId="{E64B255C-7A03-4D8D-BAC7-BA85BF179F53}">
      <dsp:nvSpPr>
        <dsp:cNvPr id="0" name=""/>
        <dsp:cNvSpPr/>
      </dsp:nvSpPr>
      <dsp:spPr>
        <a:xfrm>
          <a:off x="3387186" y="1631753"/>
          <a:ext cx="2297993" cy="1148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середнім (інтенсивним)</a:t>
          </a:r>
          <a:endParaRPr lang="uk-UA" sz="2300" kern="1200"/>
        </a:p>
      </dsp:txBody>
      <dsp:txXfrm>
        <a:off x="3387186" y="1631753"/>
        <a:ext cx="2297993" cy="1148996"/>
      </dsp:txXfrm>
    </dsp:sp>
    <dsp:sp modelId="{656B8866-F0BB-409B-8F59-2BDE57F81600}">
      <dsp:nvSpPr>
        <dsp:cNvPr id="0" name=""/>
        <dsp:cNvSpPr/>
      </dsp:nvSpPr>
      <dsp:spPr>
        <a:xfrm>
          <a:off x="6167758" y="1631753"/>
          <a:ext cx="2297993" cy="1148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високим («точним землеробством»)</a:t>
          </a:r>
          <a:endParaRPr lang="uk-UA" sz="2300" kern="1200"/>
        </a:p>
      </dsp:txBody>
      <dsp:txXfrm>
        <a:off x="6167758" y="1631753"/>
        <a:ext cx="2297993" cy="1148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F6C62-DD29-4EF2-B86A-645FF7BF2E37}">
      <dsp:nvSpPr>
        <dsp:cNvPr id="0" name=""/>
        <dsp:cNvSpPr/>
      </dsp:nvSpPr>
      <dsp:spPr>
        <a:xfrm>
          <a:off x="4739844" y="2374650"/>
          <a:ext cx="392183" cy="3685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262"/>
              </a:lnTo>
              <a:lnTo>
                <a:pt x="392183" y="36852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0E71A-5BBA-4072-8507-17FD6EC1939D}">
      <dsp:nvSpPr>
        <dsp:cNvPr id="0" name=""/>
        <dsp:cNvSpPr/>
      </dsp:nvSpPr>
      <dsp:spPr>
        <a:xfrm>
          <a:off x="4739844" y="2374650"/>
          <a:ext cx="392183" cy="2293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488"/>
              </a:lnTo>
              <a:lnTo>
                <a:pt x="392183" y="2293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70C8C-EB5E-474C-AC1D-D440BCEDA6F0}">
      <dsp:nvSpPr>
        <dsp:cNvPr id="0" name=""/>
        <dsp:cNvSpPr/>
      </dsp:nvSpPr>
      <dsp:spPr>
        <a:xfrm>
          <a:off x="4739844" y="2374650"/>
          <a:ext cx="392183" cy="90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713"/>
              </a:lnTo>
              <a:lnTo>
                <a:pt x="392183" y="9017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0CD8-5E38-4F82-B349-94A48D8F0A1C}">
      <dsp:nvSpPr>
        <dsp:cNvPr id="0" name=""/>
        <dsp:cNvSpPr/>
      </dsp:nvSpPr>
      <dsp:spPr>
        <a:xfrm>
          <a:off x="4301074" y="982875"/>
          <a:ext cx="1484592" cy="41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25"/>
              </a:lnTo>
              <a:lnTo>
                <a:pt x="1484592" y="205825"/>
              </a:lnTo>
              <a:lnTo>
                <a:pt x="1484592" y="4116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62EBA-29E2-4468-ACB0-FB26DD6D1074}">
      <dsp:nvSpPr>
        <dsp:cNvPr id="0" name=""/>
        <dsp:cNvSpPr/>
      </dsp:nvSpPr>
      <dsp:spPr>
        <a:xfrm>
          <a:off x="3427353" y="2374650"/>
          <a:ext cx="383629" cy="3685262"/>
        </a:xfrm>
        <a:custGeom>
          <a:avLst/>
          <a:gdLst/>
          <a:ahLst/>
          <a:cxnLst/>
          <a:rect l="0" t="0" r="0" b="0"/>
          <a:pathLst>
            <a:path>
              <a:moveTo>
                <a:pt x="383629" y="0"/>
              </a:moveTo>
              <a:lnTo>
                <a:pt x="383629" y="3685262"/>
              </a:lnTo>
              <a:lnTo>
                <a:pt x="0" y="36852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E534A-DD07-4E46-B377-A4C4F9B6CBDA}">
      <dsp:nvSpPr>
        <dsp:cNvPr id="0" name=""/>
        <dsp:cNvSpPr/>
      </dsp:nvSpPr>
      <dsp:spPr>
        <a:xfrm>
          <a:off x="3427353" y="2374650"/>
          <a:ext cx="383629" cy="2293488"/>
        </a:xfrm>
        <a:custGeom>
          <a:avLst/>
          <a:gdLst/>
          <a:ahLst/>
          <a:cxnLst/>
          <a:rect l="0" t="0" r="0" b="0"/>
          <a:pathLst>
            <a:path>
              <a:moveTo>
                <a:pt x="383629" y="0"/>
              </a:moveTo>
              <a:lnTo>
                <a:pt x="383629" y="2293488"/>
              </a:lnTo>
              <a:lnTo>
                <a:pt x="0" y="2293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715BF-C5B0-45F4-8B78-179BAC05229A}">
      <dsp:nvSpPr>
        <dsp:cNvPr id="0" name=""/>
        <dsp:cNvSpPr/>
      </dsp:nvSpPr>
      <dsp:spPr>
        <a:xfrm>
          <a:off x="3427353" y="2374650"/>
          <a:ext cx="383629" cy="901713"/>
        </a:xfrm>
        <a:custGeom>
          <a:avLst/>
          <a:gdLst/>
          <a:ahLst/>
          <a:cxnLst/>
          <a:rect l="0" t="0" r="0" b="0"/>
          <a:pathLst>
            <a:path>
              <a:moveTo>
                <a:pt x="383629" y="0"/>
              </a:moveTo>
              <a:lnTo>
                <a:pt x="383629" y="901713"/>
              </a:lnTo>
              <a:lnTo>
                <a:pt x="0" y="9017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D6009-3F97-4BBA-9318-05247A9D1991}">
      <dsp:nvSpPr>
        <dsp:cNvPr id="0" name=""/>
        <dsp:cNvSpPr/>
      </dsp:nvSpPr>
      <dsp:spPr>
        <a:xfrm>
          <a:off x="2787970" y="982875"/>
          <a:ext cx="1513104" cy="411651"/>
        </a:xfrm>
        <a:custGeom>
          <a:avLst/>
          <a:gdLst/>
          <a:ahLst/>
          <a:cxnLst/>
          <a:rect l="0" t="0" r="0" b="0"/>
          <a:pathLst>
            <a:path>
              <a:moveTo>
                <a:pt x="1513104" y="0"/>
              </a:moveTo>
              <a:lnTo>
                <a:pt x="1513104" y="205825"/>
              </a:lnTo>
              <a:lnTo>
                <a:pt x="0" y="205825"/>
              </a:lnTo>
              <a:lnTo>
                <a:pt x="0" y="4116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B066-59D2-4910-97F1-8F0DA497156B}">
      <dsp:nvSpPr>
        <dsp:cNvPr id="0" name=""/>
        <dsp:cNvSpPr/>
      </dsp:nvSpPr>
      <dsp:spPr>
        <a:xfrm>
          <a:off x="462638" y="2752"/>
          <a:ext cx="7676872" cy="980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основні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технологічні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операції</a:t>
          </a:r>
          <a:r>
            <a:rPr lang="ru-RU" sz="2400" b="1" kern="1200" dirty="0" smtClean="0"/>
            <a:t>  з  </a:t>
          </a:r>
          <a:r>
            <a:rPr lang="ru-RU" sz="2400" b="1" kern="1200" dirty="0" err="1" smtClean="0"/>
            <a:t>вирощування</a:t>
          </a:r>
          <a:r>
            <a:rPr lang="ru-RU" sz="2400" b="1" kern="1200" dirty="0" smtClean="0"/>
            <a:t> </a:t>
          </a:r>
          <a:endParaRPr lang="uk-UA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сільськогосподарських культур</a:t>
          </a:r>
          <a:endParaRPr lang="uk-UA" sz="2400" b="1" kern="1200" dirty="0"/>
        </a:p>
      </dsp:txBody>
      <dsp:txXfrm>
        <a:off x="462638" y="2752"/>
        <a:ext cx="7676872" cy="980123"/>
      </dsp:txXfrm>
    </dsp:sp>
    <dsp:sp modelId="{41C90A7D-16EC-43A1-B1AD-4000A38DE894}">
      <dsp:nvSpPr>
        <dsp:cNvPr id="0" name=""/>
        <dsp:cNvSpPr/>
      </dsp:nvSpPr>
      <dsp:spPr>
        <a:xfrm>
          <a:off x="1509204" y="1394527"/>
          <a:ext cx="2557533" cy="9801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сприяють підвищенню біологічного врожаю</a:t>
          </a:r>
          <a:endParaRPr lang="uk-UA" sz="2000" b="1" kern="1200"/>
        </a:p>
      </dsp:txBody>
      <dsp:txXfrm>
        <a:off x="1509204" y="1394527"/>
        <a:ext cx="2557533" cy="980123"/>
      </dsp:txXfrm>
    </dsp:sp>
    <dsp:sp modelId="{3F40F0D2-0176-4006-894E-3B78A3EA120D}">
      <dsp:nvSpPr>
        <dsp:cNvPr id="0" name=""/>
        <dsp:cNvSpPr/>
      </dsp:nvSpPr>
      <dsp:spPr>
        <a:xfrm>
          <a:off x="252911" y="2786302"/>
          <a:ext cx="3174442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обробіток ґрунту — вагомість впливу на врожай становить 25 %; </a:t>
          </a:r>
          <a:endParaRPr lang="uk-UA" sz="2000" kern="1200"/>
        </a:p>
      </dsp:txBody>
      <dsp:txXfrm>
        <a:off x="252911" y="2786302"/>
        <a:ext cx="3174442" cy="980123"/>
      </dsp:txXfrm>
    </dsp:sp>
    <dsp:sp modelId="{7D40AEBB-DE5E-411C-A36E-97C0A2C1922C}">
      <dsp:nvSpPr>
        <dsp:cNvPr id="0" name=""/>
        <dsp:cNvSpPr/>
      </dsp:nvSpPr>
      <dsp:spPr>
        <a:xfrm>
          <a:off x="147293" y="4178077"/>
          <a:ext cx="3280060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 </a:t>
          </a:r>
          <a:r>
            <a:rPr lang="uk-UA" sz="2000" kern="1200" dirty="0" smtClean="0"/>
            <a:t>внесення добрив — 50 %; </a:t>
          </a:r>
          <a:endParaRPr lang="uk-UA" sz="2000" kern="1200" dirty="0"/>
        </a:p>
      </dsp:txBody>
      <dsp:txXfrm>
        <a:off x="147293" y="4178077"/>
        <a:ext cx="3280060" cy="980123"/>
      </dsp:txXfrm>
    </dsp:sp>
    <dsp:sp modelId="{C37F211E-87A4-4258-9988-9F9FE82E423F}">
      <dsp:nvSpPr>
        <dsp:cNvPr id="0" name=""/>
        <dsp:cNvSpPr/>
      </dsp:nvSpPr>
      <dsp:spPr>
        <a:xfrm>
          <a:off x="718097" y="5569852"/>
          <a:ext cx="2709256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 </a:t>
          </a:r>
          <a:r>
            <a:rPr lang="uk-UA" sz="2000" kern="1200" dirty="0" smtClean="0"/>
            <a:t>сівба — 25 %. </a:t>
          </a:r>
          <a:endParaRPr lang="uk-UA" sz="2000" kern="1200" dirty="0"/>
        </a:p>
      </dsp:txBody>
      <dsp:txXfrm>
        <a:off x="718097" y="5569852"/>
        <a:ext cx="2709256" cy="980123"/>
      </dsp:txXfrm>
    </dsp:sp>
    <dsp:sp modelId="{459AABDF-B36B-4C41-9DD3-3B7B99906CCA}">
      <dsp:nvSpPr>
        <dsp:cNvPr id="0" name=""/>
        <dsp:cNvSpPr/>
      </dsp:nvSpPr>
      <dsp:spPr>
        <a:xfrm>
          <a:off x="4478388" y="1394527"/>
          <a:ext cx="2614556" cy="9801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впливають на рівень втрат урожаю</a:t>
          </a:r>
          <a:endParaRPr lang="uk-UA" sz="2000" b="1" kern="1200"/>
        </a:p>
      </dsp:txBody>
      <dsp:txXfrm>
        <a:off x="4478388" y="1394527"/>
        <a:ext cx="2614556" cy="980123"/>
      </dsp:txXfrm>
    </dsp:sp>
    <dsp:sp modelId="{2D27E202-AA45-4C92-B429-8EF74C1A5330}">
      <dsp:nvSpPr>
        <dsp:cNvPr id="0" name=""/>
        <dsp:cNvSpPr/>
      </dsp:nvSpPr>
      <dsp:spPr>
        <a:xfrm>
          <a:off x="5132028" y="2786302"/>
          <a:ext cx="3543105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захист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рослин</a:t>
          </a:r>
          <a:r>
            <a:rPr lang="ru-RU" sz="2000" kern="1200" dirty="0" smtClean="0"/>
            <a:t> — </a:t>
          </a:r>
          <a:r>
            <a:rPr lang="ru-RU" sz="2000" kern="1200" dirty="0" err="1" smtClean="0"/>
            <a:t>втрати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становлять</a:t>
          </a:r>
          <a:r>
            <a:rPr lang="ru-RU" sz="2000" kern="1200" dirty="0" smtClean="0"/>
            <a:t> до 40 % урожаю; </a:t>
          </a:r>
          <a:endParaRPr lang="uk-UA" sz="2000" kern="1200" dirty="0"/>
        </a:p>
      </dsp:txBody>
      <dsp:txXfrm>
        <a:off x="5132028" y="2786302"/>
        <a:ext cx="3543105" cy="980123"/>
      </dsp:txXfrm>
    </dsp:sp>
    <dsp:sp modelId="{A0FA307C-0E73-491B-B5A7-18CD48950B66}">
      <dsp:nvSpPr>
        <dsp:cNvPr id="0" name=""/>
        <dsp:cNvSpPr/>
      </dsp:nvSpPr>
      <dsp:spPr>
        <a:xfrm>
          <a:off x="5132028" y="4178077"/>
          <a:ext cx="3831791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y </a:t>
          </a:r>
          <a:r>
            <a:rPr lang="ru-RU" sz="2000" kern="1200" dirty="0" err="1" smtClean="0"/>
            <a:t>збирання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врожаю</a:t>
          </a:r>
          <a:r>
            <a:rPr lang="ru-RU" sz="2000" kern="1200" dirty="0" smtClean="0"/>
            <a:t> — до 30 %; </a:t>
          </a:r>
          <a:endParaRPr lang="uk-UA" sz="2000" kern="1200" dirty="0"/>
        </a:p>
      </dsp:txBody>
      <dsp:txXfrm>
        <a:off x="5132028" y="4178077"/>
        <a:ext cx="3831791" cy="980123"/>
      </dsp:txXfrm>
    </dsp:sp>
    <dsp:sp modelId="{95CA6114-2205-4B3F-9DBF-4E3117634884}">
      <dsp:nvSpPr>
        <dsp:cNvPr id="0" name=""/>
        <dsp:cNvSpPr/>
      </dsp:nvSpPr>
      <dsp:spPr>
        <a:xfrm>
          <a:off x="5132028" y="5569852"/>
          <a:ext cx="3767357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y </a:t>
          </a:r>
          <a:r>
            <a:rPr lang="ru-RU" sz="2000" kern="1200" dirty="0" err="1" smtClean="0"/>
            <a:t>первинну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переробку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зберігання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продукції</a:t>
          </a:r>
          <a:r>
            <a:rPr lang="ru-RU" sz="2000" kern="1200" dirty="0" smtClean="0"/>
            <a:t> — до 30 %.</a:t>
          </a:r>
          <a:endParaRPr lang="uk-UA" sz="2000" kern="1200" dirty="0"/>
        </a:p>
      </dsp:txBody>
      <dsp:txXfrm>
        <a:off x="5132028" y="5569852"/>
        <a:ext cx="3767357" cy="980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15BBF-382D-4DAE-ADC9-409CE8A858B0}">
      <dsp:nvSpPr>
        <dsp:cNvPr id="0" name=""/>
        <dsp:cNvSpPr/>
      </dsp:nvSpPr>
      <dsp:spPr>
        <a:xfrm>
          <a:off x="3521175" y="1475825"/>
          <a:ext cx="283130" cy="488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6819"/>
              </a:lnTo>
              <a:lnTo>
                <a:pt x="283130" y="48868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E64A9-BA62-495C-B9F9-7A26419DEFB3}">
      <dsp:nvSpPr>
        <dsp:cNvPr id="0" name=""/>
        <dsp:cNvSpPr/>
      </dsp:nvSpPr>
      <dsp:spPr>
        <a:xfrm>
          <a:off x="3521175" y="1475825"/>
          <a:ext cx="283130" cy="402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686"/>
              </a:lnTo>
              <a:lnTo>
                <a:pt x="283130" y="40216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E74E-B934-4CDC-949A-7D5397E9E678}">
      <dsp:nvSpPr>
        <dsp:cNvPr id="0" name=""/>
        <dsp:cNvSpPr/>
      </dsp:nvSpPr>
      <dsp:spPr>
        <a:xfrm>
          <a:off x="3521175" y="1475825"/>
          <a:ext cx="283130" cy="3156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6553"/>
              </a:lnTo>
              <a:lnTo>
                <a:pt x="283130" y="31565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28FB5-7191-43E4-B7CF-684A9E04C976}">
      <dsp:nvSpPr>
        <dsp:cNvPr id="0" name=""/>
        <dsp:cNvSpPr/>
      </dsp:nvSpPr>
      <dsp:spPr>
        <a:xfrm>
          <a:off x="3521175" y="1475825"/>
          <a:ext cx="283130" cy="229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420"/>
              </a:lnTo>
              <a:lnTo>
                <a:pt x="283130" y="22914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B43F6-5EC3-4A6A-8F52-F391465BF606}">
      <dsp:nvSpPr>
        <dsp:cNvPr id="0" name=""/>
        <dsp:cNvSpPr/>
      </dsp:nvSpPr>
      <dsp:spPr>
        <a:xfrm>
          <a:off x="3521175" y="1475825"/>
          <a:ext cx="283130" cy="142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287"/>
              </a:lnTo>
              <a:lnTo>
                <a:pt x="283130" y="14262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58C0-67E7-4FF7-9747-B9EB8F00869A}">
      <dsp:nvSpPr>
        <dsp:cNvPr id="0" name=""/>
        <dsp:cNvSpPr/>
      </dsp:nvSpPr>
      <dsp:spPr>
        <a:xfrm>
          <a:off x="3521175" y="1475825"/>
          <a:ext cx="283130" cy="56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154"/>
              </a:lnTo>
              <a:lnTo>
                <a:pt x="283130" y="5611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06EBA-3E68-4CE5-B63C-7A996B5699D5}">
      <dsp:nvSpPr>
        <dsp:cNvPr id="0" name=""/>
        <dsp:cNvSpPr/>
      </dsp:nvSpPr>
      <dsp:spPr>
        <a:xfrm>
          <a:off x="2734456" y="611338"/>
          <a:ext cx="1624884" cy="255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96"/>
              </a:lnTo>
              <a:lnTo>
                <a:pt x="1624884" y="127296"/>
              </a:lnTo>
              <a:lnTo>
                <a:pt x="1624884" y="2552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62639-EB0B-4897-A035-0CD076B6AE8C}">
      <dsp:nvSpPr>
        <dsp:cNvPr id="0" name=""/>
        <dsp:cNvSpPr/>
      </dsp:nvSpPr>
      <dsp:spPr>
        <a:xfrm>
          <a:off x="386198" y="1476471"/>
          <a:ext cx="439728" cy="2290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774"/>
              </a:lnTo>
              <a:lnTo>
                <a:pt x="439728" y="22907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919E8-BF65-4CDC-BA9B-9E7288E2DB44}">
      <dsp:nvSpPr>
        <dsp:cNvPr id="0" name=""/>
        <dsp:cNvSpPr/>
      </dsp:nvSpPr>
      <dsp:spPr>
        <a:xfrm>
          <a:off x="386198" y="1476471"/>
          <a:ext cx="439728" cy="1425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641"/>
              </a:lnTo>
              <a:lnTo>
                <a:pt x="439728" y="14256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FFF3B-C3A1-4814-8D7A-FBE571F9C05E}">
      <dsp:nvSpPr>
        <dsp:cNvPr id="0" name=""/>
        <dsp:cNvSpPr/>
      </dsp:nvSpPr>
      <dsp:spPr>
        <a:xfrm>
          <a:off x="386198" y="1476471"/>
          <a:ext cx="439728" cy="56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08"/>
              </a:lnTo>
              <a:lnTo>
                <a:pt x="439728" y="5605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24941-C2B3-4915-83B9-2CA7FFC6185B}">
      <dsp:nvSpPr>
        <dsp:cNvPr id="0" name=""/>
        <dsp:cNvSpPr/>
      </dsp:nvSpPr>
      <dsp:spPr>
        <a:xfrm>
          <a:off x="1558807" y="611338"/>
          <a:ext cx="1175648" cy="255884"/>
        </a:xfrm>
        <a:custGeom>
          <a:avLst/>
          <a:gdLst/>
          <a:ahLst/>
          <a:cxnLst/>
          <a:rect l="0" t="0" r="0" b="0"/>
          <a:pathLst>
            <a:path>
              <a:moveTo>
                <a:pt x="1175648" y="0"/>
              </a:moveTo>
              <a:lnTo>
                <a:pt x="1175648" y="127942"/>
              </a:lnTo>
              <a:lnTo>
                <a:pt x="0" y="127942"/>
              </a:lnTo>
              <a:lnTo>
                <a:pt x="0" y="2558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BD7D7-4CDF-4EC7-B8CE-EA96A12B05BC}">
      <dsp:nvSpPr>
        <dsp:cNvPr id="0" name=""/>
        <dsp:cNvSpPr/>
      </dsp:nvSpPr>
      <dsp:spPr>
        <a:xfrm>
          <a:off x="1141983" y="2090"/>
          <a:ext cx="3184944" cy="609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Обробіток ґрунту </a:t>
          </a:r>
          <a:endParaRPr lang="uk-UA" sz="2400" b="1" kern="1200" dirty="0"/>
        </a:p>
      </dsp:txBody>
      <dsp:txXfrm>
        <a:off x="1141983" y="2090"/>
        <a:ext cx="3184944" cy="609248"/>
      </dsp:txXfrm>
    </dsp:sp>
    <dsp:sp modelId="{D7EA5D72-451E-4CD0-B36C-6E4D38A5F864}">
      <dsp:nvSpPr>
        <dsp:cNvPr id="0" name=""/>
        <dsp:cNvSpPr/>
      </dsp:nvSpPr>
      <dsp:spPr>
        <a:xfrm>
          <a:off x="93046" y="867223"/>
          <a:ext cx="2931521" cy="609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залежно від агротехнічних функцій</a:t>
          </a:r>
          <a:endParaRPr lang="uk-UA" sz="2000" b="1" kern="1200" dirty="0"/>
        </a:p>
      </dsp:txBody>
      <dsp:txXfrm>
        <a:off x="93046" y="867223"/>
        <a:ext cx="2931521" cy="609248"/>
      </dsp:txXfrm>
    </dsp:sp>
    <dsp:sp modelId="{8AC7D726-2157-4991-A4EE-DB2EB233FCD1}">
      <dsp:nvSpPr>
        <dsp:cNvPr id="0" name=""/>
        <dsp:cNvSpPr/>
      </dsp:nvSpPr>
      <dsp:spPr>
        <a:xfrm>
          <a:off x="825926" y="1732356"/>
          <a:ext cx="1734469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основний</a:t>
          </a:r>
          <a:endParaRPr lang="uk-UA" sz="2000" kern="1200" dirty="0"/>
        </a:p>
      </dsp:txBody>
      <dsp:txXfrm>
        <a:off x="825926" y="1732356"/>
        <a:ext cx="1734469" cy="609248"/>
      </dsp:txXfrm>
    </dsp:sp>
    <dsp:sp modelId="{38EBDC87-E430-47FC-9E90-7FEF832EBBAF}">
      <dsp:nvSpPr>
        <dsp:cNvPr id="0" name=""/>
        <dsp:cNvSpPr/>
      </dsp:nvSpPr>
      <dsp:spPr>
        <a:xfrm>
          <a:off x="825926" y="2597489"/>
          <a:ext cx="1878484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передпосівний</a:t>
          </a:r>
          <a:endParaRPr lang="uk-UA" sz="2000" kern="1200"/>
        </a:p>
      </dsp:txBody>
      <dsp:txXfrm>
        <a:off x="825926" y="2597489"/>
        <a:ext cx="1878484" cy="609248"/>
      </dsp:txXfrm>
    </dsp:sp>
    <dsp:sp modelId="{99642547-ECEB-4A82-9404-32E3CEE407CB}">
      <dsp:nvSpPr>
        <dsp:cNvPr id="0" name=""/>
        <dsp:cNvSpPr/>
      </dsp:nvSpPr>
      <dsp:spPr>
        <a:xfrm>
          <a:off x="825926" y="3462622"/>
          <a:ext cx="1734469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smtClean="0"/>
            <a:t>міжрядний</a:t>
          </a:r>
          <a:endParaRPr lang="uk-UA" sz="2000" b="0" kern="1200"/>
        </a:p>
      </dsp:txBody>
      <dsp:txXfrm>
        <a:off x="825926" y="3462622"/>
        <a:ext cx="1734469" cy="609248"/>
      </dsp:txXfrm>
    </dsp:sp>
    <dsp:sp modelId="{257C33ED-62B0-4852-A08C-A83F3D6734AD}">
      <dsp:nvSpPr>
        <dsp:cNvPr id="0" name=""/>
        <dsp:cNvSpPr/>
      </dsp:nvSpPr>
      <dsp:spPr>
        <a:xfrm>
          <a:off x="3311633" y="866577"/>
          <a:ext cx="2095413" cy="609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 глибиною</a:t>
          </a:r>
          <a:endParaRPr lang="uk-UA" sz="2000" b="1" kern="1200" dirty="0"/>
        </a:p>
      </dsp:txBody>
      <dsp:txXfrm>
        <a:off x="3311633" y="866577"/>
        <a:ext cx="2095413" cy="609248"/>
      </dsp:txXfrm>
    </dsp:sp>
    <dsp:sp modelId="{AF8F2C9F-E79E-42B0-A6BA-8F3D42F6D125}">
      <dsp:nvSpPr>
        <dsp:cNvPr id="0" name=""/>
        <dsp:cNvSpPr/>
      </dsp:nvSpPr>
      <dsp:spPr>
        <a:xfrm>
          <a:off x="3804305" y="1732356"/>
          <a:ext cx="2978506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нульовий (без обробітку)</a:t>
          </a:r>
          <a:endParaRPr lang="uk-UA" sz="2000" kern="1200" dirty="0"/>
        </a:p>
      </dsp:txBody>
      <dsp:txXfrm>
        <a:off x="3804305" y="1732356"/>
        <a:ext cx="2978506" cy="609248"/>
      </dsp:txXfrm>
    </dsp:sp>
    <dsp:sp modelId="{590AC64D-A8A3-4622-BCD3-8FFBA1A346CE}">
      <dsp:nvSpPr>
        <dsp:cNvPr id="0" name=""/>
        <dsp:cNvSpPr/>
      </dsp:nvSpPr>
      <dsp:spPr>
        <a:xfrm>
          <a:off x="3804305" y="2597489"/>
          <a:ext cx="4279752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поверхневий</a:t>
          </a:r>
          <a:r>
            <a:rPr lang="ru-RU" sz="2000" kern="1200" dirty="0" smtClean="0"/>
            <a:t> (на </a:t>
          </a:r>
          <a:r>
            <a:rPr lang="ru-RU" sz="2000" kern="1200" dirty="0" err="1" smtClean="0"/>
            <a:t>глибину</a:t>
          </a:r>
          <a:r>
            <a:rPr lang="ru-RU" sz="2000" kern="1200" dirty="0" smtClean="0"/>
            <a:t> 0…8 см); </a:t>
          </a:r>
          <a:endParaRPr lang="uk-UA" sz="2000" kern="1200" dirty="0"/>
        </a:p>
      </dsp:txBody>
      <dsp:txXfrm>
        <a:off x="3804305" y="2597489"/>
        <a:ext cx="4279752" cy="609248"/>
      </dsp:txXfrm>
    </dsp:sp>
    <dsp:sp modelId="{52551851-B981-4AB6-8291-461EB54DE236}">
      <dsp:nvSpPr>
        <dsp:cNvPr id="0" name=""/>
        <dsp:cNvSpPr/>
      </dsp:nvSpPr>
      <dsp:spPr>
        <a:xfrm>
          <a:off x="3804305" y="3462622"/>
          <a:ext cx="3632157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мілкий</a:t>
          </a:r>
          <a:r>
            <a:rPr lang="ru-RU" sz="2000" kern="1200" dirty="0" smtClean="0"/>
            <a:t> (на 8…16 см); </a:t>
          </a:r>
          <a:endParaRPr lang="uk-UA" sz="2000" kern="1200" dirty="0"/>
        </a:p>
      </dsp:txBody>
      <dsp:txXfrm>
        <a:off x="3804305" y="3462622"/>
        <a:ext cx="3632157" cy="609248"/>
      </dsp:txXfrm>
    </dsp:sp>
    <dsp:sp modelId="{0C494EA3-85F3-48F3-B068-43D60EC8D5FF}">
      <dsp:nvSpPr>
        <dsp:cNvPr id="0" name=""/>
        <dsp:cNvSpPr/>
      </dsp:nvSpPr>
      <dsp:spPr>
        <a:xfrm>
          <a:off x="3804305" y="4327755"/>
          <a:ext cx="3920197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середній</a:t>
          </a:r>
          <a:r>
            <a:rPr lang="ru-RU" sz="2000" kern="1200" dirty="0" smtClean="0"/>
            <a:t> (на 16…24 см); </a:t>
          </a:r>
          <a:endParaRPr lang="uk-UA" sz="2000" kern="1200" dirty="0"/>
        </a:p>
      </dsp:txBody>
      <dsp:txXfrm>
        <a:off x="3804305" y="4327755"/>
        <a:ext cx="3920197" cy="609248"/>
      </dsp:txXfrm>
    </dsp:sp>
    <dsp:sp modelId="{068B46C3-68D3-4C0C-80C3-0B5E84C5FEE1}">
      <dsp:nvSpPr>
        <dsp:cNvPr id="0" name=""/>
        <dsp:cNvSpPr/>
      </dsp:nvSpPr>
      <dsp:spPr>
        <a:xfrm>
          <a:off x="3804305" y="5192888"/>
          <a:ext cx="3821000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глибокий</a:t>
          </a:r>
          <a:r>
            <a:rPr lang="ru-RU" sz="2000" kern="1200" dirty="0" smtClean="0"/>
            <a:t> (на 24…35 см); </a:t>
          </a:r>
          <a:endParaRPr lang="uk-UA" sz="2000" kern="1200" dirty="0"/>
        </a:p>
      </dsp:txBody>
      <dsp:txXfrm>
        <a:off x="3804305" y="5192888"/>
        <a:ext cx="3821000" cy="609248"/>
      </dsp:txXfrm>
    </dsp:sp>
    <dsp:sp modelId="{15C1E066-F80F-48CA-BF43-5EB7DC131F62}">
      <dsp:nvSpPr>
        <dsp:cNvPr id="0" name=""/>
        <dsp:cNvSpPr/>
      </dsp:nvSpPr>
      <dsp:spPr>
        <a:xfrm>
          <a:off x="3804305" y="6058021"/>
          <a:ext cx="4887623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меліоративний</a:t>
          </a:r>
          <a:r>
            <a:rPr lang="ru-RU" sz="2000" kern="1200" dirty="0" smtClean="0"/>
            <a:t> — на глибину понад 35 см. </a:t>
          </a:r>
          <a:endParaRPr lang="uk-UA" sz="2000" kern="1200" dirty="0"/>
        </a:p>
      </dsp:txBody>
      <dsp:txXfrm>
        <a:off x="3804305" y="6058021"/>
        <a:ext cx="4887623" cy="609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smtClean="0"/>
              <a:t>Тема </a:t>
            </a:r>
            <a:r>
              <a:rPr lang="uk-UA" sz="3200" smtClean="0"/>
              <a:t>2 </a:t>
            </a:r>
            <a:r>
              <a:rPr lang="uk-UA" sz="2800" dirty="0"/>
              <a:t>Сучасні технології обробітку ґрунту</a:t>
            </a:r>
            <a:endParaRPr lang="uk-UA" sz="3200" b="1" dirty="0" smtClean="0">
              <a:latin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43608" y="689073"/>
            <a:ext cx="7772400" cy="13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і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467544" y="4149080"/>
            <a:ext cx="8153403" cy="104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46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3" y="260648"/>
            <a:ext cx="8572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612" y="5157192"/>
            <a:ext cx="8352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Раціональні межі застосування машин для основного обробітку ґрунту  </a:t>
            </a:r>
          </a:p>
          <a:p>
            <a:pPr algn="ctr"/>
            <a:r>
              <a:rPr lang="uk-UA" b="1" dirty="0"/>
              <a:t>залежно від агрофону культури-попередника</a:t>
            </a:r>
            <a:r>
              <a:rPr lang="uk-UA" dirty="0"/>
              <a:t>: </a:t>
            </a:r>
          </a:p>
          <a:p>
            <a:pPr algn="ctr"/>
            <a:r>
              <a:rPr lang="uk-UA" dirty="0"/>
              <a:t>1 — цукровий буряк; 2 — картопля; 3 — озимі зернові; 4 — кукурудза; 5 — озимі (солому </a:t>
            </a:r>
            <a:r>
              <a:rPr lang="uk-UA" dirty="0" smtClean="0"/>
              <a:t>залишено</a:t>
            </a:r>
            <a:r>
              <a:rPr lang="uk-UA" dirty="0"/>
              <a:t>); 6 — люпин на сидерати; 7 — багаторічні трави; 8 — кукурудза (масу залишено) </a:t>
            </a:r>
          </a:p>
        </p:txBody>
      </p:sp>
    </p:spTree>
    <p:extLst>
      <p:ext uri="{BB962C8B-B14F-4D97-AF65-F5344CB8AC3E}">
        <p14:creationId xmlns:p14="http://schemas.microsoft.com/office/powerpoint/2010/main" val="12139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1247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0851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Диференціація</a:t>
            </a:r>
            <a:r>
              <a:rPr lang="ru-RU" b="1" dirty="0"/>
              <a:t> </a:t>
            </a:r>
            <a:r>
              <a:rPr lang="ru-RU" b="1" dirty="0" err="1"/>
              <a:t>ґрунтообробних</a:t>
            </a:r>
            <a:r>
              <a:rPr lang="ru-RU" b="1" dirty="0"/>
              <a:t> машин 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зон </a:t>
            </a:r>
            <a:r>
              <a:rPr lang="ru-RU" b="1" dirty="0" err="1"/>
              <a:t>загортання</a:t>
            </a:r>
            <a:r>
              <a:rPr lang="ru-RU" b="1" dirty="0"/>
              <a:t> </a:t>
            </a:r>
            <a:r>
              <a:rPr lang="ru-RU" b="1" dirty="0" err="1"/>
              <a:t>рослинних</a:t>
            </a:r>
            <a:r>
              <a:rPr lang="ru-RU" b="1" dirty="0"/>
              <a:t> </a:t>
            </a:r>
            <a:r>
              <a:rPr lang="ru-RU" b="1" dirty="0" err="1"/>
              <a:t>решток</a:t>
            </a:r>
            <a:r>
              <a:rPr lang="ru-RU" b="1" dirty="0"/>
              <a:t> та добрив: </a:t>
            </a:r>
          </a:p>
          <a:p>
            <a:pPr algn="ctr"/>
            <a:r>
              <a:rPr lang="ru-RU" dirty="0"/>
              <a:t>1 —  </a:t>
            </a:r>
            <a:r>
              <a:rPr lang="ru-RU" dirty="0" err="1"/>
              <a:t>дискова</a:t>
            </a:r>
            <a:r>
              <a:rPr lang="ru-RU" dirty="0"/>
              <a:t>  борона;  2 —  плуг-лущильник;  3 —  </a:t>
            </a:r>
            <a:r>
              <a:rPr lang="ru-RU" dirty="0" err="1"/>
              <a:t>важка</a:t>
            </a:r>
            <a:r>
              <a:rPr lang="ru-RU" dirty="0"/>
              <a:t>  </a:t>
            </a:r>
            <a:r>
              <a:rPr lang="ru-RU" dirty="0" err="1"/>
              <a:t>дискова</a:t>
            </a:r>
            <a:r>
              <a:rPr lang="ru-RU" dirty="0"/>
              <a:t>  борона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  </a:t>
            </a:r>
            <a:r>
              <a:rPr lang="ru-RU" dirty="0"/>
              <a:t>4 —  плуг 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 smtClean="0"/>
              <a:t>призначення</a:t>
            </a:r>
            <a:r>
              <a:rPr lang="ru-RU" dirty="0"/>
              <a:t>; 5 —</a:t>
            </a:r>
            <a:r>
              <a:rPr lang="ru-RU" dirty="0" err="1"/>
              <a:t>ярусний</a:t>
            </a:r>
            <a:r>
              <a:rPr lang="ru-RU" dirty="0"/>
              <a:t> плуг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37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3" y="-1"/>
            <a:ext cx="9169473" cy="669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1"/>
            <a:ext cx="9144000" cy="561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66672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Картосхема диференційної системи засобів механізації  </a:t>
            </a:r>
          </a:p>
          <a:p>
            <a:pPr algn="ctr"/>
            <a:r>
              <a:rPr lang="uk-UA" b="1" dirty="0"/>
              <a:t>основного обробітку ґрунту  </a:t>
            </a:r>
          </a:p>
          <a:p>
            <a:pPr algn="ctr"/>
            <a:r>
              <a:rPr lang="uk-UA" dirty="0"/>
              <a:t>(* — при малопотужному родючому шарі ґрунту замість ярусного плуга  </a:t>
            </a:r>
          </a:p>
          <a:p>
            <a:pPr algn="ctr"/>
            <a:r>
              <a:rPr lang="uk-UA" dirty="0"/>
              <a:t>застосовують комбінований плуг-розпушувач (на основі ярусного) </a:t>
            </a:r>
          </a:p>
        </p:txBody>
      </p:sp>
    </p:spTree>
    <p:extLst>
      <p:ext uri="{BB962C8B-B14F-4D97-AF65-F5344CB8AC3E}">
        <p14:creationId xmlns:p14="http://schemas.microsoft.com/office/powerpoint/2010/main" val="1288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779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Плуги</a:t>
            </a:r>
          </a:p>
          <a:p>
            <a:pPr algn="ctr"/>
            <a:r>
              <a:rPr lang="ru-RU" b="1" dirty="0" err="1" smtClean="0"/>
              <a:t>Агротехнічні</a:t>
            </a:r>
            <a:r>
              <a:rPr lang="ru-RU" b="1" dirty="0" smtClean="0"/>
              <a:t> </a:t>
            </a:r>
            <a:r>
              <a:rPr lang="ru-RU" b="1" dirty="0" err="1"/>
              <a:t>вимоги</a:t>
            </a:r>
            <a:r>
              <a:rPr lang="ru-RU" b="1" dirty="0"/>
              <a:t> до </a:t>
            </a:r>
            <a:r>
              <a:rPr lang="ru-RU" b="1" dirty="0" err="1"/>
              <a:t>плугів</a:t>
            </a:r>
            <a:r>
              <a:rPr lang="ru-RU" b="1" dirty="0"/>
              <a:t> 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306" y="746457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виконання </a:t>
            </a:r>
            <a:r>
              <a:rPr lang="uk-UA" dirty="0"/>
              <a:t>в установлені агротехнічні терміни і в кожному випадку на </a:t>
            </a:r>
            <a:r>
              <a:rPr lang="uk-UA" dirty="0" smtClean="0"/>
              <a:t>задану </a:t>
            </a:r>
            <a:r>
              <a:rPr lang="uk-UA" dirty="0"/>
              <a:t>глибину, яка не має перевищувати глибину гумусового горизонту, </a:t>
            </a:r>
            <a:r>
              <a:rPr lang="uk-UA" dirty="0" smtClean="0"/>
              <a:t>відхилення  </a:t>
            </a:r>
            <a:r>
              <a:rPr lang="uk-UA" dirty="0"/>
              <a:t>робочої  глибини  від  заданої  не  більше  ніж 1  см  під  культури  І  </a:t>
            </a:r>
            <a:r>
              <a:rPr lang="uk-UA" dirty="0" smtClean="0"/>
              <a:t>технологічної </a:t>
            </a:r>
            <a:r>
              <a:rPr lang="uk-UA" dirty="0"/>
              <a:t>групи та не більше ніж 2 см під культури ІІ технологічної групи;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однакові </a:t>
            </a:r>
            <a:r>
              <a:rPr lang="uk-UA" dirty="0"/>
              <a:t>поперечні перерізи скиб на всьому полі, обертання скиби — </a:t>
            </a:r>
            <a:r>
              <a:rPr lang="uk-UA" dirty="0" smtClean="0"/>
              <a:t>повне</a:t>
            </a:r>
            <a:r>
              <a:rPr lang="uk-UA" dirty="0"/>
              <a:t>, зораний шар — розпушений, бур’яни й добрива — повністю приорані;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рівну </a:t>
            </a:r>
            <a:r>
              <a:rPr lang="uk-UA" dirty="0"/>
              <a:t>поверхню зораного поля, без глибоких розгінних борозен </a:t>
            </a:r>
            <a:r>
              <a:rPr lang="en-US" dirty="0"/>
              <a:t>i </a:t>
            </a:r>
            <a:r>
              <a:rPr lang="uk-UA" dirty="0"/>
              <a:t>високих </a:t>
            </a:r>
            <a:r>
              <a:rPr lang="uk-UA" dirty="0" smtClean="0"/>
              <a:t>гребенів</a:t>
            </a:r>
            <a:r>
              <a:rPr lang="uk-UA" dirty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</a:t>
            </a:r>
            <a:r>
              <a:rPr lang="uk-UA" dirty="0" err="1" smtClean="0"/>
              <a:t>оверхню</a:t>
            </a:r>
            <a:r>
              <a:rPr lang="uk-UA" dirty="0" smtClean="0"/>
              <a:t> </a:t>
            </a:r>
            <a:r>
              <a:rPr lang="uk-UA" dirty="0"/>
              <a:t>поля без </a:t>
            </a:r>
            <a:r>
              <a:rPr lang="en-US" dirty="0"/>
              <a:t>o</a:t>
            </a:r>
            <a:r>
              <a:rPr lang="uk-UA" dirty="0"/>
              <a:t>г</a:t>
            </a:r>
            <a:r>
              <a:rPr lang="en-US" dirty="0" err="1"/>
              <a:t>pixi</a:t>
            </a:r>
            <a:r>
              <a:rPr lang="uk-UA" dirty="0"/>
              <a:t>в, прямолінійність борозен, на схилах від 3 до 7° </a:t>
            </a:r>
            <a:r>
              <a:rPr lang="uk-UA" dirty="0" smtClean="0"/>
              <a:t>напрямок </a:t>
            </a:r>
            <a:r>
              <a:rPr lang="uk-UA" dirty="0"/>
              <a:t>оранки — за горизонталями місцевості; після закінчення оранки — </a:t>
            </a:r>
            <a:r>
              <a:rPr lang="uk-UA" dirty="0" smtClean="0"/>
              <a:t>обов’язкову </a:t>
            </a:r>
            <a:r>
              <a:rPr lang="uk-UA" dirty="0"/>
              <a:t>обробку п</a:t>
            </a:r>
            <a:r>
              <a:rPr lang="en-US" dirty="0"/>
              <a:t>o</a:t>
            </a:r>
            <a:r>
              <a:rPr lang="uk-UA" dirty="0"/>
              <a:t>в</a:t>
            </a:r>
            <a:r>
              <a:rPr lang="en-US" dirty="0"/>
              <a:t>op</a:t>
            </a:r>
            <a:r>
              <a:rPr lang="uk-UA" dirty="0" err="1"/>
              <a:t>отних</a:t>
            </a:r>
            <a:r>
              <a:rPr lang="uk-UA" dirty="0"/>
              <a:t> смуг</a:t>
            </a:r>
            <a:r>
              <a:rPr lang="uk-UA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uk-UA" dirty="0"/>
          </a:p>
          <a:p>
            <a:pPr algn="just"/>
            <a:r>
              <a:rPr lang="uk-UA" dirty="0" smtClean="0"/>
              <a:t>	Під  </a:t>
            </a:r>
            <a:r>
              <a:rPr lang="uk-UA" dirty="0"/>
              <a:t>культури </a:t>
            </a:r>
            <a:r>
              <a:rPr lang="en-US" dirty="0"/>
              <a:t>I  </a:t>
            </a:r>
            <a:r>
              <a:rPr lang="uk-UA" dirty="0"/>
              <a:t>групи (озимі  та  ярові  зернові  колосові,  багаторічні  трави, </a:t>
            </a:r>
            <a:r>
              <a:rPr lang="uk-UA" dirty="0" smtClean="0"/>
              <a:t>зернобобові</a:t>
            </a:r>
            <a:r>
              <a:rPr lang="uk-UA" dirty="0"/>
              <a:t>,  круп’яні,  льон-довгунець)  оранку  слід  виконувати  на  глибину </a:t>
            </a:r>
            <a:r>
              <a:rPr lang="uk-UA" dirty="0" smtClean="0"/>
              <a:t>12</a:t>
            </a:r>
            <a:r>
              <a:rPr lang="uk-UA" dirty="0"/>
              <a:t>...22 см, з розпушенням ґрунту 75 %, загортанням рослинних решток 95 % і </a:t>
            </a:r>
            <a:r>
              <a:rPr lang="uk-UA" dirty="0" err="1" smtClean="0"/>
              <a:t>гребінчастістю</a:t>
            </a:r>
            <a:r>
              <a:rPr lang="uk-UA" dirty="0" smtClean="0"/>
              <a:t> </a:t>
            </a:r>
            <a:r>
              <a:rPr lang="uk-UA" dirty="0"/>
              <a:t>поверхні до 5 см.  </a:t>
            </a:r>
          </a:p>
          <a:p>
            <a:pPr algn="just"/>
            <a:r>
              <a:rPr lang="uk-UA" dirty="0" smtClean="0"/>
              <a:t>	Під  </a:t>
            </a:r>
            <a:r>
              <a:rPr lang="uk-UA" dirty="0"/>
              <a:t>культури </a:t>
            </a:r>
            <a:r>
              <a:rPr lang="en-US" dirty="0"/>
              <a:t>II  </a:t>
            </a:r>
            <a:r>
              <a:rPr lang="uk-UA" dirty="0"/>
              <a:t>групи (кукурудза,  цукровий  буряк,  соняшник,  картопля, </a:t>
            </a:r>
            <a:r>
              <a:rPr lang="uk-UA" dirty="0" smtClean="0"/>
              <a:t>овочі</a:t>
            </a:r>
            <a:r>
              <a:rPr lang="uk-UA" dirty="0"/>
              <a:t>)  глибина  оранки  має  бути 25...35  см,  повне (100 %)  загортання  </a:t>
            </a:r>
            <a:r>
              <a:rPr lang="uk-UA" dirty="0" smtClean="0"/>
              <a:t>рослинних  </a:t>
            </a:r>
            <a:r>
              <a:rPr lang="uk-UA" dirty="0"/>
              <a:t>решток  на  глибину  не  менше  ніж </a:t>
            </a:r>
            <a:r>
              <a:rPr lang="uk-UA" dirty="0" smtClean="0"/>
              <a:t>15 </a:t>
            </a:r>
            <a:r>
              <a:rPr lang="uk-UA" dirty="0"/>
              <a:t>см  за  однакових  з </a:t>
            </a:r>
            <a:r>
              <a:rPr lang="en-US" dirty="0"/>
              <a:t>I  </a:t>
            </a:r>
            <a:r>
              <a:rPr lang="uk-UA" dirty="0"/>
              <a:t>групою  вимог  до  </a:t>
            </a:r>
            <a:r>
              <a:rPr lang="uk-UA" dirty="0" smtClean="0"/>
              <a:t>розпушення </a:t>
            </a:r>
            <a:r>
              <a:rPr lang="uk-UA" dirty="0"/>
              <a:t>і гребінчастості. </a:t>
            </a:r>
          </a:p>
        </p:txBody>
      </p:sp>
    </p:spTree>
    <p:extLst>
      <p:ext uri="{BB962C8B-B14F-4D97-AF65-F5344CB8AC3E}">
        <p14:creationId xmlns:p14="http://schemas.microsoft.com/office/powerpoint/2010/main" val="21036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213"/>
            <a:ext cx="357982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0983" y="4272677"/>
            <a:ext cx="4139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Схеми поперечного </a:t>
            </a:r>
            <a:r>
              <a:rPr lang="uk-UA" b="1" dirty="0" smtClean="0"/>
              <a:t>профілю </a:t>
            </a:r>
            <a:r>
              <a:rPr lang="uk-UA" b="1" dirty="0"/>
              <a:t>ґрунту при оранці: </a:t>
            </a:r>
          </a:p>
          <a:p>
            <a:pPr algn="ctr"/>
            <a:r>
              <a:rPr lang="uk-UA" dirty="0"/>
              <a:t>А — «</a:t>
            </a:r>
            <a:r>
              <a:rPr lang="uk-UA" dirty="0" err="1"/>
              <a:t>зметом</a:t>
            </a:r>
            <a:r>
              <a:rPr lang="uk-UA" dirty="0"/>
              <a:t>»;  Б —  корпусом  з  </a:t>
            </a:r>
            <a:r>
              <a:rPr lang="uk-UA" dirty="0" err="1" smtClean="0"/>
              <a:t>кутознімом</a:t>
            </a:r>
            <a:r>
              <a:rPr lang="uk-UA" dirty="0"/>
              <a:t>; В — ромбічним корпусом; </a:t>
            </a:r>
            <a:endParaRPr lang="uk-UA" dirty="0" smtClean="0"/>
          </a:p>
          <a:p>
            <a:pPr algn="ctr"/>
            <a:r>
              <a:rPr lang="uk-UA" dirty="0" smtClean="0"/>
              <a:t>Г </a:t>
            </a:r>
            <a:r>
              <a:rPr lang="uk-UA" dirty="0"/>
              <a:t>— </a:t>
            </a:r>
            <a:r>
              <a:rPr lang="uk-UA" dirty="0" smtClean="0"/>
              <a:t>корпусом  </a:t>
            </a:r>
            <a:r>
              <a:rPr lang="uk-UA" dirty="0"/>
              <a:t>з  передплужником;  </a:t>
            </a:r>
            <a:endParaRPr lang="uk-UA" dirty="0" smtClean="0"/>
          </a:p>
          <a:p>
            <a:pPr algn="ctr"/>
            <a:r>
              <a:rPr lang="uk-UA" dirty="0" smtClean="0"/>
              <a:t>Д </a:t>
            </a:r>
            <a:r>
              <a:rPr lang="uk-UA" dirty="0" err="1" smtClean="0"/>
              <a:t>—гвинтовим</a:t>
            </a:r>
            <a:r>
              <a:rPr lang="uk-UA" dirty="0" smtClean="0"/>
              <a:t> </a:t>
            </a:r>
            <a:r>
              <a:rPr lang="uk-UA" dirty="0"/>
              <a:t>корпусом; Е — ярусній без </a:t>
            </a:r>
            <a:r>
              <a:rPr lang="uk-UA" dirty="0" smtClean="0"/>
              <a:t>поперечного  </a:t>
            </a:r>
            <a:r>
              <a:rPr lang="uk-UA" dirty="0"/>
              <a:t>зміщення  скиб;  Ж </a:t>
            </a:r>
            <a:r>
              <a:rPr lang="uk-UA" dirty="0" err="1" smtClean="0"/>
              <a:t>—ярусній</a:t>
            </a:r>
            <a:r>
              <a:rPr lang="uk-UA" dirty="0" smtClean="0"/>
              <a:t>  </a:t>
            </a:r>
            <a:r>
              <a:rPr lang="uk-UA" dirty="0"/>
              <a:t>зі  зміщенням  верхньої  скиби </a:t>
            </a:r>
          </a:p>
          <a:p>
            <a:pPr algn="ctr"/>
            <a:r>
              <a:rPr lang="uk-UA" dirty="0"/>
              <a:t>відносно нижньої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5335"/>
            <a:ext cx="48534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err="1"/>
              <a:t>Оранка</a:t>
            </a:r>
            <a:r>
              <a:rPr lang="ru-RU" dirty="0"/>
              <a:t> плугами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smtClean="0"/>
              <a:t> без  </a:t>
            </a:r>
            <a:r>
              <a:rPr lang="ru-RU" dirty="0" err="1"/>
              <a:t>передплужників</a:t>
            </a:r>
            <a:r>
              <a:rPr lang="ru-RU" dirty="0"/>
              <a:t> («</a:t>
            </a:r>
            <a:r>
              <a:rPr lang="ru-RU" dirty="0" err="1"/>
              <a:t>зметом</a:t>
            </a:r>
            <a:r>
              <a:rPr lang="ru-RU" dirty="0"/>
              <a:t>»)  не 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/>
              <a:t>повного</a:t>
            </a:r>
            <a:r>
              <a:rPr lang="ru-RU" dirty="0"/>
              <a:t> (180°)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скиби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Краще</a:t>
            </a:r>
            <a:r>
              <a:rPr lang="ru-RU" dirty="0" smtClean="0"/>
              <a:t>  </a:t>
            </a:r>
            <a:r>
              <a:rPr lang="ru-RU" dirty="0" err="1" smtClean="0"/>
              <a:t>загортання</a:t>
            </a:r>
            <a:r>
              <a:rPr lang="ru-RU" dirty="0" smtClean="0"/>
              <a:t> </a:t>
            </a:r>
            <a:r>
              <a:rPr lang="ru-RU" dirty="0"/>
              <a:t>(95…100 %) та </a:t>
            </a:r>
            <a:r>
              <a:rPr lang="ru-RU" dirty="0" err="1"/>
              <a:t>більший</a:t>
            </a:r>
            <a:r>
              <a:rPr lang="ru-RU" dirty="0"/>
              <a:t> кут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 smtClean="0"/>
              <a:t>скиби</a:t>
            </a:r>
            <a:r>
              <a:rPr lang="ru-RU" dirty="0" smtClean="0"/>
              <a:t>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культурній</a:t>
            </a:r>
            <a:r>
              <a:rPr lang="ru-RU" dirty="0"/>
              <a:t> </a:t>
            </a:r>
            <a:r>
              <a:rPr lang="ru-RU" dirty="0" err="1"/>
              <a:t>оранці</a:t>
            </a:r>
            <a:r>
              <a:rPr lang="ru-RU" dirty="0"/>
              <a:t> з </a:t>
            </a:r>
            <a:r>
              <a:rPr lang="ru-RU" dirty="0" err="1" smtClean="0"/>
              <a:t>передплужником</a:t>
            </a:r>
            <a:r>
              <a:rPr lang="ru-RU" dirty="0"/>
              <a:t>.  </a:t>
            </a:r>
            <a:r>
              <a:rPr lang="ru-RU" dirty="0" err="1"/>
              <a:t>Проте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 </a:t>
            </a:r>
            <a:r>
              <a:rPr lang="ru-RU" dirty="0" err="1"/>
              <a:t>неможливо</a:t>
            </a:r>
            <a:r>
              <a:rPr lang="ru-RU" dirty="0"/>
              <a:t>  </a:t>
            </a:r>
            <a:r>
              <a:rPr lang="ru-RU" dirty="0" err="1"/>
              <a:t>якісно</a:t>
            </a:r>
            <a:r>
              <a:rPr lang="ru-RU" dirty="0"/>
              <a:t>  </a:t>
            </a:r>
            <a:r>
              <a:rPr lang="ru-RU" dirty="0" err="1" smtClean="0"/>
              <a:t>виконувати</a:t>
            </a:r>
            <a:r>
              <a:rPr lang="ru-RU" dirty="0" smtClean="0"/>
              <a:t>  </a:t>
            </a:r>
            <a:r>
              <a:rPr lang="ru-RU" dirty="0"/>
              <a:t>за  </a:t>
            </a:r>
            <a:r>
              <a:rPr lang="ru-RU" dirty="0" err="1"/>
              <a:t>малої</a:t>
            </a:r>
            <a:r>
              <a:rPr lang="ru-RU" dirty="0"/>
              <a:t> (12…18  см)  та 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30…35 см)  </a:t>
            </a:r>
            <a:r>
              <a:rPr lang="ru-RU" dirty="0" err="1"/>
              <a:t>глибини</a:t>
            </a:r>
            <a:r>
              <a:rPr lang="ru-RU" dirty="0"/>
              <a:t>  </a:t>
            </a:r>
            <a:r>
              <a:rPr lang="ru-RU" dirty="0" err="1"/>
              <a:t>обробітку</a:t>
            </a:r>
            <a:r>
              <a:rPr lang="ru-RU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/>
              <a:t>Оранка</a:t>
            </a:r>
            <a:r>
              <a:rPr lang="ru-RU" dirty="0"/>
              <a:t>  </a:t>
            </a:r>
            <a:r>
              <a:rPr lang="ru-RU" dirty="0" err="1" smtClean="0"/>
              <a:t>ромбічним</a:t>
            </a:r>
            <a:r>
              <a:rPr lang="ru-RU" dirty="0" smtClean="0"/>
              <a:t> </a:t>
            </a:r>
            <a:r>
              <a:rPr lang="ru-RU" dirty="0"/>
              <a:t>корпусом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отриманню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борозни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не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dirty="0" err="1"/>
              <a:t>оранки</a:t>
            </a:r>
            <a:r>
              <a:rPr lang="ru-RU" dirty="0"/>
              <a:t> «</a:t>
            </a:r>
            <a:r>
              <a:rPr lang="ru-RU" dirty="0" err="1" smtClean="0"/>
              <a:t>зметом</a:t>
            </a:r>
            <a:r>
              <a:rPr lang="ru-RU" dirty="0" smtClean="0"/>
              <a:t>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гвинтових</a:t>
            </a:r>
            <a:r>
              <a:rPr lang="ru-RU" dirty="0" smtClean="0"/>
              <a:t> </a:t>
            </a:r>
            <a:r>
              <a:rPr lang="ru-RU" dirty="0" err="1"/>
              <a:t>корпусів</a:t>
            </a:r>
            <a:r>
              <a:rPr lang="ru-RU" dirty="0"/>
              <a:t> на </a:t>
            </a:r>
            <a:r>
              <a:rPr lang="ru-RU" dirty="0" err="1"/>
              <a:t>староорних</a:t>
            </a:r>
            <a:r>
              <a:rPr lang="ru-RU" dirty="0"/>
              <a:t> землях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технологічну</a:t>
            </a:r>
            <a:r>
              <a:rPr lang="ru-RU" dirty="0"/>
              <a:t>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smtClean="0"/>
              <a:t>через </a:t>
            </a:r>
            <a:r>
              <a:rPr lang="ru-RU" dirty="0" err="1"/>
              <a:t>недостатню</a:t>
            </a:r>
            <a:r>
              <a:rPr lang="ru-RU" dirty="0"/>
              <a:t> </a:t>
            </a:r>
            <a:r>
              <a:rPr lang="ru-RU" dirty="0" err="1"/>
              <a:t>зв’язність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, а на </a:t>
            </a:r>
            <a:r>
              <a:rPr lang="ru-RU" dirty="0" err="1"/>
              <a:t>зв’язних</a:t>
            </a:r>
            <a:r>
              <a:rPr lang="ru-RU" dirty="0"/>
              <a:t> — не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 smtClean="0"/>
              <a:t>розпушення</a:t>
            </a:r>
            <a:r>
              <a:rPr lang="ru-RU" dirty="0" smtClean="0"/>
              <a:t> </a:t>
            </a:r>
            <a:r>
              <a:rPr lang="ru-RU" dirty="0" err="1"/>
              <a:t>скиби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Ярусна</a:t>
            </a:r>
            <a:r>
              <a:rPr lang="ru-RU" dirty="0" smtClean="0"/>
              <a:t> </a:t>
            </a:r>
            <a:r>
              <a:rPr lang="ru-RU" dirty="0" err="1"/>
              <a:t>оранка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(100 %) і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до 20  см)  </a:t>
            </a:r>
            <a:r>
              <a:rPr lang="ru-RU" dirty="0" err="1"/>
              <a:t>загортання</a:t>
            </a:r>
            <a:r>
              <a:rPr lang="ru-RU" dirty="0"/>
              <a:t>  </a:t>
            </a:r>
            <a:r>
              <a:rPr lang="ru-RU" dirty="0" err="1"/>
              <a:t>рослинних</a:t>
            </a:r>
            <a:r>
              <a:rPr lang="ru-RU" dirty="0"/>
              <a:t>  </a:t>
            </a:r>
            <a:r>
              <a:rPr lang="ru-RU" dirty="0" err="1"/>
              <a:t>решток</a:t>
            </a:r>
            <a:r>
              <a:rPr lang="ru-RU" dirty="0"/>
              <a:t>,  </a:t>
            </a:r>
            <a:r>
              <a:rPr lang="ru-RU" dirty="0" err="1"/>
              <a:t>хоча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 не  </a:t>
            </a:r>
            <a:r>
              <a:rPr lang="ru-RU" dirty="0" err="1"/>
              <a:t>можна</a:t>
            </a:r>
            <a:r>
              <a:rPr lang="ru-RU" dirty="0"/>
              <a:t>  </a:t>
            </a:r>
            <a:r>
              <a:rPr lang="ru-RU" dirty="0" err="1"/>
              <a:t>виконувати</a:t>
            </a:r>
            <a:r>
              <a:rPr lang="ru-RU" dirty="0"/>
              <a:t>  на </a:t>
            </a:r>
            <a:r>
              <a:rPr lang="ru-RU" dirty="0" err="1" smtClean="0"/>
              <a:t>глибину</a:t>
            </a:r>
            <a:r>
              <a:rPr lang="ru-RU" dirty="0" smtClean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24 см.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15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49"/>
            <a:ext cx="6624736" cy="67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24" y="1268760"/>
            <a:ext cx="2864346" cy="458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420" y="5633047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Корпус плуга: </a:t>
            </a:r>
          </a:p>
          <a:p>
            <a:pPr algn="ctr"/>
            <a:r>
              <a:rPr lang="ru-RU" dirty="0"/>
              <a:t>1 — </a:t>
            </a:r>
            <a:r>
              <a:rPr lang="ru-RU" dirty="0" err="1"/>
              <a:t>стовба</a:t>
            </a:r>
            <a:r>
              <a:rPr lang="ru-RU" dirty="0"/>
              <a:t>; 2 — груди </a:t>
            </a:r>
            <a:r>
              <a:rPr lang="ru-RU" dirty="0" err="1"/>
              <a:t>полиці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3 </a:t>
            </a:r>
            <a:r>
              <a:rPr lang="ru-RU" dirty="0"/>
              <a:t>—  башмак;  4 —  </a:t>
            </a:r>
            <a:r>
              <a:rPr lang="ru-RU" dirty="0" err="1"/>
              <a:t>польова</a:t>
            </a:r>
            <a:r>
              <a:rPr lang="ru-RU" dirty="0"/>
              <a:t> </a:t>
            </a:r>
            <a:r>
              <a:rPr lang="ru-RU" dirty="0" err="1" smtClean="0"/>
              <a:t>дошка</a:t>
            </a:r>
            <a:r>
              <a:rPr lang="ru-RU" dirty="0"/>
              <a:t>; 5 — </a:t>
            </a:r>
            <a:r>
              <a:rPr lang="ru-RU" dirty="0" err="1"/>
              <a:t>леміш</a:t>
            </a:r>
            <a:r>
              <a:rPr lang="ru-RU" dirty="0"/>
              <a:t>; 6 —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 smtClean="0"/>
              <a:t>полиці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0685" y="5633046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лемешів</a:t>
            </a:r>
            <a:r>
              <a:rPr lang="ru-RU" b="1" dirty="0"/>
              <a:t>: </a:t>
            </a:r>
          </a:p>
          <a:p>
            <a:pPr algn="ctr"/>
            <a:r>
              <a:rPr lang="ru-RU" dirty="0"/>
              <a:t>а —  </a:t>
            </a:r>
            <a:r>
              <a:rPr lang="ru-RU" dirty="0" err="1"/>
              <a:t>трапецієподібний</a:t>
            </a:r>
            <a:r>
              <a:rPr lang="ru-RU" dirty="0"/>
              <a:t>;  б — </a:t>
            </a:r>
            <a:r>
              <a:rPr lang="ru-RU" dirty="0" err="1" smtClean="0"/>
              <a:t>долотоподібний</a:t>
            </a:r>
            <a:r>
              <a:rPr lang="ru-RU" dirty="0"/>
              <a:t>;  1 —  мага-</a:t>
            </a:r>
            <a:r>
              <a:rPr lang="ru-RU" dirty="0" err="1"/>
              <a:t>зин</a:t>
            </a:r>
            <a:r>
              <a:rPr lang="ru-RU" dirty="0"/>
              <a:t>;  2 —  </a:t>
            </a:r>
            <a:r>
              <a:rPr lang="ru-RU" dirty="0" err="1"/>
              <a:t>лезо</a:t>
            </a:r>
            <a:r>
              <a:rPr lang="ru-RU" dirty="0"/>
              <a:t>;  3 —  </a:t>
            </a:r>
            <a:r>
              <a:rPr lang="ru-RU" dirty="0" err="1"/>
              <a:t>крило</a:t>
            </a:r>
            <a:r>
              <a:rPr lang="ru-RU" dirty="0"/>
              <a:t>; </a:t>
            </a:r>
            <a:r>
              <a:rPr lang="ru-RU" dirty="0" smtClean="0"/>
              <a:t>4 </a:t>
            </a:r>
            <a:r>
              <a:rPr lang="ru-RU" dirty="0"/>
              <a:t>—  </a:t>
            </a:r>
            <a:r>
              <a:rPr lang="ru-RU" dirty="0" err="1"/>
              <a:t>отвір</a:t>
            </a:r>
            <a:r>
              <a:rPr lang="ru-RU" dirty="0"/>
              <a:t>  з  </a:t>
            </a:r>
            <a:r>
              <a:rPr lang="ru-RU" dirty="0" err="1"/>
              <a:t>потаєм</a:t>
            </a:r>
            <a:r>
              <a:rPr lang="ru-RU" dirty="0"/>
              <a:t>;  5 — </a:t>
            </a:r>
            <a:r>
              <a:rPr lang="ru-RU" dirty="0" smtClean="0"/>
              <a:t>носок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9310"/>
            <a:ext cx="9028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Основними  робочими  органами  плуга  </a:t>
            </a:r>
            <a:r>
              <a:rPr lang="uk-UA" dirty="0"/>
              <a:t>є  корпус,  передплужник,  </a:t>
            </a:r>
            <a:r>
              <a:rPr lang="uk-UA" dirty="0" err="1"/>
              <a:t>кутознім</a:t>
            </a:r>
            <a:r>
              <a:rPr lang="uk-UA" dirty="0"/>
              <a:t>  і </a:t>
            </a:r>
            <a:r>
              <a:rPr lang="uk-UA" dirty="0" smtClean="0"/>
              <a:t>дисковий </a:t>
            </a:r>
            <a:r>
              <a:rPr lang="uk-UA" dirty="0"/>
              <a:t>ніж. На ярусних плугах застосовують корпуси, розміщені на різних </a:t>
            </a:r>
            <a:r>
              <a:rPr lang="uk-UA" dirty="0" smtClean="0"/>
              <a:t>рівнях </a:t>
            </a:r>
            <a:r>
              <a:rPr lang="uk-UA" dirty="0"/>
              <a:t>по вертикалі, які називають відповідно корпусами верхнього чи </a:t>
            </a:r>
            <a:r>
              <a:rPr lang="uk-UA" dirty="0" smtClean="0"/>
              <a:t>нижнього </a:t>
            </a:r>
            <a:r>
              <a:rPr lang="uk-UA" dirty="0"/>
              <a:t>ярусів; на комбінованих плугах установлюють розпушувачі.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9" y="1268760"/>
            <a:ext cx="3805456" cy="421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037"/>
            <a:ext cx="4176506" cy="30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904643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лемішно-полицевих</a:t>
            </a:r>
            <a:r>
              <a:rPr lang="ru-RU" b="1" dirty="0"/>
              <a:t> </a:t>
            </a:r>
          </a:p>
          <a:p>
            <a:pPr algn="ctr"/>
            <a:r>
              <a:rPr lang="ru-RU" b="1" dirty="0" err="1"/>
              <a:t>поверхонь</a:t>
            </a:r>
            <a:r>
              <a:rPr lang="ru-RU" b="1" dirty="0"/>
              <a:t>: </a:t>
            </a:r>
          </a:p>
          <a:p>
            <a:pPr algn="ctr"/>
            <a:r>
              <a:rPr lang="ru-RU" dirty="0"/>
              <a:t>а, в — культурна; б — </a:t>
            </a:r>
            <a:r>
              <a:rPr lang="ru-RU" dirty="0" err="1"/>
              <a:t>напівгвинтова</a:t>
            </a:r>
            <a:r>
              <a:rPr lang="ru-RU" dirty="0"/>
              <a:t>; </a:t>
            </a:r>
          </a:p>
          <a:p>
            <a:pPr algn="ctr"/>
            <a:r>
              <a:rPr lang="ru-RU" dirty="0"/>
              <a:t>г — </a:t>
            </a:r>
            <a:r>
              <a:rPr lang="ru-RU" dirty="0" err="1"/>
              <a:t>гвинтова</a:t>
            </a:r>
            <a:r>
              <a:rPr lang="ru-RU" dirty="0"/>
              <a:t>; д, е — </a:t>
            </a:r>
            <a:r>
              <a:rPr lang="ru-RU" dirty="0" err="1"/>
              <a:t>циліндрична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85974"/>
            <a:ext cx="51513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Полиця </a:t>
            </a:r>
            <a:r>
              <a:rPr lang="uk-UA" b="1" dirty="0"/>
              <a:t> </a:t>
            </a:r>
            <a:r>
              <a:rPr lang="uk-UA" dirty="0"/>
              <a:t>призначена  для  розпушення </a:t>
            </a:r>
            <a:r>
              <a:rPr lang="uk-UA" dirty="0" smtClean="0"/>
              <a:t>та  </a:t>
            </a:r>
            <a:r>
              <a:rPr lang="uk-UA" dirty="0"/>
              <a:t>обертання  скиби,  яка  надходить  із  </a:t>
            </a:r>
            <a:r>
              <a:rPr lang="uk-UA" dirty="0" smtClean="0"/>
              <a:t>лемеша</a:t>
            </a:r>
            <a:r>
              <a:rPr lang="uk-UA" dirty="0"/>
              <a:t>. </a:t>
            </a:r>
            <a:r>
              <a:rPr lang="uk-UA" b="1" i="1" dirty="0" smtClean="0"/>
              <a:t>Культурні </a:t>
            </a:r>
            <a:r>
              <a:rPr lang="uk-UA" b="1" i="1" dirty="0"/>
              <a:t>поверхні </a:t>
            </a:r>
            <a:r>
              <a:rPr lang="uk-UA" dirty="0" smtClean="0"/>
              <a:t>інтенсивно  </a:t>
            </a:r>
            <a:r>
              <a:rPr lang="uk-UA" dirty="0"/>
              <a:t>розпушують  та  якісно  обертають  </a:t>
            </a:r>
            <a:r>
              <a:rPr lang="uk-UA" dirty="0" smtClean="0"/>
              <a:t>скибу  </a:t>
            </a:r>
            <a:r>
              <a:rPr lang="uk-UA" dirty="0"/>
              <a:t>ґрунту,  їх  використовують  для  обробітку </a:t>
            </a:r>
            <a:r>
              <a:rPr lang="uk-UA" dirty="0" smtClean="0"/>
              <a:t>староорних  </a:t>
            </a:r>
            <a:r>
              <a:rPr lang="uk-UA" dirty="0"/>
              <a:t>земель  із  середньою (до 50  ц/га) </a:t>
            </a:r>
            <a:r>
              <a:rPr lang="uk-UA" dirty="0" smtClean="0"/>
              <a:t>кількістю  </a:t>
            </a:r>
            <a:r>
              <a:rPr lang="uk-UA" dirty="0"/>
              <a:t>рослинних  решток,  зокрема  на </a:t>
            </a:r>
            <a:r>
              <a:rPr lang="uk-UA" dirty="0" smtClean="0"/>
              <a:t>плугах  </a:t>
            </a:r>
            <a:r>
              <a:rPr lang="uk-UA" dirty="0"/>
              <a:t>загального  призначення  з  </a:t>
            </a:r>
            <a:r>
              <a:rPr lang="uk-UA" dirty="0" smtClean="0"/>
              <a:t>передплужниками </a:t>
            </a:r>
            <a:r>
              <a:rPr lang="uk-UA" dirty="0"/>
              <a:t>або </a:t>
            </a:r>
            <a:r>
              <a:rPr lang="uk-UA" dirty="0" err="1"/>
              <a:t>кутознімами</a:t>
            </a:r>
            <a:r>
              <a:rPr lang="uk-UA" dirty="0"/>
              <a:t>. Застосовують </a:t>
            </a:r>
            <a:r>
              <a:rPr lang="uk-UA" dirty="0" smtClean="0"/>
              <a:t>їх </a:t>
            </a:r>
            <a:r>
              <a:rPr lang="uk-UA" dirty="0"/>
              <a:t>переважно на легких та середніх ґрунтах. </a:t>
            </a:r>
            <a:r>
              <a:rPr lang="uk-UA" b="1" i="1" dirty="0" err="1" smtClean="0"/>
              <a:t>Напівгвинтова</a:t>
            </a:r>
            <a:r>
              <a:rPr lang="uk-UA" b="1" i="1" dirty="0" smtClean="0"/>
              <a:t> </a:t>
            </a:r>
            <a:r>
              <a:rPr lang="uk-UA" b="1" i="1" dirty="0"/>
              <a:t>поверхня </a:t>
            </a:r>
            <a:r>
              <a:rPr lang="uk-UA" dirty="0" smtClean="0"/>
              <a:t>вважається </a:t>
            </a:r>
            <a:r>
              <a:rPr lang="uk-UA" dirty="0"/>
              <a:t>універсальною, </a:t>
            </a:r>
            <a:r>
              <a:rPr lang="uk-UA" dirty="0" smtClean="0"/>
              <a:t>оскільки вона </a:t>
            </a:r>
            <a:r>
              <a:rPr lang="uk-UA" dirty="0"/>
              <a:t>ефективно обертає та розпушує ґрунт на староорних і цілинних землях. </a:t>
            </a:r>
            <a:r>
              <a:rPr lang="uk-UA" dirty="0" smtClean="0"/>
              <a:t>Крило  </a:t>
            </a:r>
            <a:r>
              <a:rPr lang="uk-UA" dirty="0"/>
              <a:t>полиці  такої  поверхні  більше  загнуте  у  бік  борозни</a:t>
            </a:r>
            <a:r>
              <a:rPr lang="uk-UA" dirty="0" smtClean="0"/>
              <a:t>. </a:t>
            </a:r>
            <a:r>
              <a:rPr lang="uk-UA" dirty="0"/>
              <a:t>Застосовують  її переважно на середніх та важких ґрунтах.</a:t>
            </a: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2" y="4549676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Ці  </a:t>
            </a:r>
            <a:r>
              <a:rPr lang="uk-UA" dirty="0"/>
              <a:t>поверхні влаштовують на плугах  загального  призначення,  зокрема  оборотних,  та  на  корпусах  верхнього ярусу плугів для глибокої оранки.  </a:t>
            </a:r>
            <a:r>
              <a:rPr lang="uk-UA" b="1" i="1" dirty="0"/>
              <a:t>Гвинтова  поверхня </a:t>
            </a:r>
            <a:r>
              <a:rPr lang="uk-UA" dirty="0"/>
              <a:t>добре  обертає  оброблювану  скибу  ґрунту, але  недостатньо  її  розпушує,  тому  її  застосовують  на  плугах,  що  обробляють переважно  поля  після  багаторічних  трав  та  цілинні  землі.  Вона  забезпечує чисту широку борозну. </a:t>
            </a:r>
            <a:r>
              <a:rPr lang="uk-UA" b="1" i="1" dirty="0" smtClean="0"/>
              <a:t>Циліндричні  </a:t>
            </a:r>
            <a:r>
              <a:rPr lang="uk-UA" b="1" i="1" dirty="0"/>
              <a:t>поверхні </a:t>
            </a:r>
            <a:r>
              <a:rPr lang="uk-UA" b="1" i="1" dirty="0" smtClean="0"/>
              <a:t>полиці</a:t>
            </a:r>
            <a:r>
              <a:rPr lang="uk-UA" dirty="0"/>
              <a:t>,  утворені  дугою  кола  </a:t>
            </a:r>
            <a:r>
              <a:rPr lang="uk-UA" dirty="0" smtClean="0"/>
              <a:t>певного діаметра</a:t>
            </a:r>
            <a:r>
              <a:rPr lang="uk-UA" dirty="0"/>
              <a:t>, застосовують на староорних полях з незначною (до 30 ц/га) кількістю </a:t>
            </a:r>
            <a:r>
              <a:rPr lang="uk-UA" dirty="0" smtClean="0"/>
              <a:t>рослинних  </a:t>
            </a:r>
            <a:r>
              <a:rPr lang="uk-UA" dirty="0"/>
              <a:t>решток.  Вони  відрізняються  високою  інтенсивністю  розпушення </a:t>
            </a:r>
            <a:r>
              <a:rPr lang="uk-UA" dirty="0" smtClean="0"/>
              <a:t>скиби</a:t>
            </a:r>
            <a:r>
              <a:rPr lang="uk-UA" dirty="0"/>
              <a:t>. Ефективно працюють на глинистих ґрунтах. </a:t>
            </a:r>
          </a:p>
        </p:txBody>
      </p:sp>
    </p:spTree>
    <p:extLst>
      <p:ext uri="{BB962C8B-B14F-4D97-AF65-F5344CB8AC3E}">
        <p14:creationId xmlns:p14="http://schemas.microsoft.com/office/powerpoint/2010/main" val="27162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53" y="0"/>
            <a:ext cx="4903047" cy="689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657671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Робочі</a:t>
            </a:r>
            <a:r>
              <a:rPr lang="ru-RU" b="1" dirty="0"/>
              <a:t> </a:t>
            </a:r>
            <a:r>
              <a:rPr lang="ru-RU" b="1" dirty="0" err="1"/>
              <a:t>органи</a:t>
            </a:r>
            <a:r>
              <a:rPr lang="ru-RU" b="1" dirty="0"/>
              <a:t> плуга: </a:t>
            </a:r>
          </a:p>
          <a:p>
            <a:pPr algn="ctr"/>
            <a:r>
              <a:rPr lang="ru-RU" dirty="0"/>
              <a:t>1 –  4 —  </a:t>
            </a:r>
            <a:r>
              <a:rPr lang="ru-RU" dirty="0" err="1"/>
              <a:t>передплужники</a:t>
            </a:r>
            <a:r>
              <a:rPr lang="ru-RU" dirty="0"/>
              <a:t>;  </a:t>
            </a:r>
            <a:r>
              <a:rPr lang="ru-RU" dirty="0" smtClean="0"/>
              <a:t>5 </a:t>
            </a:r>
            <a:r>
              <a:rPr lang="ru-RU" dirty="0"/>
              <a:t>—  </a:t>
            </a:r>
            <a:r>
              <a:rPr lang="ru-RU" dirty="0" err="1"/>
              <a:t>дисковий</a:t>
            </a:r>
            <a:r>
              <a:rPr lang="ru-RU" dirty="0"/>
              <a:t> </a:t>
            </a:r>
            <a:r>
              <a:rPr lang="ru-RU" dirty="0" err="1" smtClean="0"/>
              <a:t>передплужник</a:t>
            </a:r>
            <a:r>
              <a:rPr lang="ru-RU" dirty="0"/>
              <a:t>;  6 —  </a:t>
            </a:r>
            <a:r>
              <a:rPr lang="ru-RU" dirty="0" err="1"/>
              <a:t>кутознім</a:t>
            </a:r>
            <a:r>
              <a:rPr lang="ru-RU" dirty="0"/>
              <a:t>;  7 —  </a:t>
            </a:r>
            <a:r>
              <a:rPr lang="ru-RU" dirty="0" err="1" smtClean="0"/>
              <a:t>дисковий</a:t>
            </a:r>
            <a:r>
              <a:rPr lang="ru-RU" dirty="0" smtClean="0"/>
              <a:t>  </a:t>
            </a:r>
            <a:r>
              <a:rPr lang="ru-RU" dirty="0" err="1"/>
              <a:t>ніж</a:t>
            </a:r>
            <a:r>
              <a:rPr lang="ru-RU" dirty="0"/>
              <a:t>;  8 —  </a:t>
            </a:r>
            <a:r>
              <a:rPr lang="ru-RU" dirty="0" err="1"/>
              <a:t>ніж</a:t>
            </a:r>
            <a:r>
              <a:rPr lang="ru-RU" dirty="0"/>
              <a:t>-плавник;  </a:t>
            </a:r>
            <a:endParaRPr lang="ru-RU" dirty="0" smtClean="0"/>
          </a:p>
          <a:p>
            <a:pPr algn="ctr"/>
            <a:r>
              <a:rPr lang="ru-RU" dirty="0" smtClean="0"/>
              <a:t>9 </a:t>
            </a:r>
            <a:r>
              <a:rPr lang="ru-RU" dirty="0"/>
              <a:t>—  </a:t>
            </a:r>
            <a:r>
              <a:rPr lang="ru-RU" dirty="0" err="1"/>
              <a:t>ґрунтопо-глиблювач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50" y="0"/>
            <a:ext cx="42208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Передплужник</a:t>
            </a:r>
            <a:r>
              <a:rPr lang="ru-RU" b="1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 </a:t>
            </a:r>
            <a:r>
              <a:rPr lang="ru-RU" dirty="0"/>
              <a:t>для  </a:t>
            </a:r>
            <a:r>
              <a:rPr lang="ru-RU" dirty="0" err="1"/>
              <a:t>вирізування</a:t>
            </a:r>
            <a:r>
              <a:rPr lang="ru-RU" dirty="0"/>
              <a:t>  і </a:t>
            </a:r>
            <a:r>
              <a:rPr lang="ru-RU" dirty="0" err="1" smtClean="0"/>
              <a:t>скидання</a:t>
            </a:r>
            <a:r>
              <a:rPr lang="ru-RU" dirty="0" smtClean="0"/>
              <a:t> </a:t>
            </a:r>
            <a:r>
              <a:rPr lang="ru-RU" dirty="0"/>
              <a:t>на дно </a:t>
            </a:r>
            <a:r>
              <a:rPr lang="ru-RU" dirty="0" err="1"/>
              <a:t>суміжної</a:t>
            </a:r>
            <a:r>
              <a:rPr lang="ru-RU" dirty="0"/>
              <a:t> </a:t>
            </a:r>
            <a:r>
              <a:rPr lang="ru-RU" dirty="0" err="1"/>
              <a:t>борозни</a:t>
            </a:r>
            <a:r>
              <a:rPr lang="ru-RU" dirty="0"/>
              <a:t> </a:t>
            </a:r>
            <a:r>
              <a:rPr lang="ru-RU" dirty="0" err="1" smtClean="0"/>
              <a:t>верхньої</a:t>
            </a:r>
            <a:r>
              <a:rPr lang="ru-RU" dirty="0" smtClean="0"/>
              <a:t>  </a:t>
            </a:r>
            <a:r>
              <a:rPr lang="ru-RU" dirty="0" err="1"/>
              <a:t>частини</a:t>
            </a:r>
            <a:r>
              <a:rPr lang="ru-RU" dirty="0"/>
              <a:t>  </a:t>
            </a:r>
            <a:r>
              <a:rPr lang="ru-RU" dirty="0" err="1"/>
              <a:t>скиби</a:t>
            </a:r>
            <a:r>
              <a:rPr lang="ru-RU" dirty="0"/>
              <a:t>. </a:t>
            </a:r>
            <a:r>
              <a:rPr lang="ru-RU" dirty="0" err="1"/>
              <a:t>Передплужник</a:t>
            </a:r>
            <a:r>
              <a:rPr lang="ru-RU" dirty="0"/>
              <a:t> </a:t>
            </a:r>
            <a:r>
              <a:rPr lang="ru-RU" dirty="0" err="1"/>
              <a:t>вирізає</a:t>
            </a:r>
            <a:r>
              <a:rPr lang="ru-RU" dirty="0"/>
              <a:t> </a:t>
            </a:r>
            <a:r>
              <a:rPr lang="ru-RU" dirty="0" err="1"/>
              <a:t>скибу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з </a:t>
            </a:r>
            <a:r>
              <a:rPr lang="ru-RU" dirty="0" err="1"/>
              <a:t>лівого</a:t>
            </a:r>
            <a:r>
              <a:rPr lang="ru-RU" dirty="0"/>
              <a:t> боку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/>
              <a:t>скиби</a:t>
            </a:r>
            <a:r>
              <a:rPr lang="ru-RU" dirty="0"/>
              <a:t> на </a:t>
            </a:r>
            <a:r>
              <a:rPr lang="ru-RU" dirty="0" err="1"/>
              <a:t>глибину</a:t>
            </a:r>
            <a:r>
              <a:rPr lang="ru-RU" dirty="0"/>
              <a:t> до 10 см і на ширину, </a:t>
            </a:r>
            <a:r>
              <a:rPr lang="ru-RU" dirty="0" err="1"/>
              <a:t>що</a:t>
            </a:r>
            <a:r>
              <a:rPr lang="ru-RU" dirty="0"/>
              <a:t> становить 1/3 </a:t>
            </a:r>
            <a:r>
              <a:rPr lang="ru-RU" dirty="0" err="1"/>
              <a:t>ширини</a:t>
            </a:r>
            <a:r>
              <a:rPr lang="ru-RU" dirty="0"/>
              <a:t> </a:t>
            </a:r>
            <a:r>
              <a:rPr lang="ru-RU" dirty="0" smtClean="0"/>
              <a:t>захвату </a:t>
            </a:r>
            <a:r>
              <a:rPr lang="ru-RU" dirty="0"/>
              <a:t>основного </a:t>
            </a:r>
            <a:r>
              <a:rPr lang="ru-RU" dirty="0" smtClean="0"/>
              <a:t>корпусу. </a:t>
            </a:r>
          </a:p>
          <a:p>
            <a:pPr algn="just"/>
            <a:r>
              <a:rPr lang="ru-RU" b="1" dirty="0" err="1" smtClean="0"/>
              <a:t>Кутознім</a:t>
            </a:r>
            <a:r>
              <a:rPr lang="ru-RU" b="1" dirty="0" smtClean="0"/>
              <a:t> </a:t>
            </a:r>
            <a:r>
              <a:rPr lang="ru-RU" dirty="0" err="1" smtClean="0"/>
              <a:t>установлюють</a:t>
            </a:r>
            <a:r>
              <a:rPr lang="ru-RU" dirty="0" smtClean="0"/>
              <a:t>  </a:t>
            </a:r>
            <a:r>
              <a:rPr lang="ru-RU" dirty="0"/>
              <a:t>на  </a:t>
            </a:r>
            <a:r>
              <a:rPr lang="ru-RU" dirty="0" err="1"/>
              <a:t>корпусі</a:t>
            </a:r>
            <a:r>
              <a:rPr lang="ru-RU" dirty="0"/>
              <a:t>  в  </a:t>
            </a:r>
            <a:r>
              <a:rPr lang="ru-RU" dirty="0" err="1"/>
              <a:t>зоні</a:t>
            </a:r>
            <a:r>
              <a:rPr lang="ru-RU" dirty="0"/>
              <a:t>  </a:t>
            </a:r>
            <a:r>
              <a:rPr lang="ru-RU" dirty="0" err="1"/>
              <a:t>верхнього</a:t>
            </a:r>
            <a:r>
              <a:rPr lang="ru-RU" dirty="0"/>
              <a:t> </a:t>
            </a:r>
            <a:r>
              <a:rPr lang="ru-RU" dirty="0" err="1" smtClean="0"/>
              <a:t>обрізу</a:t>
            </a:r>
            <a:r>
              <a:rPr lang="ru-RU" dirty="0" smtClean="0"/>
              <a:t>  </a:t>
            </a:r>
            <a:r>
              <a:rPr lang="ru-RU" dirty="0" err="1"/>
              <a:t>полиці</a:t>
            </a:r>
            <a:r>
              <a:rPr lang="ru-RU" dirty="0"/>
              <a:t>;  </a:t>
            </a:r>
            <a:r>
              <a:rPr lang="ru-RU" dirty="0" err="1"/>
              <a:t>він</a:t>
            </a:r>
            <a:r>
              <a:rPr lang="ru-RU" dirty="0"/>
              <a:t>  </a:t>
            </a:r>
            <a:r>
              <a:rPr lang="ru-RU" dirty="0" err="1"/>
              <a:t>виконує</a:t>
            </a:r>
            <a:r>
              <a:rPr lang="ru-RU" dirty="0"/>
              <a:t>  </a:t>
            </a:r>
            <a:r>
              <a:rPr lang="ru-RU" dirty="0" err="1"/>
              <a:t>функції</a:t>
            </a:r>
            <a:r>
              <a:rPr lang="ru-RU" dirty="0"/>
              <a:t>  </a:t>
            </a:r>
            <a:r>
              <a:rPr lang="ru-RU" dirty="0" err="1"/>
              <a:t>передплужника</a:t>
            </a:r>
            <a:r>
              <a:rPr lang="ru-RU" dirty="0"/>
              <a:t>  на  </a:t>
            </a:r>
            <a:r>
              <a:rPr lang="ru-RU" dirty="0" err="1"/>
              <a:t>засмічених</a:t>
            </a:r>
            <a:r>
              <a:rPr lang="ru-RU" dirty="0"/>
              <a:t>  </a:t>
            </a:r>
            <a:r>
              <a:rPr lang="ru-RU" dirty="0" err="1" smtClean="0"/>
              <a:t>рослинними</a:t>
            </a:r>
            <a:r>
              <a:rPr lang="ru-RU" dirty="0" smtClean="0"/>
              <a:t> </a:t>
            </a:r>
            <a:r>
              <a:rPr lang="ru-RU" dirty="0" err="1"/>
              <a:t>рештками</a:t>
            </a:r>
            <a:r>
              <a:rPr lang="ru-RU" dirty="0"/>
              <a:t> полях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08" y="3622220"/>
            <a:ext cx="538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Ніж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 для  </a:t>
            </a:r>
            <a:r>
              <a:rPr lang="ru-RU" dirty="0" err="1"/>
              <a:t>підрізування</a:t>
            </a:r>
            <a:r>
              <a:rPr lang="ru-RU" dirty="0"/>
              <a:t>  </a:t>
            </a:r>
            <a:r>
              <a:rPr lang="ru-RU" dirty="0" err="1"/>
              <a:t>скиби</a:t>
            </a:r>
            <a:r>
              <a:rPr lang="ru-RU" dirty="0"/>
              <a:t>  у  </a:t>
            </a:r>
            <a:r>
              <a:rPr lang="ru-RU" dirty="0" err="1"/>
              <a:t>вертикальній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 перед корпусом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передплужником</a:t>
            </a:r>
            <a:r>
              <a:rPr lang="ru-RU" dirty="0"/>
              <a:t>. </a:t>
            </a:r>
            <a:r>
              <a:rPr lang="ru-RU" dirty="0" err="1"/>
              <a:t>Ножі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дискові</a:t>
            </a:r>
            <a:r>
              <a:rPr lang="ru-RU" dirty="0"/>
              <a:t> і </a:t>
            </a:r>
            <a:r>
              <a:rPr lang="ru-RU" dirty="0" err="1"/>
              <a:t>череслові</a:t>
            </a:r>
            <a:r>
              <a:rPr lang="ru-RU" dirty="0"/>
              <a:t>. </a:t>
            </a:r>
            <a:r>
              <a:rPr lang="uk-UA" b="1" dirty="0"/>
              <a:t>Ґрунтопоглиблювач</a:t>
            </a:r>
            <a:r>
              <a:rPr lang="uk-UA" dirty="0"/>
              <a:t> призначений  для  розпушення  нижнього  шару ґрунту  на  глибину  до 35  см.  Він  має  вигляд  розпушувальної  лапи  або  долота  зі  стояком  </a:t>
            </a:r>
            <a:r>
              <a:rPr lang="uk-UA" dirty="0" err="1"/>
              <a:t>прямо-лінійної</a:t>
            </a:r>
            <a:r>
              <a:rPr lang="uk-UA" dirty="0"/>
              <a:t> або криволінійної форми.</a:t>
            </a:r>
          </a:p>
        </p:txBody>
      </p:sp>
    </p:spTree>
    <p:extLst>
      <p:ext uri="{BB962C8B-B14F-4D97-AF65-F5344CB8AC3E}">
        <p14:creationId xmlns:p14="http://schemas.microsoft.com/office/powerpoint/2010/main" val="24644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2548333"/>
              </p:ext>
            </p:extLst>
          </p:nvPr>
        </p:nvGraphicFramePr>
        <p:xfrm>
          <a:off x="107504" y="116632"/>
          <a:ext cx="89289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13285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Оранку </a:t>
            </a:r>
            <a:r>
              <a:rPr lang="uk-UA" dirty="0" smtClean="0"/>
              <a:t>здійснюють плугами.  Він  полягає  у  підрізанні  оброблюваної  скиби,  її  підніманні  з  розпушенням й обертанням на 130…180 % та укладанні на дно попередньо відкритої  борозни.  Цей  спосіб  характеризується  майже  повним  очищенням  поверхні поля  від  пожнивних  решток (на 95…100 %),  загортанням  у  ґрунт  органічних, малорухомих  мінеральних  добрив,  придушенням  бур’янів,  значним  зменшенням щільності орного шару та збільшенням його </a:t>
            </a:r>
            <a:r>
              <a:rPr lang="uk-UA" dirty="0" err="1" smtClean="0"/>
              <a:t>порозності</a:t>
            </a:r>
            <a:r>
              <a:rPr lang="uk-UA" dirty="0" smtClean="0"/>
              <a:t>. Недоліками оранки є зниження ерозійної стійкості  поверхні  поля (на  схилах  по фону  оранки  може  втрачатися 7,8…63,5  т/га  ґрунту),  утворення  ущільненої «підошви»,  висока питома енергоємність, значні  втрати  продуктивної  вологи  в теплий  період  року.  Плужна «підошва» виникає внаслідок дії на  ґрунт  вертикальної  </a:t>
            </a:r>
            <a:r>
              <a:rPr lang="uk-UA" dirty="0" err="1" smtClean="0"/>
              <a:t>складо-вої</a:t>
            </a:r>
            <a:r>
              <a:rPr lang="uk-UA" dirty="0" smtClean="0"/>
              <a:t>  сили  на  лезі  лемеша.  </a:t>
            </a:r>
            <a:r>
              <a:rPr lang="uk-UA" dirty="0" err="1" smtClean="0"/>
              <a:t>Тов-щина</a:t>
            </a:r>
            <a:r>
              <a:rPr lang="uk-UA" dirty="0" smtClean="0"/>
              <a:t>  залишкової  деформації ґрунту  від  дії  лемеша  залежно від  умов  роботи  становить 5...15 см.</a:t>
            </a:r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7"/>
          <a:stretch/>
        </p:blipFill>
        <p:spPr bwMode="auto">
          <a:xfrm>
            <a:off x="4894224" y="5491370"/>
            <a:ext cx="4249776" cy="13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0" y="1212067"/>
            <a:ext cx="4499972" cy="41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954760" cy="53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1492" y="5517232"/>
            <a:ext cx="4421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Ґрунтопоглиблювач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en-US" dirty="0" smtClean="0"/>
              <a:t>1 </a:t>
            </a:r>
            <a:r>
              <a:rPr lang="en-US" dirty="0"/>
              <a:t>— </a:t>
            </a:r>
            <a:r>
              <a:rPr lang="uk-UA" dirty="0" err="1"/>
              <a:t>стовба</a:t>
            </a:r>
            <a:r>
              <a:rPr lang="uk-UA" dirty="0"/>
              <a:t>; 2 — похилий леміш; </a:t>
            </a:r>
            <a:endParaRPr lang="uk-UA" dirty="0" smtClean="0"/>
          </a:p>
          <a:p>
            <a:pPr algn="ctr"/>
            <a:r>
              <a:rPr lang="uk-UA" dirty="0" smtClean="0"/>
              <a:t>3 </a:t>
            </a:r>
            <a:r>
              <a:rPr lang="uk-UA" dirty="0"/>
              <a:t>— похилий дисковий ніж; 4 — </a:t>
            </a:r>
            <a:r>
              <a:rPr lang="uk-UA" dirty="0" smtClean="0"/>
              <a:t>долото</a:t>
            </a:r>
            <a:r>
              <a:rPr lang="uk-UA" dirty="0"/>
              <a:t>; </a:t>
            </a:r>
            <a:endParaRPr lang="uk-UA" dirty="0" smtClean="0"/>
          </a:p>
          <a:p>
            <a:pPr algn="ctr"/>
            <a:r>
              <a:rPr lang="uk-UA" dirty="0" smtClean="0"/>
              <a:t>5 </a:t>
            </a:r>
            <a:r>
              <a:rPr lang="uk-UA" dirty="0"/>
              <a:t>— польова дошка; 6 — </a:t>
            </a:r>
            <a:r>
              <a:rPr lang="uk-UA" dirty="0" smtClean="0"/>
              <a:t>підп’ятник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87" y="56557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Чересловий</a:t>
            </a:r>
            <a:r>
              <a:rPr lang="ru-RU" b="1" dirty="0"/>
              <a:t> </a:t>
            </a:r>
            <a:r>
              <a:rPr lang="ru-RU" b="1" dirty="0" err="1"/>
              <a:t>ніж</a:t>
            </a:r>
            <a:r>
              <a:rPr lang="ru-RU" b="1" dirty="0"/>
              <a:t>: </a:t>
            </a:r>
          </a:p>
          <a:p>
            <a:pPr algn="ctr"/>
            <a:r>
              <a:rPr lang="ru-RU" dirty="0"/>
              <a:t>1 — </a:t>
            </a:r>
            <a:r>
              <a:rPr lang="ru-RU" dirty="0" err="1"/>
              <a:t>лезо</a:t>
            </a:r>
            <a:r>
              <a:rPr lang="ru-RU" dirty="0"/>
              <a:t>; 2 — обух; 3 — </a:t>
            </a:r>
            <a:r>
              <a:rPr lang="ru-RU" dirty="0" err="1"/>
              <a:t>утримувач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4 — рама плуга; 5 — хомут з </a:t>
            </a:r>
            <a:r>
              <a:rPr lang="ru-RU" dirty="0" err="1"/>
              <a:t>накладкою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6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004" y="-4338"/>
            <a:ext cx="9154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Допоміжними елементами конструкції плуга </a:t>
            </a:r>
            <a:r>
              <a:rPr lang="uk-UA" dirty="0"/>
              <a:t>є </a:t>
            </a:r>
            <a:r>
              <a:rPr lang="uk-UA" dirty="0" smtClean="0"/>
              <a:t>рама  </a:t>
            </a:r>
            <a:r>
              <a:rPr lang="uk-UA" dirty="0"/>
              <a:t>з  начіпним  або  причіпним  механізмом, </a:t>
            </a:r>
            <a:r>
              <a:rPr lang="uk-UA" dirty="0" smtClean="0"/>
              <a:t>опорні  </a:t>
            </a:r>
            <a:r>
              <a:rPr lang="uk-UA" dirty="0"/>
              <a:t>і  ходові  колеса,  пристрої  для  приєднання </a:t>
            </a:r>
            <a:r>
              <a:rPr lang="uk-UA" dirty="0" smtClean="0"/>
              <a:t>додаткових </a:t>
            </a:r>
            <a:r>
              <a:rPr lang="uk-UA" dirty="0"/>
              <a:t>робочих органів (котків, борін тощо).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" y="904696"/>
            <a:ext cx="27336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41" y="1087901"/>
            <a:ext cx="5508104" cy="44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1" y="5840876"/>
            <a:ext cx="4092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Опорні</a:t>
            </a:r>
            <a:r>
              <a:rPr lang="ru-RU" b="1" dirty="0"/>
              <a:t> колеса оборотного </a:t>
            </a:r>
            <a:r>
              <a:rPr lang="ru-RU" b="1" dirty="0" smtClean="0"/>
              <a:t>плуга</a:t>
            </a:r>
            <a:r>
              <a:rPr lang="ru-RU" b="1" dirty="0"/>
              <a:t>: </a:t>
            </a:r>
          </a:p>
          <a:p>
            <a:pPr algn="ctr"/>
            <a:r>
              <a:rPr lang="ru-RU" dirty="0"/>
              <a:t>а — </a:t>
            </a:r>
            <a:r>
              <a:rPr lang="ru-RU" dirty="0" err="1"/>
              <a:t>спарене</a:t>
            </a:r>
            <a:r>
              <a:rPr lang="ru-RU" dirty="0"/>
              <a:t>; б — опорно-</a:t>
            </a:r>
            <a:r>
              <a:rPr lang="ru-RU" dirty="0" err="1"/>
              <a:t>транспортне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в — </a:t>
            </a:r>
            <a:r>
              <a:rPr lang="ru-RU" dirty="0" err="1"/>
              <a:t>перекидне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16" y="5657671"/>
            <a:ext cx="4846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Опорне</a:t>
            </a:r>
            <a:r>
              <a:rPr lang="ru-RU" b="1" dirty="0"/>
              <a:t> колесо: </a:t>
            </a:r>
          </a:p>
          <a:p>
            <a:pPr algn="ctr"/>
            <a:r>
              <a:rPr lang="ru-RU" dirty="0"/>
              <a:t>1 —  </a:t>
            </a:r>
            <a:r>
              <a:rPr lang="ru-RU" dirty="0" err="1"/>
              <a:t>маточина</a:t>
            </a:r>
            <a:r>
              <a:rPr lang="ru-RU" dirty="0"/>
              <a:t>;  2 —  </a:t>
            </a:r>
            <a:r>
              <a:rPr lang="ru-RU" dirty="0" err="1"/>
              <a:t>підшипник</a:t>
            </a:r>
            <a:r>
              <a:rPr lang="ru-RU" dirty="0"/>
              <a:t>; </a:t>
            </a:r>
            <a:r>
              <a:rPr lang="ru-RU" dirty="0" smtClean="0"/>
              <a:t>3 </a:t>
            </a:r>
            <a:r>
              <a:rPr lang="ru-RU" dirty="0"/>
              <a:t>—  </a:t>
            </a:r>
            <a:r>
              <a:rPr lang="ru-RU" dirty="0" err="1"/>
              <a:t>ковпак</a:t>
            </a:r>
            <a:r>
              <a:rPr lang="ru-RU" dirty="0"/>
              <a:t>;  4 —  </a:t>
            </a:r>
            <a:r>
              <a:rPr lang="ru-RU" dirty="0" err="1"/>
              <a:t>піввісь</a:t>
            </a:r>
            <a:r>
              <a:rPr lang="ru-RU" dirty="0"/>
              <a:t>;  5 —  </a:t>
            </a:r>
            <a:r>
              <a:rPr lang="ru-RU" dirty="0" smtClean="0"/>
              <a:t>хомут</a:t>
            </a:r>
            <a:r>
              <a:rPr lang="ru-RU" dirty="0"/>
              <a:t>;  6 —  </a:t>
            </a:r>
            <a:r>
              <a:rPr lang="ru-RU" dirty="0" err="1"/>
              <a:t>утримувач</a:t>
            </a:r>
            <a:r>
              <a:rPr lang="ru-RU" dirty="0"/>
              <a:t>;  </a:t>
            </a:r>
            <a:endParaRPr lang="ru-RU" dirty="0" smtClean="0"/>
          </a:p>
          <a:p>
            <a:pPr algn="ctr"/>
            <a:r>
              <a:rPr lang="ru-RU" dirty="0" smtClean="0"/>
              <a:t>7 </a:t>
            </a:r>
            <a:r>
              <a:rPr lang="ru-RU" dirty="0"/>
              <a:t>—  </a:t>
            </a:r>
            <a:r>
              <a:rPr lang="ru-RU" dirty="0" err="1"/>
              <a:t>гвинт</a:t>
            </a:r>
            <a:r>
              <a:rPr lang="ru-RU" dirty="0"/>
              <a:t>; </a:t>
            </a:r>
            <a:r>
              <a:rPr lang="ru-RU" dirty="0" smtClean="0"/>
              <a:t>8 </a:t>
            </a:r>
            <a:r>
              <a:rPr lang="ru-RU" dirty="0"/>
              <a:t>— гайка; 9 — стояк; 10 — </a:t>
            </a:r>
            <a:r>
              <a:rPr lang="ru-RU" dirty="0" err="1"/>
              <a:t>обід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52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21" y="3792040"/>
            <a:ext cx="5565998" cy="308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4084540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84" y="548680"/>
            <a:ext cx="4697644" cy="230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Начіпний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 </a:t>
            </a:r>
          </a:p>
          <a:p>
            <a:pPr algn="ctr"/>
            <a:r>
              <a:rPr lang="ru-RU" dirty="0" smtClean="0"/>
              <a:t>1 </a:t>
            </a:r>
            <a:r>
              <a:rPr lang="ru-RU" dirty="0"/>
              <a:t>— кронштейн </a:t>
            </a:r>
            <a:r>
              <a:rPr lang="ru-RU" dirty="0" err="1"/>
              <a:t>переставний</a:t>
            </a:r>
            <a:r>
              <a:rPr lang="ru-RU" dirty="0"/>
              <a:t>; 2 — </a:t>
            </a:r>
            <a:r>
              <a:rPr lang="ru-RU" dirty="0" err="1"/>
              <a:t>палець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3 — стояк; 4 — </a:t>
            </a:r>
            <a:r>
              <a:rPr lang="ru-RU" dirty="0" err="1"/>
              <a:t>розтяжка</a:t>
            </a:r>
            <a:r>
              <a:rPr lang="ru-RU" dirty="0"/>
              <a:t>; 5 — кронштейн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35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1" y="618660"/>
            <a:ext cx="7056784" cy="556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738" y="6183991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</a:t>
            </a:r>
            <a:r>
              <a:rPr lang="ru-RU" dirty="0"/>
              <a:t>— кронштейн; 2 — </a:t>
            </a:r>
            <a:r>
              <a:rPr lang="ru-RU" dirty="0" err="1"/>
              <a:t>розкіс</a:t>
            </a:r>
            <a:r>
              <a:rPr lang="ru-RU" dirty="0"/>
              <a:t>; 3 — стояк; 4 — </a:t>
            </a:r>
            <a:r>
              <a:rPr lang="ru-RU" dirty="0" err="1"/>
              <a:t>переставний</a:t>
            </a:r>
            <a:r>
              <a:rPr lang="ru-RU" dirty="0"/>
              <a:t> крон-штейн; 5 — рама; </a:t>
            </a:r>
            <a:endParaRPr lang="ru-RU" dirty="0" smtClean="0"/>
          </a:p>
          <a:p>
            <a:pPr algn="ctr"/>
            <a:r>
              <a:rPr lang="ru-RU" dirty="0" smtClean="0"/>
              <a:t>6 </a:t>
            </a:r>
            <a:r>
              <a:rPr lang="ru-RU" dirty="0"/>
              <a:t>— </a:t>
            </a:r>
            <a:r>
              <a:rPr lang="ru-RU" dirty="0" err="1"/>
              <a:t>палець</a:t>
            </a:r>
            <a:r>
              <a:rPr lang="ru-RU" dirty="0"/>
              <a:t>; 7 — </a:t>
            </a:r>
            <a:r>
              <a:rPr lang="ru-RU" dirty="0" err="1"/>
              <a:t>передплужник</a:t>
            </a:r>
            <a:r>
              <a:rPr lang="ru-RU" dirty="0"/>
              <a:t>; 8 — корпус; </a:t>
            </a:r>
            <a:r>
              <a:rPr lang="ru-RU" dirty="0" smtClean="0"/>
              <a:t>9 </a:t>
            </a:r>
            <a:r>
              <a:rPr lang="ru-RU" dirty="0"/>
              <a:t>— </a:t>
            </a:r>
            <a:r>
              <a:rPr lang="ru-RU" dirty="0" err="1"/>
              <a:t>причіп</a:t>
            </a:r>
            <a:r>
              <a:rPr lang="ru-RU" dirty="0"/>
              <a:t> для </a:t>
            </a:r>
            <a:r>
              <a:rPr lang="ru-RU" dirty="0" err="1"/>
              <a:t>борін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674" y="1"/>
            <a:ext cx="915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Плуг </a:t>
            </a:r>
            <a:r>
              <a:rPr lang="ru-RU" b="1" dirty="0" err="1"/>
              <a:t>п’ятикорпусний</a:t>
            </a:r>
            <a:r>
              <a:rPr lang="ru-RU" b="1" dirty="0"/>
              <a:t> </a:t>
            </a:r>
            <a:r>
              <a:rPr lang="ru-RU" b="1" dirty="0" err="1"/>
              <a:t>начіпний</a:t>
            </a:r>
            <a:r>
              <a:rPr lang="ru-RU" b="1" dirty="0"/>
              <a:t> ПЛН-5-35 </a:t>
            </a:r>
            <a:r>
              <a:rPr lang="ru-RU" dirty="0"/>
              <a:t>(П — плуг; Л — </a:t>
            </a:r>
            <a:r>
              <a:rPr lang="ru-RU" dirty="0" err="1"/>
              <a:t>лемішний</a:t>
            </a:r>
            <a:r>
              <a:rPr lang="ru-RU" dirty="0"/>
              <a:t>; Н — </a:t>
            </a:r>
            <a:r>
              <a:rPr lang="ru-RU" dirty="0" err="1" smtClean="0"/>
              <a:t>начіпний</a:t>
            </a:r>
            <a:r>
              <a:rPr lang="ru-RU" dirty="0"/>
              <a:t>; 5 —  </a:t>
            </a:r>
            <a:r>
              <a:rPr lang="ru-RU" dirty="0" err="1"/>
              <a:t>кількість</a:t>
            </a:r>
            <a:r>
              <a:rPr lang="ru-RU" dirty="0"/>
              <a:t>  </a:t>
            </a:r>
            <a:r>
              <a:rPr lang="ru-RU" dirty="0" err="1"/>
              <a:t>корпусів</a:t>
            </a:r>
            <a:r>
              <a:rPr lang="ru-RU" dirty="0"/>
              <a:t>; 35 —  ширина  захвату  одного  корпусу,  см)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77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" y="15375"/>
            <a:ext cx="9139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Плуг </a:t>
            </a:r>
            <a:r>
              <a:rPr lang="ru-RU" b="1" dirty="0" err="1"/>
              <a:t>оборотний</a:t>
            </a:r>
            <a:r>
              <a:rPr lang="ru-RU" b="1" dirty="0"/>
              <a:t> ПО-3-40 </a:t>
            </a:r>
            <a:r>
              <a:rPr lang="ru-RU" dirty="0"/>
              <a:t>(П — плуг; О — </a:t>
            </a:r>
            <a:r>
              <a:rPr lang="ru-RU" dirty="0" err="1"/>
              <a:t>оборотний</a:t>
            </a:r>
            <a:r>
              <a:rPr lang="ru-RU" dirty="0"/>
              <a:t>; 3 —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 smtClean="0"/>
              <a:t>лівообертальних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правообертальних</a:t>
            </a:r>
            <a:r>
              <a:rPr lang="ru-RU" dirty="0"/>
              <a:t>)  </a:t>
            </a:r>
            <a:r>
              <a:rPr lang="ru-RU" dirty="0" err="1"/>
              <a:t>корпусів</a:t>
            </a:r>
            <a:r>
              <a:rPr lang="ru-RU" dirty="0"/>
              <a:t>; 40 —  ширина  захвату  одного  корпусу, </a:t>
            </a:r>
            <a:r>
              <a:rPr lang="ru-RU" dirty="0" smtClean="0"/>
              <a:t>см</a:t>
            </a:r>
            <a:r>
              <a:rPr lang="ru-RU" dirty="0"/>
              <a:t>) </a:t>
            </a:r>
          </a:p>
          <a:p>
            <a:pPr algn="ctr"/>
            <a:endParaRPr lang="ru-RU" dirty="0" smtClean="0"/>
          </a:p>
          <a:p>
            <a:pPr algn="just"/>
            <a:r>
              <a:rPr lang="ru-RU" b="1" dirty="0" err="1" smtClean="0"/>
              <a:t>Оборотний</a:t>
            </a:r>
            <a:r>
              <a:rPr lang="ru-RU" b="1" dirty="0" smtClean="0"/>
              <a:t>  </a:t>
            </a:r>
            <a:r>
              <a:rPr lang="ru-RU" b="1" dirty="0"/>
              <a:t>плуг  </a:t>
            </a:r>
            <a:r>
              <a:rPr lang="ru-RU" dirty="0"/>
              <a:t>конструктивно  </a:t>
            </a:r>
            <a:r>
              <a:rPr lang="ru-RU" dirty="0" err="1"/>
              <a:t>має</a:t>
            </a:r>
            <a:r>
              <a:rPr lang="ru-RU" dirty="0"/>
              <a:t>  два  </a:t>
            </a:r>
            <a:r>
              <a:rPr lang="ru-RU" dirty="0" err="1"/>
              <a:t>комплекти</a:t>
            </a:r>
            <a:r>
              <a:rPr lang="ru-RU" dirty="0"/>
              <a:t>  </a:t>
            </a:r>
            <a:r>
              <a:rPr lang="ru-RU" dirty="0" err="1"/>
              <a:t>корпусів</a:t>
            </a:r>
            <a:r>
              <a:rPr lang="ru-RU" dirty="0"/>
              <a:t> (право-  та  </a:t>
            </a:r>
            <a:r>
              <a:rPr lang="ru-RU" dirty="0" err="1" smtClean="0"/>
              <a:t>лівообертальних</a:t>
            </a:r>
            <a:r>
              <a:rPr lang="ru-RU" dirty="0"/>
              <a:t>)  на  </a:t>
            </a:r>
            <a:r>
              <a:rPr lang="ru-RU" dirty="0" err="1"/>
              <a:t>одній</a:t>
            </a:r>
            <a:r>
              <a:rPr lang="ru-RU" dirty="0"/>
              <a:t>  </a:t>
            </a:r>
            <a:r>
              <a:rPr lang="ru-RU" dirty="0" err="1"/>
              <a:t>рамі</a:t>
            </a:r>
            <a:r>
              <a:rPr lang="ru-RU" dirty="0"/>
              <a:t>,  яка  </a:t>
            </a:r>
            <a:r>
              <a:rPr lang="ru-RU" dirty="0" err="1"/>
              <a:t>може</a:t>
            </a:r>
            <a:r>
              <a:rPr lang="ru-RU" dirty="0"/>
              <a:t>  </a:t>
            </a:r>
            <a:r>
              <a:rPr lang="ru-RU" dirty="0" err="1"/>
              <a:t>обертатися</a:t>
            </a:r>
            <a:r>
              <a:rPr lang="ru-RU" dirty="0"/>
              <a:t>  на 180°.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металомісткість</a:t>
            </a:r>
            <a:r>
              <a:rPr lang="ru-RU" dirty="0" smtClean="0"/>
              <a:t> </a:t>
            </a:r>
            <a:r>
              <a:rPr lang="ru-RU" dirty="0"/>
              <a:t>оборотного плуга в 1,3 – 1,6 раза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загінного</a:t>
            </a:r>
            <a:r>
              <a:rPr lang="ru-RU" dirty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/>
              <a:t>гладенька </a:t>
            </a:r>
            <a:r>
              <a:rPr lang="ru-RU" dirty="0" err="1"/>
              <a:t>оранка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вирівнюванню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не </a:t>
            </a:r>
            <a:r>
              <a:rPr lang="ru-RU" dirty="0" err="1" smtClean="0"/>
              <a:t>залишає</a:t>
            </a:r>
            <a:r>
              <a:rPr lang="ru-RU" dirty="0" smtClean="0"/>
              <a:t> </a:t>
            </a:r>
            <a:r>
              <a:rPr lang="ru-RU" dirty="0"/>
              <a:t>на 10…15 % </a:t>
            </a:r>
            <a:r>
              <a:rPr lang="ru-RU" dirty="0" err="1"/>
              <a:t>поверхні</a:t>
            </a:r>
            <a:r>
              <a:rPr lang="ru-RU" dirty="0"/>
              <a:t> поля </a:t>
            </a:r>
            <a:r>
              <a:rPr lang="ru-RU" dirty="0" err="1"/>
              <a:t>огріхів</a:t>
            </a:r>
            <a:r>
              <a:rPr lang="ru-RU" dirty="0"/>
              <a:t>, </a:t>
            </a:r>
            <a:r>
              <a:rPr lang="ru-RU" dirty="0" err="1"/>
              <a:t>притаманних</a:t>
            </a:r>
            <a:r>
              <a:rPr lang="ru-RU" dirty="0"/>
              <a:t> </a:t>
            </a:r>
            <a:r>
              <a:rPr lang="ru-RU" dirty="0" err="1"/>
              <a:t>звичайній</a:t>
            </a:r>
            <a:r>
              <a:rPr lang="ru-RU" dirty="0"/>
              <a:t> </a:t>
            </a:r>
            <a:r>
              <a:rPr lang="ru-RU" dirty="0" err="1"/>
              <a:t>оранці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20888"/>
            <a:ext cx="8108771" cy="379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694" y="60932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</a:t>
            </a:r>
            <a:r>
              <a:rPr lang="ru-RU" dirty="0"/>
              <a:t>—  рама;  2 —  пара  </a:t>
            </a:r>
            <a:r>
              <a:rPr lang="ru-RU" dirty="0" err="1"/>
              <a:t>корпусів</a:t>
            </a:r>
            <a:r>
              <a:rPr lang="ru-RU" dirty="0"/>
              <a:t>;  3 —  пара  </a:t>
            </a:r>
            <a:r>
              <a:rPr lang="ru-RU" dirty="0" err="1" smtClean="0"/>
              <a:t>передплужників</a:t>
            </a:r>
            <a:r>
              <a:rPr lang="ru-RU" dirty="0"/>
              <a:t>;  4 —  </a:t>
            </a:r>
            <a:r>
              <a:rPr lang="ru-RU" dirty="0" err="1"/>
              <a:t>башта</a:t>
            </a:r>
            <a:r>
              <a:rPr lang="ru-RU" dirty="0"/>
              <a:t>;  </a:t>
            </a:r>
            <a:endParaRPr lang="ru-RU" dirty="0" smtClean="0"/>
          </a:p>
          <a:p>
            <a:pPr algn="ctr"/>
            <a:r>
              <a:rPr lang="ru-RU" dirty="0" smtClean="0"/>
              <a:t>5 </a:t>
            </a:r>
            <a:r>
              <a:rPr lang="ru-RU" dirty="0"/>
              <a:t>—  </a:t>
            </a:r>
            <a:r>
              <a:rPr lang="ru-RU" dirty="0" err="1"/>
              <a:t>перекидне</a:t>
            </a:r>
            <a:r>
              <a:rPr lang="ru-RU" dirty="0"/>
              <a:t>  опорно-</a:t>
            </a:r>
            <a:r>
              <a:rPr lang="ru-RU" dirty="0" err="1"/>
              <a:t>транспортне</a:t>
            </a:r>
            <a:r>
              <a:rPr lang="ru-RU" dirty="0"/>
              <a:t> колесо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99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353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Головною  відмінністю </a:t>
            </a:r>
            <a:r>
              <a:rPr lang="uk-UA" dirty="0" smtClean="0"/>
              <a:t>оборотного  </a:t>
            </a:r>
            <a:r>
              <a:rPr lang="uk-UA" dirty="0"/>
              <a:t>плуга  є  можливість  його  роботи  човниковим  </a:t>
            </a:r>
            <a:r>
              <a:rPr lang="uk-UA" dirty="0" smtClean="0"/>
              <a:t>способом, який  </a:t>
            </a:r>
            <a:r>
              <a:rPr lang="uk-UA" dirty="0"/>
              <a:t>забезпечує  виконання  оранки  без  </a:t>
            </a:r>
            <a:r>
              <a:rPr lang="uk-UA" dirty="0" err="1"/>
              <a:t>згонів</a:t>
            </a:r>
            <a:r>
              <a:rPr lang="uk-UA" dirty="0"/>
              <a:t>  та  розгінних  борозен,  </a:t>
            </a:r>
            <a:r>
              <a:rPr lang="uk-UA" dirty="0" smtClean="0"/>
              <a:t>притаманних </a:t>
            </a:r>
            <a:r>
              <a:rPr lang="uk-UA" dirty="0"/>
              <a:t>загінним плугам.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0" y="1052735"/>
            <a:ext cx="8873054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585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Плуг </a:t>
            </a:r>
            <a:r>
              <a:rPr lang="ru-RU" b="1" dirty="0" err="1"/>
              <a:t>начіпний</a:t>
            </a:r>
            <a:r>
              <a:rPr lang="ru-RU" b="1" dirty="0"/>
              <a:t> </a:t>
            </a:r>
            <a:r>
              <a:rPr lang="ru-RU" b="1" dirty="0" err="1"/>
              <a:t>ярусний</a:t>
            </a:r>
            <a:r>
              <a:rPr lang="ru-RU" b="1" dirty="0"/>
              <a:t> ПНЯ-4-40 </a:t>
            </a:r>
            <a:r>
              <a:rPr lang="ru-RU" dirty="0"/>
              <a:t>(П — плуг; Н — </a:t>
            </a:r>
            <a:r>
              <a:rPr lang="ru-RU" dirty="0" err="1"/>
              <a:t>начіпний</a:t>
            </a:r>
            <a:r>
              <a:rPr lang="ru-RU" dirty="0"/>
              <a:t>; Я — </a:t>
            </a:r>
            <a:r>
              <a:rPr lang="ru-RU" dirty="0" err="1"/>
              <a:t>ярусний</a:t>
            </a:r>
            <a:r>
              <a:rPr lang="ru-RU" dirty="0"/>
              <a:t>; </a:t>
            </a:r>
            <a:r>
              <a:rPr lang="ru-RU" dirty="0" smtClean="0"/>
              <a:t>4 </a:t>
            </a:r>
            <a:r>
              <a:rPr lang="ru-RU" dirty="0"/>
              <a:t>—  </a:t>
            </a:r>
            <a:r>
              <a:rPr lang="ru-RU" dirty="0" err="1"/>
              <a:t>кількість</a:t>
            </a:r>
            <a:r>
              <a:rPr lang="ru-RU" dirty="0"/>
              <a:t>  </a:t>
            </a:r>
            <a:r>
              <a:rPr lang="ru-RU" dirty="0" err="1"/>
              <a:t>корпусів</a:t>
            </a:r>
            <a:r>
              <a:rPr lang="ru-RU" dirty="0"/>
              <a:t>; 40 —  ширина  захвату  одного  корпусу,  см)  </a:t>
            </a:r>
            <a:r>
              <a:rPr lang="ru-RU" dirty="0" err="1" smtClean="0"/>
              <a:t>призначений</a:t>
            </a:r>
            <a:r>
              <a:rPr lang="ru-RU" dirty="0" smtClean="0"/>
              <a:t>  </a:t>
            </a:r>
            <a:r>
              <a:rPr lang="ru-RU" dirty="0"/>
              <a:t>для  </a:t>
            </a:r>
            <a:r>
              <a:rPr lang="ru-RU" dirty="0" err="1"/>
              <a:t>виконання</a:t>
            </a:r>
            <a:r>
              <a:rPr lang="ru-RU" dirty="0"/>
              <a:t>  </a:t>
            </a:r>
            <a:r>
              <a:rPr lang="ru-RU" dirty="0" err="1"/>
              <a:t>полицевого</a:t>
            </a:r>
            <a:r>
              <a:rPr lang="ru-RU" dirty="0"/>
              <a:t>  ярусного  основного  </a:t>
            </a:r>
            <a:r>
              <a:rPr lang="ru-RU" dirty="0" err="1"/>
              <a:t>обробітку</a:t>
            </a:r>
            <a:r>
              <a:rPr lang="ru-RU" dirty="0"/>
              <a:t>  </a:t>
            </a:r>
            <a:r>
              <a:rPr lang="ru-RU" dirty="0" err="1"/>
              <a:t>ґрунту</a:t>
            </a:r>
            <a:r>
              <a:rPr lang="ru-RU" dirty="0"/>
              <a:t>  на  </a:t>
            </a:r>
            <a:r>
              <a:rPr lang="ru-RU" dirty="0" err="1" smtClean="0"/>
              <a:t>глибину</a:t>
            </a:r>
            <a:r>
              <a:rPr lang="ru-RU" dirty="0" smtClean="0"/>
              <a:t> </a:t>
            </a:r>
            <a:r>
              <a:rPr lang="ru-RU" dirty="0"/>
              <a:t>25…35  см  </a:t>
            </a:r>
            <a:r>
              <a:rPr lang="ru-RU" dirty="0" err="1"/>
              <a:t>під</a:t>
            </a:r>
            <a:r>
              <a:rPr lang="ru-RU" dirty="0"/>
              <a:t>  </a:t>
            </a:r>
            <a:r>
              <a:rPr lang="ru-RU" dirty="0" err="1"/>
              <a:t>культури</a:t>
            </a:r>
            <a:r>
              <a:rPr lang="ru-RU" dirty="0"/>
              <a:t>  ІІ  </a:t>
            </a:r>
            <a:r>
              <a:rPr lang="ru-RU" dirty="0" err="1"/>
              <a:t>технологічної</a:t>
            </a:r>
            <a:r>
              <a:rPr lang="ru-RU" dirty="0"/>
              <a:t>  </a:t>
            </a:r>
            <a:r>
              <a:rPr lang="ru-RU" dirty="0" err="1"/>
              <a:t>групи</a:t>
            </a:r>
            <a:r>
              <a:rPr lang="ru-RU" dirty="0"/>
              <a:t>.  </a:t>
            </a:r>
            <a:r>
              <a:rPr lang="ru-RU" dirty="0" err="1"/>
              <a:t>Агрегатується</a:t>
            </a:r>
            <a:r>
              <a:rPr lang="ru-RU" dirty="0"/>
              <a:t>  з  </a:t>
            </a:r>
            <a:r>
              <a:rPr lang="ru-RU" dirty="0" err="1"/>
              <a:t>тракто</a:t>
            </a:r>
            <a:r>
              <a:rPr lang="ru-RU" dirty="0"/>
              <a:t>-рами тягового </a:t>
            </a:r>
            <a:r>
              <a:rPr lang="ru-RU" dirty="0" err="1"/>
              <a:t>класу</a:t>
            </a:r>
            <a:r>
              <a:rPr lang="ru-RU" dirty="0"/>
              <a:t> 3. </a:t>
            </a:r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48872" cy="45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Плуг-розпушувач  комбінований  ПРК-4-42  </a:t>
            </a:r>
            <a:r>
              <a:rPr lang="uk-UA" dirty="0"/>
              <a:t>(П —  плуг;  Р —  розпушувач;  К </a:t>
            </a:r>
            <a:r>
              <a:rPr lang="uk-UA" dirty="0" smtClean="0"/>
              <a:t>— </a:t>
            </a:r>
            <a:r>
              <a:rPr lang="uk-UA" dirty="0"/>
              <a:t>комбінований; 4 — кількість корпусів; 42 — ширина захвату одного </a:t>
            </a:r>
            <a:r>
              <a:rPr lang="uk-UA" dirty="0" smtClean="0"/>
              <a:t>корпусу</a:t>
            </a:r>
            <a:r>
              <a:rPr lang="uk-UA" dirty="0"/>
              <a:t>,  см)  призначений  для  виконання  </a:t>
            </a:r>
            <a:r>
              <a:rPr lang="uk-UA" dirty="0" err="1"/>
              <a:t>полицево-чизельного</a:t>
            </a:r>
            <a:r>
              <a:rPr lang="uk-UA" dirty="0"/>
              <a:t>  або  </a:t>
            </a:r>
            <a:r>
              <a:rPr lang="uk-UA" dirty="0" err="1"/>
              <a:t>полицево-плоскорізного</a:t>
            </a:r>
            <a:r>
              <a:rPr lang="uk-UA" dirty="0"/>
              <a:t> основного обробітку ґрунту на глибину 25…35 см під культури </a:t>
            </a:r>
            <a:r>
              <a:rPr lang="uk-UA" dirty="0" smtClean="0"/>
              <a:t>ІІ  </a:t>
            </a:r>
            <a:r>
              <a:rPr lang="uk-UA" dirty="0"/>
              <a:t>технологічної  групи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3737"/>
          <a:stretch/>
        </p:blipFill>
        <p:spPr bwMode="auto">
          <a:xfrm>
            <a:off x="11308" y="1200330"/>
            <a:ext cx="5142328" cy="529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6" b="2493"/>
          <a:stretch/>
        </p:blipFill>
        <p:spPr bwMode="auto">
          <a:xfrm>
            <a:off x="5018089" y="1700808"/>
            <a:ext cx="4104456" cy="40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8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3482330"/>
              </p:ext>
            </p:extLst>
          </p:nvPr>
        </p:nvGraphicFramePr>
        <p:xfrm>
          <a:off x="0" y="26064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обертання  </a:t>
            </a:r>
            <a:r>
              <a:rPr lang="uk-UA" b="1" dirty="0"/>
              <a:t>ґрунту </a:t>
            </a:r>
            <a:r>
              <a:rPr lang="uk-UA" dirty="0"/>
              <a:t>—  взаємне  переміщення  верхнього  та  нижнього  шарів </a:t>
            </a:r>
            <a:r>
              <a:rPr lang="uk-UA" dirty="0" smtClean="0"/>
              <a:t>скиби </a:t>
            </a:r>
            <a:r>
              <a:rPr lang="uk-UA" dirty="0"/>
              <a:t>ґрунту у вертикальній площині;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розпушення  </a:t>
            </a:r>
            <a:r>
              <a:rPr lang="uk-UA" b="1" dirty="0"/>
              <a:t>ґрунту </a:t>
            </a:r>
            <a:r>
              <a:rPr lang="uk-UA" dirty="0"/>
              <a:t>—  руйнування  зв’язків (зменшення  розмірів  </a:t>
            </a:r>
            <a:r>
              <a:rPr lang="uk-UA" dirty="0" smtClean="0"/>
              <a:t>грудочок</a:t>
            </a:r>
            <a:r>
              <a:rPr lang="uk-UA" dirty="0"/>
              <a:t>) та збільшення відстаней між елементами ґрунтового середовища;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ущільнення  </a:t>
            </a:r>
            <a:r>
              <a:rPr lang="uk-UA" b="1" dirty="0"/>
              <a:t>ґрунту </a:t>
            </a:r>
            <a:r>
              <a:rPr lang="uk-UA" dirty="0"/>
              <a:t>—  зменшення  відстаней  між  елементами  ґрунтового </a:t>
            </a:r>
            <a:r>
              <a:rPr lang="uk-UA" dirty="0" smtClean="0"/>
              <a:t>середовища </a:t>
            </a:r>
            <a:r>
              <a:rPr lang="uk-UA" dirty="0"/>
              <a:t>та підвищення щільності обробленого шару;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вирівнювання  </a:t>
            </a:r>
            <a:r>
              <a:rPr lang="uk-UA" b="1" dirty="0"/>
              <a:t>поверхні  поля </a:t>
            </a:r>
            <a:r>
              <a:rPr lang="uk-UA" dirty="0"/>
              <a:t>—  зменшення  нерівностей  переміщенням </a:t>
            </a:r>
            <a:r>
              <a:rPr lang="uk-UA" dirty="0" smtClean="0"/>
              <a:t>виступаючих </a:t>
            </a:r>
            <a:r>
              <a:rPr lang="uk-UA" dirty="0"/>
              <a:t>грудочок у западини та борозенки;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перемішування  </a:t>
            </a:r>
            <a:r>
              <a:rPr lang="uk-UA" b="1" dirty="0"/>
              <a:t>ґрунту </a:t>
            </a:r>
            <a:r>
              <a:rPr lang="uk-UA" dirty="0"/>
              <a:t>—  зміна  взаємного  розміщення  агрегатів  </a:t>
            </a:r>
            <a:r>
              <a:rPr lang="uk-UA" dirty="0" smtClean="0"/>
              <a:t>ґрунтового </a:t>
            </a:r>
            <a:r>
              <a:rPr lang="uk-UA" dirty="0"/>
              <a:t>середовища в об’ємі оброблюваного шару;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підрізання  </a:t>
            </a:r>
            <a:r>
              <a:rPr lang="uk-UA" b="1" dirty="0"/>
              <a:t>бур’янів </a:t>
            </a:r>
            <a:r>
              <a:rPr lang="uk-UA" dirty="0"/>
              <a:t>—  розрізання  розміщених  в  оброблюваному  шарі </a:t>
            </a:r>
            <a:r>
              <a:rPr lang="uk-UA" dirty="0" smtClean="0"/>
              <a:t>ґрунту  </a:t>
            </a:r>
            <a:r>
              <a:rPr lang="uk-UA" dirty="0"/>
              <a:t>коренів  та  кореневищ  бур’янів  на  кілька  частин,  що  сприяє  їх  </a:t>
            </a:r>
            <a:r>
              <a:rPr lang="uk-UA" dirty="0" smtClean="0"/>
              <a:t>знищенню </a:t>
            </a:r>
            <a:r>
              <a:rPr lang="uk-UA" dirty="0"/>
              <a:t>або пригніченню.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2873261"/>
              </p:ext>
            </p:extLst>
          </p:nvPr>
        </p:nvGraphicFramePr>
        <p:xfrm>
          <a:off x="71634" y="3881959"/>
          <a:ext cx="9072366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0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1376767"/>
              </p:ext>
            </p:extLst>
          </p:nvPr>
        </p:nvGraphicFramePr>
        <p:xfrm>
          <a:off x="32886" y="116632"/>
          <a:ext cx="9111113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9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487864"/>
              </p:ext>
            </p:extLst>
          </p:nvPr>
        </p:nvGraphicFramePr>
        <p:xfrm>
          <a:off x="107504" y="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6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За </a:t>
            </a:r>
            <a:r>
              <a:rPr lang="uk-UA" b="1" dirty="0"/>
              <a:t>глибиною залягання коренів </a:t>
            </a:r>
            <a:r>
              <a:rPr lang="uk-UA" dirty="0"/>
              <a:t>десять найпоширеніших в </a:t>
            </a:r>
            <a:r>
              <a:rPr lang="uk-UA" dirty="0" smtClean="0"/>
              <a:t>Україні </a:t>
            </a:r>
            <a:r>
              <a:rPr lang="uk-UA" dirty="0"/>
              <a:t>видів культурних рослин поділяють на дві групи: </a:t>
            </a:r>
          </a:p>
          <a:p>
            <a:pPr algn="just"/>
            <a:r>
              <a:rPr lang="uk-UA" dirty="0"/>
              <a:t>1) з кореневими системами, розміщеними в шарі 0…22 см (озимі та ярі </a:t>
            </a:r>
            <a:r>
              <a:rPr lang="uk-UA" dirty="0" smtClean="0"/>
              <a:t>зернові </a:t>
            </a:r>
            <a:r>
              <a:rPr lang="uk-UA" dirty="0"/>
              <a:t>колосові, зернобобові, круп’яні культури та льон); </a:t>
            </a:r>
          </a:p>
          <a:p>
            <a:pPr algn="just"/>
            <a:r>
              <a:rPr lang="uk-UA" dirty="0"/>
              <a:t>2) з кореневими системами, розміщеними в шарі 0…35 см (кукурудза, </a:t>
            </a:r>
            <a:r>
              <a:rPr lang="uk-UA" dirty="0" smtClean="0"/>
              <a:t>цукровий </a:t>
            </a:r>
            <a:r>
              <a:rPr lang="uk-UA" dirty="0"/>
              <a:t>буряк, соняшник, картопля та овочі</a:t>
            </a:r>
            <a:r>
              <a:rPr lang="uk-UA" dirty="0" smtClean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8" y="1840055"/>
            <a:ext cx="85915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68" y="5657671"/>
            <a:ext cx="9189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Зони застосування машин для основного обробітку ґрунту залежно  </a:t>
            </a:r>
            <a:r>
              <a:rPr lang="uk-UA" b="1" dirty="0" smtClean="0"/>
              <a:t>від </a:t>
            </a:r>
            <a:r>
              <a:rPr lang="uk-UA" b="1" dirty="0"/>
              <a:t>глибини залягання коренів сільськогосподарських культур: </a:t>
            </a:r>
            <a:r>
              <a:rPr lang="uk-UA" b="1" i="1" dirty="0" smtClean="0"/>
              <a:t>1-ша </a:t>
            </a:r>
            <a:r>
              <a:rPr lang="uk-UA" b="1" i="1" dirty="0"/>
              <a:t>група: </a:t>
            </a:r>
            <a:r>
              <a:rPr lang="uk-UA" dirty="0"/>
              <a:t>1 — льон; 2 — ярі зернові; 3 — багаторічні трави; 4 — озимі зернові; 5 — </a:t>
            </a:r>
            <a:r>
              <a:rPr lang="uk-UA" dirty="0" smtClean="0"/>
              <a:t>зернобобові</a:t>
            </a:r>
            <a:r>
              <a:rPr lang="uk-UA" dirty="0"/>
              <a:t>;  6 —  круп’яні; </a:t>
            </a:r>
            <a:r>
              <a:rPr lang="uk-UA" b="1" i="1" dirty="0"/>
              <a:t>2-га  група:  </a:t>
            </a:r>
            <a:endParaRPr lang="uk-UA" b="1" i="1" dirty="0" smtClean="0"/>
          </a:p>
          <a:p>
            <a:pPr algn="just"/>
            <a:r>
              <a:rPr lang="uk-UA" dirty="0" smtClean="0"/>
              <a:t>7 </a:t>
            </a:r>
            <a:r>
              <a:rPr lang="uk-UA" dirty="0"/>
              <a:t>—  картопля;  8 —  кукурудза;  9 —  соняшник;  10 —  цукровий </a:t>
            </a:r>
            <a:r>
              <a:rPr lang="uk-UA" dirty="0" smtClean="0"/>
              <a:t>буряк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44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236296" cy="680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8" y="0"/>
            <a:ext cx="86391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733256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раціонального</a:t>
            </a:r>
            <a:r>
              <a:rPr lang="ru-RU" b="1" dirty="0"/>
              <a:t> </a:t>
            </a:r>
            <a:r>
              <a:rPr lang="ru-RU" b="1" dirty="0" err="1"/>
              <a:t>застосування</a:t>
            </a:r>
            <a:r>
              <a:rPr lang="ru-RU" b="1" dirty="0"/>
              <a:t> машин для основного </a:t>
            </a:r>
            <a:r>
              <a:rPr lang="ru-RU" b="1" dirty="0" err="1"/>
              <a:t>обробітку</a:t>
            </a:r>
            <a:r>
              <a:rPr lang="ru-RU" b="1" dirty="0"/>
              <a:t> </a:t>
            </a:r>
            <a:r>
              <a:rPr lang="ru-RU" b="1" dirty="0" err="1"/>
              <a:t>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 smtClean="0"/>
              <a:t>потужності</a:t>
            </a:r>
            <a:r>
              <a:rPr lang="ru-RU" b="1" dirty="0" smtClean="0"/>
              <a:t> </a:t>
            </a:r>
            <a:r>
              <a:rPr lang="ru-RU" b="1" dirty="0" err="1"/>
              <a:t>родючого</a:t>
            </a:r>
            <a:r>
              <a:rPr lang="ru-RU" b="1" dirty="0"/>
              <a:t> шару </a:t>
            </a:r>
            <a:r>
              <a:rPr lang="ru-RU" b="1" dirty="0" err="1"/>
              <a:t>ґрунту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552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1909</Words>
  <Application>Microsoft Office PowerPoint</Application>
  <PresentationFormat>Экран (4:3)</PresentationFormat>
  <Paragraphs>127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2 Сучасні технології обробітку ґрунту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78</cp:revision>
  <dcterms:created xsi:type="dcterms:W3CDTF">2013-03-29T16:56:06Z</dcterms:created>
  <dcterms:modified xsi:type="dcterms:W3CDTF">2021-06-16T10:11:23Z</dcterms:modified>
</cp:coreProperties>
</file>