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3" r:id="rId5"/>
    <p:sldId id="372" r:id="rId6"/>
    <p:sldId id="373" r:id="rId7"/>
    <p:sldId id="374" r:id="rId8"/>
    <p:sldId id="375" r:id="rId9"/>
    <p:sldId id="376" r:id="rId10"/>
    <p:sldId id="377" r:id="rId11"/>
    <p:sldId id="378" r:id="rId12"/>
    <p:sldId id="261" r:id="rId13"/>
    <p:sldId id="265" r:id="rId14"/>
    <p:sldId id="266" r:id="rId15"/>
    <p:sldId id="267" r:id="rId16"/>
    <p:sldId id="268" r:id="rId17"/>
    <p:sldId id="269" r:id="rId18"/>
    <p:sldId id="384" r:id="rId19"/>
    <p:sldId id="274" r:id="rId20"/>
    <p:sldId id="379" r:id="rId21"/>
    <p:sldId id="380" r:id="rId22"/>
    <p:sldId id="381" r:id="rId23"/>
    <p:sldId id="428" r:id="rId24"/>
    <p:sldId id="382" r:id="rId25"/>
    <p:sldId id="385" r:id="rId26"/>
  </p:sldIdLst>
  <p:sldSz cx="9144000" cy="6858000" type="screen4x3"/>
  <p:notesSz cx="6858000" cy="9144000"/>
  <p:defaultTextStyle>
    <a:defPPr>
      <a:defRPr lang="uk-U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1" autoAdjust="0"/>
    <p:restoredTop sz="92443" autoAdjust="0"/>
  </p:normalViewPr>
  <p:slideViewPr>
    <p:cSldViewPr>
      <p:cViewPr>
        <p:scale>
          <a:sx n="50" d="100"/>
          <a:sy n="50" d="100"/>
        </p:scale>
        <p:origin x="-108"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53D9D-CBB5-44F4-BC6A-0AC6E8AA86DD}" type="doc">
      <dgm:prSet loTypeId="urn:microsoft.com/office/officeart/2005/8/layout/radial5" loCatId="cycle" qsTypeId="urn:microsoft.com/office/officeart/2005/8/quickstyle/simple1#1" qsCatId="simple" csTypeId="urn:microsoft.com/office/officeart/2005/8/colors/colorful1#1" csCatId="colorful" phldr="1"/>
      <dgm:spPr/>
      <dgm:t>
        <a:bodyPr/>
        <a:lstStyle/>
        <a:p>
          <a:endParaRPr lang="uk-UA"/>
        </a:p>
      </dgm:t>
    </dgm:pt>
    <dgm:pt modelId="{ED6D2102-B590-4A64-8276-31F5DAB9EA71}">
      <dgm:prSet phldrT="[Текст]" custT="1"/>
      <dgm:spPr/>
      <dgm:t>
        <a:bodyPr/>
        <a:lstStyle/>
        <a:p>
          <a:r>
            <a:rPr lang="uk-UA" sz="2000" smtClean="0"/>
            <a:t>способи  сівби  і  садіння: </a:t>
          </a:r>
          <a:endParaRPr lang="uk-UA" sz="2000"/>
        </a:p>
      </dgm:t>
    </dgm:pt>
    <dgm:pt modelId="{D6A57BB0-5E71-4235-9FA5-0BF7FE564EBE}" type="parTrans" cxnId="{1FCCF99B-0106-4548-8BDC-11C14500F173}">
      <dgm:prSet/>
      <dgm:spPr/>
      <dgm:t>
        <a:bodyPr/>
        <a:lstStyle/>
        <a:p>
          <a:endParaRPr lang="uk-UA" sz="2000"/>
        </a:p>
      </dgm:t>
    </dgm:pt>
    <dgm:pt modelId="{143B1CB7-BC6A-4E1B-B3D4-40498945B870}" type="sibTrans" cxnId="{1FCCF99B-0106-4548-8BDC-11C14500F173}">
      <dgm:prSet/>
      <dgm:spPr/>
      <dgm:t>
        <a:bodyPr/>
        <a:lstStyle/>
        <a:p>
          <a:endParaRPr lang="uk-UA" sz="2000"/>
        </a:p>
      </dgm:t>
    </dgm:pt>
    <dgm:pt modelId="{DFCA4200-C3F4-4207-B495-B65FA8207BF9}">
      <dgm:prSet custT="1"/>
      <dgm:spPr/>
      <dgm:t>
        <a:bodyPr/>
        <a:lstStyle/>
        <a:p>
          <a:r>
            <a:rPr lang="ru-RU" sz="2000" dirty="0" err="1" smtClean="0"/>
            <a:t>рядковий</a:t>
          </a:r>
          <a:endParaRPr lang="uk-UA" sz="2000" dirty="0"/>
        </a:p>
      </dgm:t>
    </dgm:pt>
    <dgm:pt modelId="{1D459619-D480-45AF-A831-C722CC791C65}" type="parTrans" cxnId="{9DABFBD3-2DF9-4FD7-9D4C-48AF6D6C0903}">
      <dgm:prSet custT="1"/>
      <dgm:spPr/>
      <dgm:t>
        <a:bodyPr/>
        <a:lstStyle/>
        <a:p>
          <a:endParaRPr lang="uk-UA" sz="2000"/>
        </a:p>
      </dgm:t>
    </dgm:pt>
    <dgm:pt modelId="{108E2FF7-33E7-493E-88C1-86638B6A2361}" type="sibTrans" cxnId="{9DABFBD3-2DF9-4FD7-9D4C-48AF6D6C0903}">
      <dgm:prSet/>
      <dgm:spPr/>
      <dgm:t>
        <a:bodyPr/>
        <a:lstStyle/>
        <a:p>
          <a:endParaRPr lang="uk-UA" sz="2000"/>
        </a:p>
      </dgm:t>
    </dgm:pt>
    <dgm:pt modelId="{83E66B6E-3EE4-429A-A59D-A5F0E741EC78}">
      <dgm:prSet custT="1"/>
      <dgm:spPr/>
      <dgm:t>
        <a:bodyPr/>
        <a:lstStyle/>
        <a:p>
          <a:r>
            <a:rPr lang="ru-RU" sz="2000" dirty="0" err="1" smtClean="0"/>
            <a:t>перехресний</a:t>
          </a:r>
          <a:endParaRPr lang="uk-UA" sz="2000" dirty="0"/>
        </a:p>
      </dgm:t>
    </dgm:pt>
    <dgm:pt modelId="{0A75B742-32A3-4F18-8405-84115C1FC284}" type="parTrans" cxnId="{94FD4CD0-B1CE-414F-9E93-3BA8A243E2B1}">
      <dgm:prSet custT="1"/>
      <dgm:spPr/>
      <dgm:t>
        <a:bodyPr/>
        <a:lstStyle/>
        <a:p>
          <a:endParaRPr lang="uk-UA" sz="2000"/>
        </a:p>
      </dgm:t>
    </dgm:pt>
    <dgm:pt modelId="{546BAD56-722D-4962-8F31-FC7D82D7850E}" type="sibTrans" cxnId="{94FD4CD0-B1CE-414F-9E93-3BA8A243E2B1}">
      <dgm:prSet/>
      <dgm:spPr/>
      <dgm:t>
        <a:bodyPr/>
        <a:lstStyle/>
        <a:p>
          <a:endParaRPr lang="uk-UA" sz="2000"/>
        </a:p>
      </dgm:t>
    </dgm:pt>
    <dgm:pt modelId="{BA1361A2-EBA2-4D90-B8DD-6DDD3C3BE6AD}">
      <dgm:prSet custT="1"/>
      <dgm:spPr/>
      <dgm:t>
        <a:bodyPr/>
        <a:lstStyle/>
        <a:p>
          <a:r>
            <a:rPr lang="ru-RU" sz="2000" dirty="0" err="1" smtClean="0"/>
            <a:t>вузькорядний</a:t>
          </a:r>
          <a:endParaRPr lang="uk-UA" sz="2000" dirty="0"/>
        </a:p>
      </dgm:t>
    </dgm:pt>
    <dgm:pt modelId="{EE89CAA3-7033-43E3-B2F9-0D0A25C61E51}" type="parTrans" cxnId="{0EECA99A-C5B0-425E-A421-8B1C3D8B3EC3}">
      <dgm:prSet custT="1"/>
      <dgm:spPr/>
      <dgm:t>
        <a:bodyPr/>
        <a:lstStyle/>
        <a:p>
          <a:endParaRPr lang="uk-UA" sz="2000"/>
        </a:p>
      </dgm:t>
    </dgm:pt>
    <dgm:pt modelId="{125D5A74-C518-4928-A937-07F8B9B6A61B}" type="sibTrans" cxnId="{0EECA99A-C5B0-425E-A421-8B1C3D8B3EC3}">
      <dgm:prSet/>
      <dgm:spPr/>
      <dgm:t>
        <a:bodyPr/>
        <a:lstStyle/>
        <a:p>
          <a:endParaRPr lang="uk-UA" sz="2000"/>
        </a:p>
      </dgm:t>
    </dgm:pt>
    <dgm:pt modelId="{6D1C57D3-4122-47D4-B40D-643430A612D3}">
      <dgm:prSet custT="1"/>
      <dgm:spPr/>
      <dgm:t>
        <a:bodyPr/>
        <a:lstStyle/>
        <a:p>
          <a:r>
            <a:rPr lang="ru-RU" sz="2000" dirty="0" smtClean="0"/>
            <a:t>широко-</a:t>
          </a:r>
          <a:r>
            <a:rPr lang="ru-RU" sz="2000" dirty="0" err="1" smtClean="0"/>
            <a:t>рядний</a:t>
          </a:r>
          <a:endParaRPr lang="uk-UA" sz="2000" dirty="0"/>
        </a:p>
      </dgm:t>
    </dgm:pt>
    <dgm:pt modelId="{F6FFB9CF-7CE6-48D6-BF5A-8CCC73D37FE8}" type="parTrans" cxnId="{EECEC87C-137A-482E-9C28-648050F38452}">
      <dgm:prSet custT="1"/>
      <dgm:spPr/>
      <dgm:t>
        <a:bodyPr/>
        <a:lstStyle/>
        <a:p>
          <a:endParaRPr lang="uk-UA" sz="2000"/>
        </a:p>
      </dgm:t>
    </dgm:pt>
    <dgm:pt modelId="{7CB3D62B-F180-4BDB-A802-05F3920F0DEB}" type="sibTrans" cxnId="{EECEC87C-137A-482E-9C28-648050F38452}">
      <dgm:prSet/>
      <dgm:spPr/>
      <dgm:t>
        <a:bodyPr/>
        <a:lstStyle/>
        <a:p>
          <a:endParaRPr lang="uk-UA" sz="2000"/>
        </a:p>
      </dgm:t>
    </dgm:pt>
    <dgm:pt modelId="{E005405A-726C-403B-9B29-749E37C8BBAE}">
      <dgm:prSet custT="1"/>
      <dgm:spPr/>
      <dgm:t>
        <a:bodyPr/>
        <a:lstStyle/>
        <a:p>
          <a:r>
            <a:rPr lang="ru-RU" sz="2000" dirty="0" err="1" smtClean="0"/>
            <a:t>стрічковий</a:t>
          </a:r>
          <a:endParaRPr lang="uk-UA" sz="2000" dirty="0"/>
        </a:p>
      </dgm:t>
    </dgm:pt>
    <dgm:pt modelId="{ECEA1AC0-D73B-4214-B8C9-7D15552B883D}" type="parTrans" cxnId="{E1860503-1BBD-4B74-87A0-F3EB1191BB8C}">
      <dgm:prSet custT="1"/>
      <dgm:spPr/>
      <dgm:t>
        <a:bodyPr/>
        <a:lstStyle/>
        <a:p>
          <a:endParaRPr lang="uk-UA" sz="2000"/>
        </a:p>
      </dgm:t>
    </dgm:pt>
    <dgm:pt modelId="{1A3482C6-A4CB-4BF1-8710-EC73805E63E4}" type="sibTrans" cxnId="{E1860503-1BBD-4B74-87A0-F3EB1191BB8C}">
      <dgm:prSet/>
      <dgm:spPr/>
      <dgm:t>
        <a:bodyPr/>
        <a:lstStyle/>
        <a:p>
          <a:endParaRPr lang="uk-UA" sz="2000"/>
        </a:p>
      </dgm:t>
    </dgm:pt>
    <dgm:pt modelId="{33D7AAB3-BCA1-4DCF-80AC-D68A9F98B41C}">
      <dgm:prSet custT="1"/>
      <dgm:spPr/>
      <dgm:t>
        <a:bodyPr/>
        <a:lstStyle/>
        <a:p>
          <a:r>
            <a:rPr lang="ru-RU" sz="2000" dirty="0" err="1" smtClean="0"/>
            <a:t>пунктирний</a:t>
          </a:r>
          <a:endParaRPr lang="uk-UA" sz="2000" dirty="0"/>
        </a:p>
      </dgm:t>
    </dgm:pt>
    <dgm:pt modelId="{BBACBE94-8611-47F1-A857-A9FB472280CC}" type="parTrans" cxnId="{52EB50C1-469E-4304-85EA-A1E85D18B9B5}">
      <dgm:prSet custT="1"/>
      <dgm:spPr/>
      <dgm:t>
        <a:bodyPr/>
        <a:lstStyle/>
        <a:p>
          <a:endParaRPr lang="uk-UA" sz="2000"/>
        </a:p>
      </dgm:t>
    </dgm:pt>
    <dgm:pt modelId="{B405A609-C640-4A8B-B2F9-C1DB807BE078}" type="sibTrans" cxnId="{52EB50C1-469E-4304-85EA-A1E85D18B9B5}">
      <dgm:prSet/>
      <dgm:spPr/>
      <dgm:t>
        <a:bodyPr/>
        <a:lstStyle/>
        <a:p>
          <a:endParaRPr lang="uk-UA" sz="2000"/>
        </a:p>
      </dgm:t>
    </dgm:pt>
    <dgm:pt modelId="{47A28C45-E476-4CB3-928B-5FCD1DECFAF6}">
      <dgm:prSet custT="1"/>
      <dgm:spPr/>
      <dgm:t>
        <a:bodyPr/>
        <a:lstStyle/>
        <a:p>
          <a:r>
            <a:rPr lang="ru-RU" sz="2000" dirty="0" err="1" smtClean="0"/>
            <a:t>гніздовий</a:t>
          </a:r>
          <a:endParaRPr lang="uk-UA" sz="2000" dirty="0"/>
        </a:p>
      </dgm:t>
    </dgm:pt>
    <dgm:pt modelId="{67EFA3A6-BF22-4DF3-81B3-16A569E7146B}" type="parTrans" cxnId="{60F95DE1-CB4B-4551-9428-2C16559F5F1A}">
      <dgm:prSet custT="1"/>
      <dgm:spPr/>
      <dgm:t>
        <a:bodyPr/>
        <a:lstStyle/>
        <a:p>
          <a:endParaRPr lang="uk-UA" sz="2000"/>
        </a:p>
      </dgm:t>
    </dgm:pt>
    <dgm:pt modelId="{FD70BA18-FFA3-4A43-BB9C-8A39E20C0D11}" type="sibTrans" cxnId="{60F95DE1-CB4B-4551-9428-2C16559F5F1A}">
      <dgm:prSet/>
      <dgm:spPr/>
      <dgm:t>
        <a:bodyPr/>
        <a:lstStyle/>
        <a:p>
          <a:endParaRPr lang="uk-UA" sz="2000"/>
        </a:p>
      </dgm:t>
    </dgm:pt>
    <dgm:pt modelId="{CE0C98D4-03C9-4F2D-9A66-A981A80B7C34}">
      <dgm:prSet custT="1"/>
      <dgm:spPr/>
      <dgm:t>
        <a:bodyPr/>
        <a:lstStyle/>
        <a:p>
          <a:r>
            <a:rPr lang="ru-RU" sz="2000" dirty="0" smtClean="0"/>
            <a:t>квадратно-</a:t>
          </a:r>
          <a:r>
            <a:rPr lang="ru-RU" sz="2000" dirty="0" err="1" smtClean="0"/>
            <a:t>гніздовий</a:t>
          </a:r>
          <a:endParaRPr lang="uk-UA" sz="2000" dirty="0"/>
        </a:p>
      </dgm:t>
    </dgm:pt>
    <dgm:pt modelId="{3A0F72BC-EE8B-4B8A-A650-B5CF83E53A3E}" type="parTrans" cxnId="{117F6C20-90E3-4501-BDD2-C1A065FA3386}">
      <dgm:prSet custT="1"/>
      <dgm:spPr/>
      <dgm:t>
        <a:bodyPr/>
        <a:lstStyle/>
        <a:p>
          <a:endParaRPr lang="uk-UA" sz="2000"/>
        </a:p>
      </dgm:t>
    </dgm:pt>
    <dgm:pt modelId="{68FE79A6-B7CA-40C5-86FE-6372384FF906}" type="sibTrans" cxnId="{117F6C20-90E3-4501-BDD2-C1A065FA3386}">
      <dgm:prSet/>
      <dgm:spPr/>
      <dgm:t>
        <a:bodyPr/>
        <a:lstStyle/>
        <a:p>
          <a:endParaRPr lang="uk-UA" sz="2000"/>
        </a:p>
      </dgm:t>
    </dgm:pt>
    <dgm:pt modelId="{99A22F6D-B7E1-4243-AABD-2194D2A46E06}">
      <dgm:prSet custT="1"/>
      <dgm:spPr/>
      <dgm:t>
        <a:bodyPr/>
        <a:lstStyle/>
        <a:p>
          <a:r>
            <a:rPr lang="ru-RU" sz="2000" dirty="0" err="1" smtClean="0"/>
            <a:t>смуговий</a:t>
          </a:r>
          <a:endParaRPr lang="uk-UA" sz="2000" dirty="0"/>
        </a:p>
      </dgm:t>
    </dgm:pt>
    <dgm:pt modelId="{4C366A01-2494-4A18-BB02-6F5C5EB02B73}" type="parTrans" cxnId="{0E8764D8-7138-471C-AC4A-BE640827A68F}">
      <dgm:prSet custT="1"/>
      <dgm:spPr/>
      <dgm:t>
        <a:bodyPr/>
        <a:lstStyle/>
        <a:p>
          <a:endParaRPr lang="uk-UA" sz="2000"/>
        </a:p>
      </dgm:t>
    </dgm:pt>
    <dgm:pt modelId="{7AF60294-0B28-4279-8403-23563DDB4506}" type="sibTrans" cxnId="{0E8764D8-7138-471C-AC4A-BE640827A68F}">
      <dgm:prSet/>
      <dgm:spPr/>
      <dgm:t>
        <a:bodyPr/>
        <a:lstStyle/>
        <a:p>
          <a:endParaRPr lang="uk-UA" sz="2000"/>
        </a:p>
      </dgm:t>
    </dgm:pt>
    <dgm:pt modelId="{A18F2DF5-DEEE-4F94-A3BC-7B45A9E1AA64}">
      <dgm:prSet custT="1"/>
      <dgm:spPr/>
      <dgm:t>
        <a:bodyPr/>
        <a:lstStyle/>
        <a:p>
          <a:r>
            <a:rPr lang="ru-RU" sz="2000" dirty="0" err="1" smtClean="0"/>
            <a:t>розкидний</a:t>
          </a:r>
          <a:endParaRPr lang="uk-UA" sz="2000" dirty="0"/>
        </a:p>
      </dgm:t>
    </dgm:pt>
    <dgm:pt modelId="{6B3FB89F-BFF9-4027-B857-4F0FF47E28AE}" type="parTrans" cxnId="{EA3E410E-456E-4207-B5DA-CA8D106882D9}">
      <dgm:prSet custT="1"/>
      <dgm:spPr/>
      <dgm:t>
        <a:bodyPr/>
        <a:lstStyle/>
        <a:p>
          <a:endParaRPr lang="uk-UA" sz="2000"/>
        </a:p>
      </dgm:t>
    </dgm:pt>
    <dgm:pt modelId="{636CAA5E-39EA-43E1-BCB4-1325830AE44C}" type="sibTrans" cxnId="{EA3E410E-456E-4207-B5DA-CA8D106882D9}">
      <dgm:prSet/>
      <dgm:spPr/>
      <dgm:t>
        <a:bodyPr/>
        <a:lstStyle/>
        <a:p>
          <a:endParaRPr lang="uk-UA" sz="2000"/>
        </a:p>
      </dgm:t>
    </dgm:pt>
    <dgm:pt modelId="{73BE77A3-B0DB-4A7E-B3C6-77101C039977}" type="pres">
      <dgm:prSet presAssocID="{62953D9D-CBB5-44F4-BC6A-0AC6E8AA86DD}" presName="Name0" presStyleCnt="0">
        <dgm:presLayoutVars>
          <dgm:chMax val="1"/>
          <dgm:dir/>
          <dgm:animLvl val="ctr"/>
          <dgm:resizeHandles val="exact"/>
        </dgm:presLayoutVars>
      </dgm:prSet>
      <dgm:spPr/>
      <dgm:t>
        <a:bodyPr/>
        <a:lstStyle/>
        <a:p>
          <a:endParaRPr lang="ru-RU"/>
        </a:p>
      </dgm:t>
    </dgm:pt>
    <dgm:pt modelId="{2F5F561B-F6D6-4F79-9647-A3456D910EDF}" type="pres">
      <dgm:prSet presAssocID="{ED6D2102-B590-4A64-8276-31F5DAB9EA71}" presName="centerShape" presStyleLbl="node0" presStyleIdx="0" presStyleCnt="1" custScaleX="156119"/>
      <dgm:spPr/>
      <dgm:t>
        <a:bodyPr/>
        <a:lstStyle/>
        <a:p>
          <a:endParaRPr lang="uk-UA"/>
        </a:p>
      </dgm:t>
    </dgm:pt>
    <dgm:pt modelId="{C0DE6529-1AC7-4456-9430-737D8D2A4709}" type="pres">
      <dgm:prSet presAssocID="{1D459619-D480-45AF-A831-C722CC791C65}" presName="parTrans" presStyleLbl="sibTrans2D1" presStyleIdx="0" presStyleCnt="10"/>
      <dgm:spPr/>
      <dgm:t>
        <a:bodyPr/>
        <a:lstStyle/>
        <a:p>
          <a:endParaRPr lang="ru-RU"/>
        </a:p>
      </dgm:t>
    </dgm:pt>
    <dgm:pt modelId="{59E3C4E3-A1B0-49AD-AC6B-1AE39A3419A9}" type="pres">
      <dgm:prSet presAssocID="{1D459619-D480-45AF-A831-C722CC791C65}" presName="connectorText" presStyleLbl="sibTrans2D1" presStyleIdx="0" presStyleCnt="10"/>
      <dgm:spPr/>
      <dgm:t>
        <a:bodyPr/>
        <a:lstStyle/>
        <a:p>
          <a:endParaRPr lang="ru-RU"/>
        </a:p>
      </dgm:t>
    </dgm:pt>
    <dgm:pt modelId="{FD3F0EF9-D70A-4053-9F7A-A01564F668C7}" type="pres">
      <dgm:prSet presAssocID="{DFCA4200-C3F4-4207-B495-B65FA8207BF9}" presName="node" presStyleLbl="node1" presStyleIdx="0" presStyleCnt="10" custScaleX="145235">
        <dgm:presLayoutVars>
          <dgm:bulletEnabled val="1"/>
        </dgm:presLayoutVars>
      </dgm:prSet>
      <dgm:spPr/>
      <dgm:t>
        <a:bodyPr/>
        <a:lstStyle/>
        <a:p>
          <a:endParaRPr lang="uk-UA"/>
        </a:p>
      </dgm:t>
    </dgm:pt>
    <dgm:pt modelId="{2A7CC773-3624-4CB1-AD4B-98261F83CF4E}" type="pres">
      <dgm:prSet presAssocID="{0A75B742-32A3-4F18-8405-84115C1FC284}" presName="parTrans" presStyleLbl="sibTrans2D1" presStyleIdx="1" presStyleCnt="10"/>
      <dgm:spPr/>
      <dgm:t>
        <a:bodyPr/>
        <a:lstStyle/>
        <a:p>
          <a:endParaRPr lang="ru-RU"/>
        </a:p>
      </dgm:t>
    </dgm:pt>
    <dgm:pt modelId="{F98DC5DD-C046-4B5B-B9F3-A6E017740C81}" type="pres">
      <dgm:prSet presAssocID="{0A75B742-32A3-4F18-8405-84115C1FC284}" presName="connectorText" presStyleLbl="sibTrans2D1" presStyleIdx="1" presStyleCnt="10"/>
      <dgm:spPr/>
      <dgm:t>
        <a:bodyPr/>
        <a:lstStyle/>
        <a:p>
          <a:endParaRPr lang="ru-RU"/>
        </a:p>
      </dgm:t>
    </dgm:pt>
    <dgm:pt modelId="{7C16C063-B750-4B9E-AC9C-B99298A21103}" type="pres">
      <dgm:prSet presAssocID="{83E66B6E-3EE4-429A-A59D-A5F0E741EC78}" presName="node" presStyleLbl="node1" presStyleIdx="1" presStyleCnt="10" custScaleX="188223" custRadScaleRad="115380" custRadScaleInc="46089">
        <dgm:presLayoutVars>
          <dgm:bulletEnabled val="1"/>
        </dgm:presLayoutVars>
      </dgm:prSet>
      <dgm:spPr/>
      <dgm:t>
        <a:bodyPr/>
        <a:lstStyle/>
        <a:p>
          <a:endParaRPr lang="uk-UA"/>
        </a:p>
      </dgm:t>
    </dgm:pt>
    <dgm:pt modelId="{7471611D-155A-4ED0-8551-0832430C6C4D}" type="pres">
      <dgm:prSet presAssocID="{EE89CAA3-7033-43E3-B2F9-0D0A25C61E51}" presName="parTrans" presStyleLbl="sibTrans2D1" presStyleIdx="2" presStyleCnt="10"/>
      <dgm:spPr/>
      <dgm:t>
        <a:bodyPr/>
        <a:lstStyle/>
        <a:p>
          <a:endParaRPr lang="ru-RU"/>
        </a:p>
      </dgm:t>
    </dgm:pt>
    <dgm:pt modelId="{3E96428A-F88D-40A6-BB9B-89B3514868CB}" type="pres">
      <dgm:prSet presAssocID="{EE89CAA3-7033-43E3-B2F9-0D0A25C61E51}" presName="connectorText" presStyleLbl="sibTrans2D1" presStyleIdx="2" presStyleCnt="10"/>
      <dgm:spPr/>
      <dgm:t>
        <a:bodyPr/>
        <a:lstStyle/>
        <a:p>
          <a:endParaRPr lang="ru-RU"/>
        </a:p>
      </dgm:t>
    </dgm:pt>
    <dgm:pt modelId="{A17B466D-8EFD-4DDA-842B-069D29BE801E}" type="pres">
      <dgm:prSet presAssocID="{BA1361A2-EBA2-4D90-B8DD-6DDD3C3BE6AD}" presName="node" presStyleLbl="node1" presStyleIdx="2" presStyleCnt="10" custScaleX="196913" custRadScaleRad="114724" custRadScaleInc="16173">
        <dgm:presLayoutVars>
          <dgm:bulletEnabled val="1"/>
        </dgm:presLayoutVars>
      </dgm:prSet>
      <dgm:spPr/>
      <dgm:t>
        <a:bodyPr/>
        <a:lstStyle/>
        <a:p>
          <a:endParaRPr lang="uk-UA"/>
        </a:p>
      </dgm:t>
    </dgm:pt>
    <dgm:pt modelId="{56BC6851-8CE7-436C-AB83-EE4931D17CC3}" type="pres">
      <dgm:prSet presAssocID="{F6FFB9CF-7CE6-48D6-BF5A-8CCC73D37FE8}" presName="parTrans" presStyleLbl="sibTrans2D1" presStyleIdx="3" presStyleCnt="10"/>
      <dgm:spPr/>
      <dgm:t>
        <a:bodyPr/>
        <a:lstStyle/>
        <a:p>
          <a:endParaRPr lang="ru-RU"/>
        </a:p>
      </dgm:t>
    </dgm:pt>
    <dgm:pt modelId="{D2E5451E-B1CA-4108-8020-A35EB8F63828}" type="pres">
      <dgm:prSet presAssocID="{F6FFB9CF-7CE6-48D6-BF5A-8CCC73D37FE8}" presName="connectorText" presStyleLbl="sibTrans2D1" presStyleIdx="3" presStyleCnt="10"/>
      <dgm:spPr/>
      <dgm:t>
        <a:bodyPr/>
        <a:lstStyle/>
        <a:p>
          <a:endParaRPr lang="ru-RU"/>
        </a:p>
      </dgm:t>
    </dgm:pt>
    <dgm:pt modelId="{83482430-8D80-436C-82F1-E65194E2EA19}" type="pres">
      <dgm:prSet presAssocID="{6D1C57D3-4122-47D4-B40D-643430A612D3}" presName="node" presStyleLbl="node1" presStyleIdx="3" presStyleCnt="10" custScaleX="158428">
        <dgm:presLayoutVars>
          <dgm:bulletEnabled val="1"/>
        </dgm:presLayoutVars>
      </dgm:prSet>
      <dgm:spPr/>
      <dgm:t>
        <a:bodyPr/>
        <a:lstStyle/>
        <a:p>
          <a:endParaRPr lang="uk-UA"/>
        </a:p>
      </dgm:t>
    </dgm:pt>
    <dgm:pt modelId="{AB9E68AA-C25B-4C33-BD18-12587A2A6611}" type="pres">
      <dgm:prSet presAssocID="{ECEA1AC0-D73B-4214-B8C9-7D15552B883D}" presName="parTrans" presStyleLbl="sibTrans2D1" presStyleIdx="4" presStyleCnt="10"/>
      <dgm:spPr/>
      <dgm:t>
        <a:bodyPr/>
        <a:lstStyle/>
        <a:p>
          <a:endParaRPr lang="ru-RU"/>
        </a:p>
      </dgm:t>
    </dgm:pt>
    <dgm:pt modelId="{F83E27BC-8DE3-44FE-98BC-B4FEEE9E7851}" type="pres">
      <dgm:prSet presAssocID="{ECEA1AC0-D73B-4214-B8C9-7D15552B883D}" presName="connectorText" presStyleLbl="sibTrans2D1" presStyleIdx="4" presStyleCnt="10"/>
      <dgm:spPr/>
      <dgm:t>
        <a:bodyPr/>
        <a:lstStyle/>
        <a:p>
          <a:endParaRPr lang="ru-RU"/>
        </a:p>
      </dgm:t>
    </dgm:pt>
    <dgm:pt modelId="{E6EFF64F-51EB-4BE3-9C1C-A4E81079A53A}" type="pres">
      <dgm:prSet presAssocID="{E005405A-726C-403B-9B29-749E37C8BBAE}" presName="node" presStyleLbl="node1" presStyleIdx="4" presStyleCnt="10" custScaleX="156706" custRadScaleRad="112659" custRadScaleInc="-30639">
        <dgm:presLayoutVars>
          <dgm:bulletEnabled val="1"/>
        </dgm:presLayoutVars>
      </dgm:prSet>
      <dgm:spPr/>
      <dgm:t>
        <a:bodyPr/>
        <a:lstStyle/>
        <a:p>
          <a:endParaRPr lang="uk-UA"/>
        </a:p>
      </dgm:t>
    </dgm:pt>
    <dgm:pt modelId="{8BA55673-C656-4C5F-99A0-63E6221F0E22}" type="pres">
      <dgm:prSet presAssocID="{BBACBE94-8611-47F1-A857-A9FB472280CC}" presName="parTrans" presStyleLbl="sibTrans2D1" presStyleIdx="5" presStyleCnt="10"/>
      <dgm:spPr/>
      <dgm:t>
        <a:bodyPr/>
        <a:lstStyle/>
        <a:p>
          <a:endParaRPr lang="ru-RU"/>
        </a:p>
      </dgm:t>
    </dgm:pt>
    <dgm:pt modelId="{48DADD4B-A084-4912-923C-FA4FB44DB301}" type="pres">
      <dgm:prSet presAssocID="{BBACBE94-8611-47F1-A857-A9FB472280CC}" presName="connectorText" presStyleLbl="sibTrans2D1" presStyleIdx="5" presStyleCnt="10"/>
      <dgm:spPr/>
      <dgm:t>
        <a:bodyPr/>
        <a:lstStyle/>
        <a:p>
          <a:endParaRPr lang="ru-RU"/>
        </a:p>
      </dgm:t>
    </dgm:pt>
    <dgm:pt modelId="{8D699FD3-DA22-4F87-97A3-569CB950F1C7}" type="pres">
      <dgm:prSet presAssocID="{33D7AAB3-BCA1-4DCF-80AC-D68A9F98B41C}" presName="node" presStyleLbl="node1" presStyleIdx="5" presStyleCnt="10" custScaleX="169887">
        <dgm:presLayoutVars>
          <dgm:bulletEnabled val="1"/>
        </dgm:presLayoutVars>
      </dgm:prSet>
      <dgm:spPr/>
      <dgm:t>
        <a:bodyPr/>
        <a:lstStyle/>
        <a:p>
          <a:endParaRPr lang="uk-UA"/>
        </a:p>
      </dgm:t>
    </dgm:pt>
    <dgm:pt modelId="{91C6AFF9-3868-408B-8502-F9002EDBDB83}" type="pres">
      <dgm:prSet presAssocID="{67EFA3A6-BF22-4DF3-81B3-16A569E7146B}" presName="parTrans" presStyleLbl="sibTrans2D1" presStyleIdx="6" presStyleCnt="10"/>
      <dgm:spPr/>
      <dgm:t>
        <a:bodyPr/>
        <a:lstStyle/>
        <a:p>
          <a:endParaRPr lang="ru-RU"/>
        </a:p>
      </dgm:t>
    </dgm:pt>
    <dgm:pt modelId="{54B94EBD-7AE1-4D9B-827A-DFF5CE5634F8}" type="pres">
      <dgm:prSet presAssocID="{67EFA3A6-BF22-4DF3-81B3-16A569E7146B}" presName="connectorText" presStyleLbl="sibTrans2D1" presStyleIdx="6" presStyleCnt="10"/>
      <dgm:spPr/>
      <dgm:t>
        <a:bodyPr/>
        <a:lstStyle/>
        <a:p>
          <a:endParaRPr lang="ru-RU"/>
        </a:p>
      </dgm:t>
    </dgm:pt>
    <dgm:pt modelId="{39F68E9F-8F52-4F38-AEAE-41EFF79CA960}" type="pres">
      <dgm:prSet presAssocID="{47A28C45-E476-4CB3-928B-5FCD1DECFAF6}" presName="node" presStyleLbl="node1" presStyleIdx="6" presStyleCnt="10" custScaleX="137408" custRadScaleRad="113779" custRadScaleInc="34155">
        <dgm:presLayoutVars>
          <dgm:bulletEnabled val="1"/>
        </dgm:presLayoutVars>
      </dgm:prSet>
      <dgm:spPr/>
      <dgm:t>
        <a:bodyPr/>
        <a:lstStyle/>
        <a:p>
          <a:endParaRPr lang="uk-UA"/>
        </a:p>
      </dgm:t>
    </dgm:pt>
    <dgm:pt modelId="{E31C3C27-F536-45DF-B331-876532658861}" type="pres">
      <dgm:prSet presAssocID="{3A0F72BC-EE8B-4B8A-A650-B5CF83E53A3E}" presName="parTrans" presStyleLbl="sibTrans2D1" presStyleIdx="7" presStyleCnt="10"/>
      <dgm:spPr/>
      <dgm:t>
        <a:bodyPr/>
        <a:lstStyle/>
        <a:p>
          <a:endParaRPr lang="ru-RU"/>
        </a:p>
      </dgm:t>
    </dgm:pt>
    <dgm:pt modelId="{E5DB6282-95B2-4006-AF20-3C0F4D0C1459}" type="pres">
      <dgm:prSet presAssocID="{3A0F72BC-EE8B-4B8A-A650-B5CF83E53A3E}" presName="connectorText" presStyleLbl="sibTrans2D1" presStyleIdx="7" presStyleCnt="10"/>
      <dgm:spPr/>
      <dgm:t>
        <a:bodyPr/>
        <a:lstStyle/>
        <a:p>
          <a:endParaRPr lang="ru-RU"/>
        </a:p>
      </dgm:t>
    </dgm:pt>
    <dgm:pt modelId="{94344F4D-4C60-4CCD-9FAC-3FA791032DA9}" type="pres">
      <dgm:prSet presAssocID="{CE0C98D4-03C9-4F2D-9A66-A981A80B7C34}" presName="node" presStyleLbl="node1" presStyleIdx="7" presStyleCnt="10" custScaleX="157533">
        <dgm:presLayoutVars>
          <dgm:bulletEnabled val="1"/>
        </dgm:presLayoutVars>
      </dgm:prSet>
      <dgm:spPr/>
      <dgm:t>
        <a:bodyPr/>
        <a:lstStyle/>
        <a:p>
          <a:endParaRPr lang="uk-UA"/>
        </a:p>
      </dgm:t>
    </dgm:pt>
    <dgm:pt modelId="{5167CB70-6BA9-4FEE-BEEB-FC05AF0FE6C7}" type="pres">
      <dgm:prSet presAssocID="{4C366A01-2494-4A18-BB02-6F5C5EB02B73}" presName="parTrans" presStyleLbl="sibTrans2D1" presStyleIdx="8" presStyleCnt="10"/>
      <dgm:spPr/>
      <dgm:t>
        <a:bodyPr/>
        <a:lstStyle/>
        <a:p>
          <a:endParaRPr lang="ru-RU"/>
        </a:p>
      </dgm:t>
    </dgm:pt>
    <dgm:pt modelId="{724ACDE5-37CF-4908-BF6F-4C97C98DC7BE}" type="pres">
      <dgm:prSet presAssocID="{4C366A01-2494-4A18-BB02-6F5C5EB02B73}" presName="connectorText" presStyleLbl="sibTrans2D1" presStyleIdx="8" presStyleCnt="10"/>
      <dgm:spPr/>
      <dgm:t>
        <a:bodyPr/>
        <a:lstStyle/>
        <a:p>
          <a:endParaRPr lang="ru-RU"/>
        </a:p>
      </dgm:t>
    </dgm:pt>
    <dgm:pt modelId="{B7D8616B-3148-4F84-8333-96F40814549A}" type="pres">
      <dgm:prSet presAssocID="{99A22F6D-B7E1-4243-AABD-2194D2A46E06}" presName="node" presStyleLbl="node1" presStyleIdx="8" presStyleCnt="10" custScaleX="149322">
        <dgm:presLayoutVars>
          <dgm:bulletEnabled val="1"/>
        </dgm:presLayoutVars>
      </dgm:prSet>
      <dgm:spPr/>
      <dgm:t>
        <a:bodyPr/>
        <a:lstStyle/>
        <a:p>
          <a:endParaRPr lang="uk-UA"/>
        </a:p>
      </dgm:t>
    </dgm:pt>
    <dgm:pt modelId="{20315EFC-F510-4E6C-AD51-9C355119A2DE}" type="pres">
      <dgm:prSet presAssocID="{6B3FB89F-BFF9-4027-B857-4F0FF47E28AE}" presName="parTrans" presStyleLbl="sibTrans2D1" presStyleIdx="9" presStyleCnt="10"/>
      <dgm:spPr/>
      <dgm:t>
        <a:bodyPr/>
        <a:lstStyle/>
        <a:p>
          <a:endParaRPr lang="ru-RU"/>
        </a:p>
      </dgm:t>
    </dgm:pt>
    <dgm:pt modelId="{79D34FC4-20C1-4034-B9EF-33EFF66C16E5}" type="pres">
      <dgm:prSet presAssocID="{6B3FB89F-BFF9-4027-B857-4F0FF47E28AE}" presName="connectorText" presStyleLbl="sibTrans2D1" presStyleIdx="9" presStyleCnt="10"/>
      <dgm:spPr/>
      <dgm:t>
        <a:bodyPr/>
        <a:lstStyle/>
        <a:p>
          <a:endParaRPr lang="ru-RU"/>
        </a:p>
      </dgm:t>
    </dgm:pt>
    <dgm:pt modelId="{3BFA26CE-8409-4B10-9049-1C86093F320E}" type="pres">
      <dgm:prSet presAssocID="{A18F2DF5-DEEE-4F94-A3BC-7B45A9E1AA64}" presName="node" presStyleLbl="node1" presStyleIdx="9" presStyleCnt="10" custScaleX="158417" custRadScaleRad="117198" custRadScaleInc="-39694">
        <dgm:presLayoutVars>
          <dgm:bulletEnabled val="1"/>
        </dgm:presLayoutVars>
      </dgm:prSet>
      <dgm:spPr/>
      <dgm:t>
        <a:bodyPr/>
        <a:lstStyle/>
        <a:p>
          <a:endParaRPr lang="ru-RU"/>
        </a:p>
      </dgm:t>
    </dgm:pt>
  </dgm:ptLst>
  <dgm:cxnLst>
    <dgm:cxn modelId="{BF5AE342-1639-4812-B9E9-7988A48F4B74}" type="presOf" srcId="{CE0C98D4-03C9-4F2D-9A66-A981A80B7C34}" destId="{94344F4D-4C60-4CCD-9FAC-3FA791032DA9}" srcOrd="0" destOrd="0" presId="urn:microsoft.com/office/officeart/2005/8/layout/radial5"/>
    <dgm:cxn modelId="{4A0A6CF8-4C62-4966-A2D6-59A715AAF517}" type="presOf" srcId="{EE89CAA3-7033-43E3-B2F9-0D0A25C61E51}" destId="{3E96428A-F88D-40A6-BB9B-89B3514868CB}" srcOrd="1" destOrd="0" presId="urn:microsoft.com/office/officeart/2005/8/layout/radial5"/>
    <dgm:cxn modelId="{EA3E410E-456E-4207-B5DA-CA8D106882D9}" srcId="{ED6D2102-B590-4A64-8276-31F5DAB9EA71}" destId="{A18F2DF5-DEEE-4F94-A3BC-7B45A9E1AA64}" srcOrd="9" destOrd="0" parTransId="{6B3FB89F-BFF9-4027-B857-4F0FF47E28AE}" sibTransId="{636CAA5E-39EA-43E1-BCB4-1325830AE44C}"/>
    <dgm:cxn modelId="{9FCC550E-3007-4ADC-B8E3-1ADF38166996}" type="presOf" srcId="{1D459619-D480-45AF-A831-C722CC791C65}" destId="{C0DE6529-1AC7-4456-9430-737D8D2A4709}" srcOrd="0" destOrd="0" presId="urn:microsoft.com/office/officeart/2005/8/layout/radial5"/>
    <dgm:cxn modelId="{C7CBF958-0E25-4EF4-B369-2A518F237FB8}" type="presOf" srcId="{62953D9D-CBB5-44F4-BC6A-0AC6E8AA86DD}" destId="{73BE77A3-B0DB-4A7E-B3C6-77101C039977}" srcOrd="0" destOrd="0" presId="urn:microsoft.com/office/officeart/2005/8/layout/radial5"/>
    <dgm:cxn modelId="{C4179A5A-C961-459C-8D6F-DD79AC1B5351}" type="presOf" srcId="{ED6D2102-B590-4A64-8276-31F5DAB9EA71}" destId="{2F5F561B-F6D6-4F79-9647-A3456D910EDF}" srcOrd="0" destOrd="0" presId="urn:microsoft.com/office/officeart/2005/8/layout/radial5"/>
    <dgm:cxn modelId="{6D1C75B8-B518-4168-A60A-14B6E6052887}" type="presOf" srcId="{BBACBE94-8611-47F1-A857-A9FB472280CC}" destId="{8BA55673-C656-4C5F-99A0-63E6221F0E22}" srcOrd="0" destOrd="0" presId="urn:microsoft.com/office/officeart/2005/8/layout/radial5"/>
    <dgm:cxn modelId="{1FCCF99B-0106-4548-8BDC-11C14500F173}" srcId="{62953D9D-CBB5-44F4-BC6A-0AC6E8AA86DD}" destId="{ED6D2102-B590-4A64-8276-31F5DAB9EA71}" srcOrd="0" destOrd="0" parTransId="{D6A57BB0-5E71-4235-9FA5-0BF7FE564EBE}" sibTransId="{143B1CB7-BC6A-4E1B-B3D4-40498945B870}"/>
    <dgm:cxn modelId="{1BF92384-4D2D-491C-AF65-86FE541965FF}" type="presOf" srcId="{A18F2DF5-DEEE-4F94-A3BC-7B45A9E1AA64}" destId="{3BFA26CE-8409-4B10-9049-1C86093F320E}" srcOrd="0" destOrd="0" presId="urn:microsoft.com/office/officeart/2005/8/layout/radial5"/>
    <dgm:cxn modelId="{60F95DE1-CB4B-4551-9428-2C16559F5F1A}" srcId="{ED6D2102-B590-4A64-8276-31F5DAB9EA71}" destId="{47A28C45-E476-4CB3-928B-5FCD1DECFAF6}" srcOrd="6" destOrd="0" parTransId="{67EFA3A6-BF22-4DF3-81B3-16A569E7146B}" sibTransId="{FD70BA18-FFA3-4A43-BB9C-8A39E20C0D11}"/>
    <dgm:cxn modelId="{3C883892-1432-48A6-9DCF-FAEED7302240}" type="presOf" srcId="{E005405A-726C-403B-9B29-749E37C8BBAE}" destId="{E6EFF64F-51EB-4BE3-9C1C-A4E81079A53A}" srcOrd="0" destOrd="0" presId="urn:microsoft.com/office/officeart/2005/8/layout/radial5"/>
    <dgm:cxn modelId="{52EB50C1-469E-4304-85EA-A1E85D18B9B5}" srcId="{ED6D2102-B590-4A64-8276-31F5DAB9EA71}" destId="{33D7AAB3-BCA1-4DCF-80AC-D68A9F98B41C}" srcOrd="5" destOrd="0" parTransId="{BBACBE94-8611-47F1-A857-A9FB472280CC}" sibTransId="{B405A609-C640-4A8B-B2F9-C1DB807BE078}"/>
    <dgm:cxn modelId="{9DABFBD3-2DF9-4FD7-9D4C-48AF6D6C0903}" srcId="{ED6D2102-B590-4A64-8276-31F5DAB9EA71}" destId="{DFCA4200-C3F4-4207-B495-B65FA8207BF9}" srcOrd="0" destOrd="0" parTransId="{1D459619-D480-45AF-A831-C722CC791C65}" sibTransId="{108E2FF7-33E7-493E-88C1-86638B6A2361}"/>
    <dgm:cxn modelId="{44DFE4FE-D882-4FE4-BCB5-93DAE570C007}" type="presOf" srcId="{67EFA3A6-BF22-4DF3-81B3-16A569E7146B}" destId="{54B94EBD-7AE1-4D9B-827A-DFF5CE5634F8}" srcOrd="1" destOrd="0" presId="urn:microsoft.com/office/officeart/2005/8/layout/radial5"/>
    <dgm:cxn modelId="{BDE189FF-8169-4D6D-A148-7B923BEC6995}" type="presOf" srcId="{4C366A01-2494-4A18-BB02-6F5C5EB02B73}" destId="{5167CB70-6BA9-4FEE-BEEB-FC05AF0FE6C7}" srcOrd="0" destOrd="0" presId="urn:microsoft.com/office/officeart/2005/8/layout/radial5"/>
    <dgm:cxn modelId="{0EECA99A-C5B0-425E-A421-8B1C3D8B3EC3}" srcId="{ED6D2102-B590-4A64-8276-31F5DAB9EA71}" destId="{BA1361A2-EBA2-4D90-B8DD-6DDD3C3BE6AD}" srcOrd="2" destOrd="0" parTransId="{EE89CAA3-7033-43E3-B2F9-0D0A25C61E51}" sibTransId="{125D5A74-C518-4928-A937-07F8B9B6A61B}"/>
    <dgm:cxn modelId="{5F160F42-A8AA-451E-838B-B06F0290C1FC}" type="presOf" srcId="{67EFA3A6-BF22-4DF3-81B3-16A569E7146B}" destId="{91C6AFF9-3868-408B-8502-F9002EDBDB83}" srcOrd="0" destOrd="0" presId="urn:microsoft.com/office/officeart/2005/8/layout/radial5"/>
    <dgm:cxn modelId="{BBDD42E0-3AD8-4525-8D6F-F11C8A39F371}" type="presOf" srcId="{0A75B742-32A3-4F18-8405-84115C1FC284}" destId="{F98DC5DD-C046-4B5B-B9F3-A6E017740C81}" srcOrd="1" destOrd="0" presId="urn:microsoft.com/office/officeart/2005/8/layout/radial5"/>
    <dgm:cxn modelId="{CCD09E23-F9B6-4E2B-B418-7C4C5706181C}" type="presOf" srcId="{3A0F72BC-EE8B-4B8A-A650-B5CF83E53A3E}" destId="{E31C3C27-F536-45DF-B331-876532658861}" srcOrd="0" destOrd="0" presId="urn:microsoft.com/office/officeart/2005/8/layout/radial5"/>
    <dgm:cxn modelId="{1A8C3B9C-472A-4047-A511-A9D9C524D849}" type="presOf" srcId="{1D459619-D480-45AF-A831-C722CC791C65}" destId="{59E3C4E3-A1B0-49AD-AC6B-1AE39A3419A9}" srcOrd="1" destOrd="0" presId="urn:microsoft.com/office/officeart/2005/8/layout/radial5"/>
    <dgm:cxn modelId="{705C10F8-4463-410B-A9DF-B6D6D40DFC2C}" type="presOf" srcId="{F6FFB9CF-7CE6-48D6-BF5A-8CCC73D37FE8}" destId="{D2E5451E-B1CA-4108-8020-A35EB8F63828}" srcOrd="1" destOrd="0" presId="urn:microsoft.com/office/officeart/2005/8/layout/radial5"/>
    <dgm:cxn modelId="{117F6C20-90E3-4501-BDD2-C1A065FA3386}" srcId="{ED6D2102-B590-4A64-8276-31F5DAB9EA71}" destId="{CE0C98D4-03C9-4F2D-9A66-A981A80B7C34}" srcOrd="7" destOrd="0" parTransId="{3A0F72BC-EE8B-4B8A-A650-B5CF83E53A3E}" sibTransId="{68FE79A6-B7CA-40C5-86FE-6372384FF906}"/>
    <dgm:cxn modelId="{41D0E9E5-0CF7-4BFE-BA6F-FF2F949FBB55}" type="presOf" srcId="{BBACBE94-8611-47F1-A857-A9FB472280CC}" destId="{48DADD4B-A084-4912-923C-FA4FB44DB301}" srcOrd="1" destOrd="0" presId="urn:microsoft.com/office/officeart/2005/8/layout/radial5"/>
    <dgm:cxn modelId="{A44B3980-EB89-434F-B560-574958B01025}" type="presOf" srcId="{ECEA1AC0-D73B-4214-B8C9-7D15552B883D}" destId="{AB9E68AA-C25B-4C33-BD18-12587A2A6611}" srcOrd="0" destOrd="0" presId="urn:microsoft.com/office/officeart/2005/8/layout/radial5"/>
    <dgm:cxn modelId="{0F0A1CA5-3CB4-40A7-8106-53C3B6CF6605}" type="presOf" srcId="{DFCA4200-C3F4-4207-B495-B65FA8207BF9}" destId="{FD3F0EF9-D70A-4053-9F7A-A01564F668C7}" srcOrd="0" destOrd="0" presId="urn:microsoft.com/office/officeart/2005/8/layout/radial5"/>
    <dgm:cxn modelId="{81A27C0F-031B-411C-9672-88619140BED0}" type="presOf" srcId="{99A22F6D-B7E1-4243-AABD-2194D2A46E06}" destId="{B7D8616B-3148-4F84-8333-96F40814549A}" srcOrd="0" destOrd="0" presId="urn:microsoft.com/office/officeart/2005/8/layout/radial5"/>
    <dgm:cxn modelId="{94FD4CD0-B1CE-414F-9E93-3BA8A243E2B1}" srcId="{ED6D2102-B590-4A64-8276-31F5DAB9EA71}" destId="{83E66B6E-3EE4-429A-A59D-A5F0E741EC78}" srcOrd="1" destOrd="0" parTransId="{0A75B742-32A3-4F18-8405-84115C1FC284}" sibTransId="{546BAD56-722D-4962-8F31-FC7D82D7850E}"/>
    <dgm:cxn modelId="{E1860503-1BBD-4B74-87A0-F3EB1191BB8C}" srcId="{ED6D2102-B590-4A64-8276-31F5DAB9EA71}" destId="{E005405A-726C-403B-9B29-749E37C8BBAE}" srcOrd="4" destOrd="0" parTransId="{ECEA1AC0-D73B-4214-B8C9-7D15552B883D}" sibTransId="{1A3482C6-A4CB-4BF1-8710-EC73805E63E4}"/>
    <dgm:cxn modelId="{0E8764D8-7138-471C-AC4A-BE640827A68F}" srcId="{ED6D2102-B590-4A64-8276-31F5DAB9EA71}" destId="{99A22F6D-B7E1-4243-AABD-2194D2A46E06}" srcOrd="8" destOrd="0" parTransId="{4C366A01-2494-4A18-BB02-6F5C5EB02B73}" sibTransId="{7AF60294-0B28-4279-8403-23563DDB4506}"/>
    <dgm:cxn modelId="{EECEC87C-137A-482E-9C28-648050F38452}" srcId="{ED6D2102-B590-4A64-8276-31F5DAB9EA71}" destId="{6D1C57D3-4122-47D4-B40D-643430A612D3}" srcOrd="3" destOrd="0" parTransId="{F6FFB9CF-7CE6-48D6-BF5A-8CCC73D37FE8}" sibTransId="{7CB3D62B-F180-4BDB-A802-05F3920F0DEB}"/>
    <dgm:cxn modelId="{D47CEDEC-9933-4FA1-926D-60AB3EA3FE49}" type="presOf" srcId="{EE89CAA3-7033-43E3-B2F9-0D0A25C61E51}" destId="{7471611D-155A-4ED0-8551-0832430C6C4D}" srcOrd="0" destOrd="0" presId="urn:microsoft.com/office/officeart/2005/8/layout/radial5"/>
    <dgm:cxn modelId="{F46A26CC-DFE9-403B-9C46-9753C8A217DC}" type="presOf" srcId="{4C366A01-2494-4A18-BB02-6F5C5EB02B73}" destId="{724ACDE5-37CF-4908-BF6F-4C97C98DC7BE}" srcOrd="1" destOrd="0" presId="urn:microsoft.com/office/officeart/2005/8/layout/radial5"/>
    <dgm:cxn modelId="{5B172541-7AA7-4027-ABF2-6C1C23143F3B}" type="presOf" srcId="{83E66B6E-3EE4-429A-A59D-A5F0E741EC78}" destId="{7C16C063-B750-4B9E-AC9C-B99298A21103}" srcOrd="0" destOrd="0" presId="urn:microsoft.com/office/officeart/2005/8/layout/radial5"/>
    <dgm:cxn modelId="{FCC373EC-B0B7-40D7-9A94-C48151DA31EC}" type="presOf" srcId="{6D1C57D3-4122-47D4-B40D-643430A612D3}" destId="{83482430-8D80-436C-82F1-E65194E2EA19}" srcOrd="0" destOrd="0" presId="urn:microsoft.com/office/officeart/2005/8/layout/radial5"/>
    <dgm:cxn modelId="{B1EEBE4C-8D06-456D-82F3-3E851CC0964A}" type="presOf" srcId="{0A75B742-32A3-4F18-8405-84115C1FC284}" destId="{2A7CC773-3624-4CB1-AD4B-98261F83CF4E}" srcOrd="0" destOrd="0" presId="urn:microsoft.com/office/officeart/2005/8/layout/radial5"/>
    <dgm:cxn modelId="{FCF5D671-EAD4-4F8B-9A27-7BB303257A77}" type="presOf" srcId="{3A0F72BC-EE8B-4B8A-A650-B5CF83E53A3E}" destId="{E5DB6282-95B2-4006-AF20-3C0F4D0C1459}" srcOrd="1" destOrd="0" presId="urn:microsoft.com/office/officeart/2005/8/layout/radial5"/>
    <dgm:cxn modelId="{2E04D1C8-6548-4714-8D79-74C101B54F65}" type="presOf" srcId="{6B3FB89F-BFF9-4027-B857-4F0FF47E28AE}" destId="{79D34FC4-20C1-4034-B9EF-33EFF66C16E5}" srcOrd="1" destOrd="0" presId="urn:microsoft.com/office/officeart/2005/8/layout/radial5"/>
    <dgm:cxn modelId="{47ADC589-A7BE-4725-A3BB-AC6C521CC497}" type="presOf" srcId="{ECEA1AC0-D73B-4214-B8C9-7D15552B883D}" destId="{F83E27BC-8DE3-44FE-98BC-B4FEEE9E7851}" srcOrd="1" destOrd="0" presId="urn:microsoft.com/office/officeart/2005/8/layout/radial5"/>
    <dgm:cxn modelId="{7E056998-231E-4C99-8485-C46500E13690}" type="presOf" srcId="{33D7AAB3-BCA1-4DCF-80AC-D68A9F98B41C}" destId="{8D699FD3-DA22-4F87-97A3-569CB950F1C7}" srcOrd="0" destOrd="0" presId="urn:microsoft.com/office/officeart/2005/8/layout/radial5"/>
    <dgm:cxn modelId="{C60CBFB8-188E-4734-ADE7-7992F11E6EF5}" type="presOf" srcId="{6B3FB89F-BFF9-4027-B857-4F0FF47E28AE}" destId="{20315EFC-F510-4E6C-AD51-9C355119A2DE}" srcOrd="0" destOrd="0" presId="urn:microsoft.com/office/officeart/2005/8/layout/radial5"/>
    <dgm:cxn modelId="{887746B7-4950-491D-AC51-7A02FF905BA0}" type="presOf" srcId="{47A28C45-E476-4CB3-928B-5FCD1DECFAF6}" destId="{39F68E9F-8F52-4F38-AEAE-41EFF79CA960}" srcOrd="0" destOrd="0" presId="urn:microsoft.com/office/officeart/2005/8/layout/radial5"/>
    <dgm:cxn modelId="{12AADCAC-14F7-4B89-A9D5-BE4D7137689D}" type="presOf" srcId="{F6FFB9CF-7CE6-48D6-BF5A-8CCC73D37FE8}" destId="{56BC6851-8CE7-436C-AB83-EE4931D17CC3}" srcOrd="0" destOrd="0" presId="urn:microsoft.com/office/officeart/2005/8/layout/radial5"/>
    <dgm:cxn modelId="{4E1F4124-9A4F-4B25-853C-6E487715470D}" type="presOf" srcId="{BA1361A2-EBA2-4D90-B8DD-6DDD3C3BE6AD}" destId="{A17B466D-8EFD-4DDA-842B-069D29BE801E}" srcOrd="0" destOrd="0" presId="urn:microsoft.com/office/officeart/2005/8/layout/radial5"/>
    <dgm:cxn modelId="{AEDF9D48-8601-47F2-9D1B-C243AB9A435F}" type="presParOf" srcId="{73BE77A3-B0DB-4A7E-B3C6-77101C039977}" destId="{2F5F561B-F6D6-4F79-9647-A3456D910EDF}" srcOrd="0" destOrd="0" presId="urn:microsoft.com/office/officeart/2005/8/layout/radial5"/>
    <dgm:cxn modelId="{CC9A9E4C-E8A4-4E36-8CE0-838FC7F80BE8}" type="presParOf" srcId="{73BE77A3-B0DB-4A7E-B3C6-77101C039977}" destId="{C0DE6529-1AC7-4456-9430-737D8D2A4709}" srcOrd="1" destOrd="0" presId="urn:microsoft.com/office/officeart/2005/8/layout/radial5"/>
    <dgm:cxn modelId="{AECF33A0-8FE6-4FEE-AE5F-56A5B9F91F20}" type="presParOf" srcId="{C0DE6529-1AC7-4456-9430-737D8D2A4709}" destId="{59E3C4E3-A1B0-49AD-AC6B-1AE39A3419A9}" srcOrd="0" destOrd="0" presId="urn:microsoft.com/office/officeart/2005/8/layout/radial5"/>
    <dgm:cxn modelId="{9A8F4E3D-FC30-4531-9AD1-1927176B5456}" type="presParOf" srcId="{73BE77A3-B0DB-4A7E-B3C6-77101C039977}" destId="{FD3F0EF9-D70A-4053-9F7A-A01564F668C7}" srcOrd="2" destOrd="0" presId="urn:microsoft.com/office/officeart/2005/8/layout/radial5"/>
    <dgm:cxn modelId="{63244197-CA0C-4730-8C81-B7BA31FFCE3E}" type="presParOf" srcId="{73BE77A3-B0DB-4A7E-B3C6-77101C039977}" destId="{2A7CC773-3624-4CB1-AD4B-98261F83CF4E}" srcOrd="3" destOrd="0" presId="urn:microsoft.com/office/officeart/2005/8/layout/radial5"/>
    <dgm:cxn modelId="{ABBD2229-F222-4D4C-9D30-303FA0C9EA9E}" type="presParOf" srcId="{2A7CC773-3624-4CB1-AD4B-98261F83CF4E}" destId="{F98DC5DD-C046-4B5B-B9F3-A6E017740C81}" srcOrd="0" destOrd="0" presId="urn:microsoft.com/office/officeart/2005/8/layout/radial5"/>
    <dgm:cxn modelId="{C5BE2306-CADA-4DDA-8FEF-7E07B9D4E4DE}" type="presParOf" srcId="{73BE77A3-B0DB-4A7E-B3C6-77101C039977}" destId="{7C16C063-B750-4B9E-AC9C-B99298A21103}" srcOrd="4" destOrd="0" presId="urn:microsoft.com/office/officeart/2005/8/layout/radial5"/>
    <dgm:cxn modelId="{C0D91ADC-E623-4C06-8647-A2B3BEAC5DA1}" type="presParOf" srcId="{73BE77A3-B0DB-4A7E-B3C6-77101C039977}" destId="{7471611D-155A-4ED0-8551-0832430C6C4D}" srcOrd="5" destOrd="0" presId="urn:microsoft.com/office/officeart/2005/8/layout/radial5"/>
    <dgm:cxn modelId="{9BE752E1-D802-4632-A608-B3C01854217D}" type="presParOf" srcId="{7471611D-155A-4ED0-8551-0832430C6C4D}" destId="{3E96428A-F88D-40A6-BB9B-89B3514868CB}" srcOrd="0" destOrd="0" presId="urn:microsoft.com/office/officeart/2005/8/layout/radial5"/>
    <dgm:cxn modelId="{4824AFB7-EC95-453E-8D42-ECBD843AB4E2}" type="presParOf" srcId="{73BE77A3-B0DB-4A7E-B3C6-77101C039977}" destId="{A17B466D-8EFD-4DDA-842B-069D29BE801E}" srcOrd="6" destOrd="0" presId="urn:microsoft.com/office/officeart/2005/8/layout/radial5"/>
    <dgm:cxn modelId="{30029835-6A01-4514-88B8-30953FA97538}" type="presParOf" srcId="{73BE77A3-B0DB-4A7E-B3C6-77101C039977}" destId="{56BC6851-8CE7-436C-AB83-EE4931D17CC3}" srcOrd="7" destOrd="0" presId="urn:microsoft.com/office/officeart/2005/8/layout/radial5"/>
    <dgm:cxn modelId="{422F1FE7-F4C9-4F2B-BB63-05B0DD02594B}" type="presParOf" srcId="{56BC6851-8CE7-436C-AB83-EE4931D17CC3}" destId="{D2E5451E-B1CA-4108-8020-A35EB8F63828}" srcOrd="0" destOrd="0" presId="urn:microsoft.com/office/officeart/2005/8/layout/radial5"/>
    <dgm:cxn modelId="{68C77CD3-3D81-4B21-AFA5-F2FD53D22691}" type="presParOf" srcId="{73BE77A3-B0DB-4A7E-B3C6-77101C039977}" destId="{83482430-8D80-436C-82F1-E65194E2EA19}" srcOrd="8" destOrd="0" presId="urn:microsoft.com/office/officeart/2005/8/layout/radial5"/>
    <dgm:cxn modelId="{BE3B6172-A3F7-4FBA-97F6-337C6A8B654C}" type="presParOf" srcId="{73BE77A3-B0DB-4A7E-B3C6-77101C039977}" destId="{AB9E68AA-C25B-4C33-BD18-12587A2A6611}" srcOrd="9" destOrd="0" presId="urn:microsoft.com/office/officeart/2005/8/layout/radial5"/>
    <dgm:cxn modelId="{D3948910-C363-4DD9-9051-3B448CB48F00}" type="presParOf" srcId="{AB9E68AA-C25B-4C33-BD18-12587A2A6611}" destId="{F83E27BC-8DE3-44FE-98BC-B4FEEE9E7851}" srcOrd="0" destOrd="0" presId="urn:microsoft.com/office/officeart/2005/8/layout/radial5"/>
    <dgm:cxn modelId="{2A4E022D-B0E7-470B-B4FC-90A27E5CCFFD}" type="presParOf" srcId="{73BE77A3-B0DB-4A7E-B3C6-77101C039977}" destId="{E6EFF64F-51EB-4BE3-9C1C-A4E81079A53A}" srcOrd="10" destOrd="0" presId="urn:microsoft.com/office/officeart/2005/8/layout/radial5"/>
    <dgm:cxn modelId="{A1602E7F-A6D1-4E04-B01B-B543DBDFB952}" type="presParOf" srcId="{73BE77A3-B0DB-4A7E-B3C6-77101C039977}" destId="{8BA55673-C656-4C5F-99A0-63E6221F0E22}" srcOrd="11" destOrd="0" presId="urn:microsoft.com/office/officeart/2005/8/layout/radial5"/>
    <dgm:cxn modelId="{12AEE2D9-7AC1-402C-A504-B1F2A1938501}" type="presParOf" srcId="{8BA55673-C656-4C5F-99A0-63E6221F0E22}" destId="{48DADD4B-A084-4912-923C-FA4FB44DB301}" srcOrd="0" destOrd="0" presId="urn:microsoft.com/office/officeart/2005/8/layout/radial5"/>
    <dgm:cxn modelId="{92B798F2-959E-4076-BFA0-A6F12C2DAC74}" type="presParOf" srcId="{73BE77A3-B0DB-4A7E-B3C6-77101C039977}" destId="{8D699FD3-DA22-4F87-97A3-569CB950F1C7}" srcOrd="12" destOrd="0" presId="urn:microsoft.com/office/officeart/2005/8/layout/radial5"/>
    <dgm:cxn modelId="{F6FEAD2A-E94D-4E2B-AD54-D783DD873F99}" type="presParOf" srcId="{73BE77A3-B0DB-4A7E-B3C6-77101C039977}" destId="{91C6AFF9-3868-408B-8502-F9002EDBDB83}" srcOrd="13" destOrd="0" presId="urn:microsoft.com/office/officeart/2005/8/layout/radial5"/>
    <dgm:cxn modelId="{0516CBED-3565-4D3A-A99E-41C594670E51}" type="presParOf" srcId="{91C6AFF9-3868-408B-8502-F9002EDBDB83}" destId="{54B94EBD-7AE1-4D9B-827A-DFF5CE5634F8}" srcOrd="0" destOrd="0" presId="urn:microsoft.com/office/officeart/2005/8/layout/radial5"/>
    <dgm:cxn modelId="{674A747A-9875-4E5F-8CC4-DD3D2465B5D7}" type="presParOf" srcId="{73BE77A3-B0DB-4A7E-B3C6-77101C039977}" destId="{39F68E9F-8F52-4F38-AEAE-41EFF79CA960}" srcOrd="14" destOrd="0" presId="urn:microsoft.com/office/officeart/2005/8/layout/radial5"/>
    <dgm:cxn modelId="{9F6DB809-6F04-4414-A5D7-7A184696631C}" type="presParOf" srcId="{73BE77A3-B0DB-4A7E-B3C6-77101C039977}" destId="{E31C3C27-F536-45DF-B331-876532658861}" srcOrd="15" destOrd="0" presId="urn:microsoft.com/office/officeart/2005/8/layout/radial5"/>
    <dgm:cxn modelId="{2E5D0A90-FF36-4EFB-8B30-C37D6A5C12F0}" type="presParOf" srcId="{E31C3C27-F536-45DF-B331-876532658861}" destId="{E5DB6282-95B2-4006-AF20-3C0F4D0C1459}" srcOrd="0" destOrd="0" presId="urn:microsoft.com/office/officeart/2005/8/layout/radial5"/>
    <dgm:cxn modelId="{1090376E-DE87-48F8-BCAA-C7ED1564FA63}" type="presParOf" srcId="{73BE77A3-B0DB-4A7E-B3C6-77101C039977}" destId="{94344F4D-4C60-4CCD-9FAC-3FA791032DA9}" srcOrd="16" destOrd="0" presId="urn:microsoft.com/office/officeart/2005/8/layout/radial5"/>
    <dgm:cxn modelId="{9C78C4B2-9609-4EF9-8A3E-C7215C995F3A}" type="presParOf" srcId="{73BE77A3-B0DB-4A7E-B3C6-77101C039977}" destId="{5167CB70-6BA9-4FEE-BEEB-FC05AF0FE6C7}" srcOrd="17" destOrd="0" presId="urn:microsoft.com/office/officeart/2005/8/layout/radial5"/>
    <dgm:cxn modelId="{5DB28892-A7EC-498F-AC51-D18076078FE5}" type="presParOf" srcId="{5167CB70-6BA9-4FEE-BEEB-FC05AF0FE6C7}" destId="{724ACDE5-37CF-4908-BF6F-4C97C98DC7BE}" srcOrd="0" destOrd="0" presId="urn:microsoft.com/office/officeart/2005/8/layout/radial5"/>
    <dgm:cxn modelId="{335585DC-FB55-4725-9C6B-45B505517666}" type="presParOf" srcId="{73BE77A3-B0DB-4A7E-B3C6-77101C039977}" destId="{B7D8616B-3148-4F84-8333-96F40814549A}" srcOrd="18" destOrd="0" presId="urn:microsoft.com/office/officeart/2005/8/layout/radial5"/>
    <dgm:cxn modelId="{B39BDA24-588A-4658-BA61-BFC48B9AD5DD}" type="presParOf" srcId="{73BE77A3-B0DB-4A7E-B3C6-77101C039977}" destId="{20315EFC-F510-4E6C-AD51-9C355119A2DE}" srcOrd="19" destOrd="0" presId="urn:microsoft.com/office/officeart/2005/8/layout/radial5"/>
    <dgm:cxn modelId="{785B8857-C9AE-481B-BFC0-7C168DC39737}" type="presParOf" srcId="{20315EFC-F510-4E6C-AD51-9C355119A2DE}" destId="{79D34FC4-20C1-4034-B9EF-33EFF66C16E5}" srcOrd="0" destOrd="0" presId="urn:microsoft.com/office/officeart/2005/8/layout/radial5"/>
    <dgm:cxn modelId="{C00CD19B-A11E-4FEE-A611-1A4CEF957B34}" type="presParOf" srcId="{73BE77A3-B0DB-4A7E-B3C6-77101C039977}" destId="{3BFA26CE-8409-4B10-9049-1C86093F320E}"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20747-BDB6-453A-8BEF-01ACF55DCB31}"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uk-UA"/>
        </a:p>
      </dgm:t>
    </dgm:pt>
    <dgm:pt modelId="{DC7217D5-2C5A-4732-8E47-3350ECD117DA}">
      <dgm:prSet phldrT="[Текст]"/>
      <dgm:spPr/>
      <dgm:t>
        <a:bodyPr/>
        <a:lstStyle/>
        <a:p>
          <a:r>
            <a:rPr lang="ru-RU" dirty="0" err="1" smtClean="0"/>
            <a:t>Посівні</a:t>
          </a:r>
          <a:r>
            <a:rPr lang="ru-RU" dirty="0" smtClean="0"/>
            <a:t> і </a:t>
          </a:r>
          <a:r>
            <a:rPr lang="ru-RU" dirty="0" err="1" smtClean="0"/>
            <a:t>садильні</a:t>
          </a:r>
          <a:r>
            <a:rPr lang="ru-RU" dirty="0" smtClean="0"/>
            <a:t> </a:t>
          </a:r>
          <a:r>
            <a:rPr lang="ru-RU" dirty="0" err="1" smtClean="0"/>
            <a:t>машини</a:t>
          </a:r>
          <a:endParaRPr lang="uk-UA" dirty="0"/>
        </a:p>
      </dgm:t>
    </dgm:pt>
    <dgm:pt modelId="{B679465B-8DCF-4755-89F3-C7D1BFD0D23E}" type="parTrans" cxnId="{1C566771-9E09-46A7-958D-AB97551470A3}">
      <dgm:prSet/>
      <dgm:spPr/>
      <dgm:t>
        <a:bodyPr/>
        <a:lstStyle/>
        <a:p>
          <a:endParaRPr lang="uk-UA"/>
        </a:p>
      </dgm:t>
    </dgm:pt>
    <dgm:pt modelId="{9C2FC1CC-6960-4001-8FCB-DB32F770EF96}" type="sibTrans" cxnId="{1C566771-9E09-46A7-958D-AB97551470A3}">
      <dgm:prSet/>
      <dgm:spPr/>
      <dgm:t>
        <a:bodyPr/>
        <a:lstStyle/>
        <a:p>
          <a:endParaRPr lang="uk-UA"/>
        </a:p>
      </dgm:t>
    </dgm:pt>
    <dgm:pt modelId="{9C685F28-CFFA-4554-86B7-91C3625595F2}">
      <dgm:prSet phldrT="[Текст]"/>
      <dgm:spPr/>
      <dgm:t>
        <a:bodyPr/>
        <a:lstStyle/>
        <a:p>
          <a:r>
            <a:rPr lang="ru-RU" dirty="0" err="1" smtClean="0"/>
            <a:t>призначенням</a:t>
          </a:r>
          <a:r>
            <a:rPr lang="ru-RU" dirty="0" smtClean="0"/>
            <a:t> </a:t>
          </a:r>
        </a:p>
        <a:p>
          <a:r>
            <a:rPr lang="ru-RU" dirty="0" smtClean="0"/>
            <a:t>(видом  </a:t>
          </a:r>
          <a:r>
            <a:rPr lang="ru-RU" dirty="0" err="1" smtClean="0"/>
            <a:t>сільськогосподарської</a:t>
          </a:r>
          <a:r>
            <a:rPr lang="ru-RU" dirty="0" smtClean="0"/>
            <a:t>  </a:t>
          </a:r>
          <a:r>
            <a:rPr lang="ru-RU" dirty="0" err="1" smtClean="0"/>
            <a:t>культури</a:t>
          </a:r>
          <a:r>
            <a:rPr lang="ru-RU" dirty="0" smtClean="0"/>
            <a:t>)</a:t>
          </a:r>
          <a:endParaRPr lang="uk-UA" dirty="0"/>
        </a:p>
      </dgm:t>
    </dgm:pt>
    <dgm:pt modelId="{BCC13CEE-7B31-4A97-BF0A-67ED02BF49D7}" type="parTrans" cxnId="{20AFC061-8B95-4552-B76F-53E111EFADC5}">
      <dgm:prSet/>
      <dgm:spPr/>
      <dgm:t>
        <a:bodyPr/>
        <a:lstStyle/>
        <a:p>
          <a:endParaRPr lang="uk-UA"/>
        </a:p>
      </dgm:t>
    </dgm:pt>
    <dgm:pt modelId="{22EBD0DF-67B9-4A78-B4E8-97986E4BCCD5}" type="sibTrans" cxnId="{20AFC061-8B95-4552-B76F-53E111EFADC5}">
      <dgm:prSet/>
      <dgm:spPr/>
      <dgm:t>
        <a:bodyPr/>
        <a:lstStyle/>
        <a:p>
          <a:endParaRPr lang="uk-UA"/>
        </a:p>
      </dgm:t>
    </dgm:pt>
    <dgm:pt modelId="{FA765A91-9555-411B-BA7F-84A296893808}">
      <dgm:prSet phldrT="[Текст]"/>
      <dgm:spPr/>
      <dgm:t>
        <a:bodyPr/>
        <a:lstStyle/>
        <a:p>
          <a:r>
            <a:rPr lang="ru-RU" dirty="0" smtClean="0"/>
            <a:t>способом  </a:t>
          </a:r>
          <a:r>
            <a:rPr lang="ru-RU" dirty="0" err="1" smtClean="0"/>
            <a:t>сівби</a:t>
          </a:r>
          <a:r>
            <a:rPr lang="ru-RU" dirty="0" smtClean="0"/>
            <a:t>  </a:t>
          </a:r>
        </a:p>
        <a:p>
          <a:r>
            <a:rPr lang="ru-RU" dirty="0" smtClean="0"/>
            <a:t>і  </a:t>
          </a:r>
          <a:r>
            <a:rPr lang="ru-RU" dirty="0" err="1" smtClean="0"/>
            <a:t>садіння</a:t>
          </a:r>
          <a:endParaRPr lang="uk-UA" dirty="0"/>
        </a:p>
      </dgm:t>
    </dgm:pt>
    <dgm:pt modelId="{8AF91448-C0A5-4134-97F5-D5BE20172A94}" type="parTrans" cxnId="{18EFF406-BBA8-4A2D-87AA-D6F2ED28C223}">
      <dgm:prSet/>
      <dgm:spPr/>
      <dgm:t>
        <a:bodyPr/>
        <a:lstStyle/>
        <a:p>
          <a:endParaRPr lang="uk-UA"/>
        </a:p>
      </dgm:t>
    </dgm:pt>
    <dgm:pt modelId="{871618E3-D562-4276-93A4-C752F1F8F4F2}" type="sibTrans" cxnId="{18EFF406-BBA8-4A2D-87AA-D6F2ED28C223}">
      <dgm:prSet/>
      <dgm:spPr/>
      <dgm:t>
        <a:bodyPr/>
        <a:lstStyle/>
        <a:p>
          <a:endParaRPr lang="uk-UA"/>
        </a:p>
      </dgm:t>
    </dgm:pt>
    <dgm:pt modelId="{8621CBE6-AD61-47B5-82C7-062514E707DB}">
      <dgm:prSet phldrT="[Текст]"/>
      <dgm:spPr/>
      <dgm:t>
        <a:bodyPr/>
        <a:lstStyle/>
        <a:p>
          <a:r>
            <a:rPr lang="ru-RU" dirty="0" err="1" smtClean="0"/>
            <a:t>розміщенням</a:t>
          </a:r>
          <a:r>
            <a:rPr lang="ru-RU" dirty="0" smtClean="0"/>
            <a:t> (</a:t>
          </a:r>
          <a:r>
            <a:rPr lang="ru-RU" dirty="0" err="1" smtClean="0"/>
            <a:t>компонуванням</a:t>
          </a:r>
          <a:r>
            <a:rPr lang="ru-RU" dirty="0" smtClean="0"/>
            <a:t>)  </a:t>
          </a:r>
          <a:r>
            <a:rPr lang="ru-RU" dirty="0" err="1" smtClean="0"/>
            <a:t>складальних</a:t>
          </a:r>
          <a:r>
            <a:rPr lang="ru-RU" dirty="0" smtClean="0"/>
            <a:t>  </a:t>
          </a:r>
          <a:r>
            <a:rPr lang="ru-RU" dirty="0" err="1" smtClean="0"/>
            <a:t>одиниць</a:t>
          </a:r>
          <a:endParaRPr lang="uk-UA" dirty="0"/>
        </a:p>
      </dgm:t>
    </dgm:pt>
    <dgm:pt modelId="{B07665E8-716F-4326-B523-F627D6005C3D}" type="parTrans" cxnId="{56563E31-E2B9-44AD-8DF5-C53940F0B4CA}">
      <dgm:prSet/>
      <dgm:spPr/>
      <dgm:t>
        <a:bodyPr/>
        <a:lstStyle/>
        <a:p>
          <a:endParaRPr lang="uk-UA"/>
        </a:p>
      </dgm:t>
    </dgm:pt>
    <dgm:pt modelId="{964B9A14-CF9F-4F8E-A83C-632C32A01252}" type="sibTrans" cxnId="{56563E31-E2B9-44AD-8DF5-C53940F0B4CA}">
      <dgm:prSet/>
      <dgm:spPr/>
      <dgm:t>
        <a:bodyPr/>
        <a:lstStyle/>
        <a:p>
          <a:endParaRPr lang="uk-UA"/>
        </a:p>
      </dgm:t>
    </dgm:pt>
    <dgm:pt modelId="{3440CA2E-F362-4594-A921-8FAE4F6A17BE}">
      <dgm:prSet phldrT="[Текст]"/>
      <dgm:spPr/>
      <dgm:t>
        <a:bodyPr/>
        <a:lstStyle/>
        <a:p>
          <a:r>
            <a:rPr lang="ru-RU" dirty="0" smtClean="0"/>
            <a:t>способом  </a:t>
          </a:r>
          <a:r>
            <a:rPr lang="ru-RU" dirty="0" err="1" smtClean="0"/>
            <a:t>агрегатування</a:t>
          </a:r>
          <a:r>
            <a:rPr lang="ru-RU" dirty="0" smtClean="0"/>
            <a:t> з трактором</a:t>
          </a:r>
          <a:endParaRPr lang="uk-UA" dirty="0"/>
        </a:p>
      </dgm:t>
    </dgm:pt>
    <dgm:pt modelId="{CAD8DE25-F7CB-4C8B-8B88-CE21E57B2DF7}" type="parTrans" cxnId="{4B75B047-4381-4542-AD2E-9B0941B5772E}">
      <dgm:prSet/>
      <dgm:spPr/>
      <dgm:t>
        <a:bodyPr/>
        <a:lstStyle/>
        <a:p>
          <a:endParaRPr lang="uk-UA"/>
        </a:p>
      </dgm:t>
    </dgm:pt>
    <dgm:pt modelId="{B9FB9290-F940-4CE1-8B4C-B741C00307DC}" type="sibTrans" cxnId="{4B75B047-4381-4542-AD2E-9B0941B5772E}">
      <dgm:prSet/>
      <dgm:spPr/>
      <dgm:t>
        <a:bodyPr/>
        <a:lstStyle/>
        <a:p>
          <a:endParaRPr lang="uk-UA"/>
        </a:p>
      </dgm:t>
    </dgm:pt>
    <dgm:pt modelId="{8035A891-0516-4A7E-B0EC-CE15BC077F79}" type="pres">
      <dgm:prSet presAssocID="{82020747-BDB6-453A-8BEF-01ACF55DCB31}" presName="hierChild1" presStyleCnt="0">
        <dgm:presLayoutVars>
          <dgm:orgChart val="1"/>
          <dgm:chPref val="1"/>
          <dgm:dir/>
          <dgm:animOne val="branch"/>
          <dgm:animLvl val="lvl"/>
          <dgm:resizeHandles/>
        </dgm:presLayoutVars>
      </dgm:prSet>
      <dgm:spPr/>
      <dgm:t>
        <a:bodyPr/>
        <a:lstStyle/>
        <a:p>
          <a:endParaRPr lang="ru-RU"/>
        </a:p>
      </dgm:t>
    </dgm:pt>
    <dgm:pt modelId="{CAD7B74D-42FD-4C66-9876-C20184417B9A}" type="pres">
      <dgm:prSet presAssocID="{DC7217D5-2C5A-4732-8E47-3350ECD117DA}" presName="hierRoot1" presStyleCnt="0">
        <dgm:presLayoutVars>
          <dgm:hierBranch val="init"/>
        </dgm:presLayoutVars>
      </dgm:prSet>
      <dgm:spPr/>
    </dgm:pt>
    <dgm:pt modelId="{E1100060-9BC4-4835-AF76-E202C4798268}" type="pres">
      <dgm:prSet presAssocID="{DC7217D5-2C5A-4732-8E47-3350ECD117DA}" presName="rootComposite1" presStyleCnt="0"/>
      <dgm:spPr/>
    </dgm:pt>
    <dgm:pt modelId="{5D6DDF1F-6F91-4E7A-BF3D-7F441DE1257B}" type="pres">
      <dgm:prSet presAssocID="{DC7217D5-2C5A-4732-8E47-3350ECD117DA}" presName="rootText1" presStyleLbl="node0" presStyleIdx="0" presStyleCnt="1">
        <dgm:presLayoutVars>
          <dgm:chPref val="3"/>
        </dgm:presLayoutVars>
      </dgm:prSet>
      <dgm:spPr/>
      <dgm:t>
        <a:bodyPr/>
        <a:lstStyle/>
        <a:p>
          <a:endParaRPr lang="uk-UA"/>
        </a:p>
      </dgm:t>
    </dgm:pt>
    <dgm:pt modelId="{6A73740B-B415-4B37-ADEB-F40160417018}" type="pres">
      <dgm:prSet presAssocID="{DC7217D5-2C5A-4732-8E47-3350ECD117DA}" presName="rootConnector1" presStyleLbl="node1" presStyleIdx="0" presStyleCnt="0"/>
      <dgm:spPr/>
      <dgm:t>
        <a:bodyPr/>
        <a:lstStyle/>
        <a:p>
          <a:endParaRPr lang="ru-RU"/>
        </a:p>
      </dgm:t>
    </dgm:pt>
    <dgm:pt modelId="{B4804C51-6A37-4C43-B75C-B7D3EAF167EA}" type="pres">
      <dgm:prSet presAssocID="{DC7217D5-2C5A-4732-8E47-3350ECD117DA}" presName="hierChild2" presStyleCnt="0"/>
      <dgm:spPr/>
    </dgm:pt>
    <dgm:pt modelId="{E53FEA62-651E-410B-90D6-030A94FE9CBA}" type="pres">
      <dgm:prSet presAssocID="{BCC13CEE-7B31-4A97-BF0A-67ED02BF49D7}" presName="Name37" presStyleLbl="parChTrans1D2" presStyleIdx="0" presStyleCnt="4"/>
      <dgm:spPr/>
      <dgm:t>
        <a:bodyPr/>
        <a:lstStyle/>
        <a:p>
          <a:endParaRPr lang="ru-RU"/>
        </a:p>
      </dgm:t>
    </dgm:pt>
    <dgm:pt modelId="{D002EDD6-237D-46A8-AEFA-08BBA52DE569}" type="pres">
      <dgm:prSet presAssocID="{9C685F28-CFFA-4554-86B7-91C3625595F2}" presName="hierRoot2" presStyleCnt="0">
        <dgm:presLayoutVars>
          <dgm:hierBranch val="init"/>
        </dgm:presLayoutVars>
      </dgm:prSet>
      <dgm:spPr/>
    </dgm:pt>
    <dgm:pt modelId="{45A646CE-3AD8-4BDE-A28C-778E23AFD532}" type="pres">
      <dgm:prSet presAssocID="{9C685F28-CFFA-4554-86B7-91C3625595F2}" presName="rootComposite" presStyleCnt="0"/>
      <dgm:spPr/>
    </dgm:pt>
    <dgm:pt modelId="{C64BFCED-4A0D-4F9E-9D46-791D635E2A40}" type="pres">
      <dgm:prSet presAssocID="{9C685F28-CFFA-4554-86B7-91C3625595F2}" presName="rootText" presStyleLbl="node2" presStyleIdx="0" presStyleCnt="4">
        <dgm:presLayoutVars>
          <dgm:chPref val="3"/>
        </dgm:presLayoutVars>
      </dgm:prSet>
      <dgm:spPr/>
      <dgm:t>
        <a:bodyPr/>
        <a:lstStyle/>
        <a:p>
          <a:endParaRPr lang="uk-UA"/>
        </a:p>
      </dgm:t>
    </dgm:pt>
    <dgm:pt modelId="{1B61A2D1-2C39-4E62-A52B-A0DFA23743E5}" type="pres">
      <dgm:prSet presAssocID="{9C685F28-CFFA-4554-86B7-91C3625595F2}" presName="rootConnector" presStyleLbl="node2" presStyleIdx="0" presStyleCnt="4"/>
      <dgm:spPr/>
      <dgm:t>
        <a:bodyPr/>
        <a:lstStyle/>
        <a:p>
          <a:endParaRPr lang="ru-RU"/>
        </a:p>
      </dgm:t>
    </dgm:pt>
    <dgm:pt modelId="{BD0FA271-00EE-4455-815A-A2B037B7F6E3}" type="pres">
      <dgm:prSet presAssocID="{9C685F28-CFFA-4554-86B7-91C3625595F2}" presName="hierChild4" presStyleCnt="0"/>
      <dgm:spPr/>
    </dgm:pt>
    <dgm:pt modelId="{3CFC9104-B166-4E6A-9A6D-1D48A36A731E}" type="pres">
      <dgm:prSet presAssocID="{9C685F28-CFFA-4554-86B7-91C3625595F2}" presName="hierChild5" presStyleCnt="0"/>
      <dgm:spPr/>
    </dgm:pt>
    <dgm:pt modelId="{8A4ECEE3-703B-46E7-8202-49B47E50AA29}" type="pres">
      <dgm:prSet presAssocID="{8AF91448-C0A5-4134-97F5-D5BE20172A94}" presName="Name37" presStyleLbl="parChTrans1D2" presStyleIdx="1" presStyleCnt="4"/>
      <dgm:spPr/>
      <dgm:t>
        <a:bodyPr/>
        <a:lstStyle/>
        <a:p>
          <a:endParaRPr lang="ru-RU"/>
        </a:p>
      </dgm:t>
    </dgm:pt>
    <dgm:pt modelId="{8250BC36-20A6-4A50-AA08-4314696A79AA}" type="pres">
      <dgm:prSet presAssocID="{FA765A91-9555-411B-BA7F-84A296893808}" presName="hierRoot2" presStyleCnt="0">
        <dgm:presLayoutVars>
          <dgm:hierBranch val="init"/>
        </dgm:presLayoutVars>
      </dgm:prSet>
      <dgm:spPr/>
    </dgm:pt>
    <dgm:pt modelId="{695E48AB-11EA-411F-9DC0-0805C34743DB}" type="pres">
      <dgm:prSet presAssocID="{FA765A91-9555-411B-BA7F-84A296893808}" presName="rootComposite" presStyleCnt="0"/>
      <dgm:spPr/>
    </dgm:pt>
    <dgm:pt modelId="{18278F59-72B9-4131-8B51-36C598CC683A}" type="pres">
      <dgm:prSet presAssocID="{FA765A91-9555-411B-BA7F-84A296893808}" presName="rootText" presStyleLbl="node2" presStyleIdx="1" presStyleCnt="4">
        <dgm:presLayoutVars>
          <dgm:chPref val="3"/>
        </dgm:presLayoutVars>
      </dgm:prSet>
      <dgm:spPr/>
      <dgm:t>
        <a:bodyPr/>
        <a:lstStyle/>
        <a:p>
          <a:endParaRPr lang="uk-UA"/>
        </a:p>
      </dgm:t>
    </dgm:pt>
    <dgm:pt modelId="{A34E4B1F-AE55-4A60-8B18-B5C5007DCC6E}" type="pres">
      <dgm:prSet presAssocID="{FA765A91-9555-411B-BA7F-84A296893808}" presName="rootConnector" presStyleLbl="node2" presStyleIdx="1" presStyleCnt="4"/>
      <dgm:spPr/>
      <dgm:t>
        <a:bodyPr/>
        <a:lstStyle/>
        <a:p>
          <a:endParaRPr lang="ru-RU"/>
        </a:p>
      </dgm:t>
    </dgm:pt>
    <dgm:pt modelId="{8DB24E52-3172-47BC-89E2-F3F4168B464B}" type="pres">
      <dgm:prSet presAssocID="{FA765A91-9555-411B-BA7F-84A296893808}" presName="hierChild4" presStyleCnt="0"/>
      <dgm:spPr/>
    </dgm:pt>
    <dgm:pt modelId="{B5958187-713F-42F5-8F4B-9686EF48C9B9}" type="pres">
      <dgm:prSet presAssocID="{FA765A91-9555-411B-BA7F-84A296893808}" presName="hierChild5" presStyleCnt="0"/>
      <dgm:spPr/>
    </dgm:pt>
    <dgm:pt modelId="{AFF23949-D489-4D68-A55F-A9BA6E021CFF}" type="pres">
      <dgm:prSet presAssocID="{B07665E8-716F-4326-B523-F627D6005C3D}" presName="Name37" presStyleLbl="parChTrans1D2" presStyleIdx="2" presStyleCnt="4"/>
      <dgm:spPr/>
      <dgm:t>
        <a:bodyPr/>
        <a:lstStyle/>
        <a:p>
          <a:endParaRPr lang="ru-RU"/>
        </a:p>
      </dgm:t>
    </dgm:pt>
    <dgm:pt modelId="{5FED7EC5-18AF-4EE1-8339-ED024AFE3395}" type="pres">
      <dgm:prSet presAssocID="{8621CBE6-AD61-47B5-82C7-062514E707DB}" presName="hierRoot2" presStyleCnt="0">
        <dgm:presLayoutVars>
          <dgm:hierBranch val="init"/>
        </dgm:presLayoutVars>
      </dgm:prSet>
      <dgm:spPr/>
    </dgm:pt>
    <dgm:pt modelId="{6B4F8E7A-4F59-4175-B368-38CB87EB5A6A}" type="pres">
      <dgm:prSet presAssocID="{8621CBE6-AD61-47B5-82C7-062514E707DB}" presName="rootComposite" presStyleCnt="0"/>
      <dgm:spPr/>
    </dgm:pt>
    <dgm:pt modelId="{1ED716C4-7736-4C33-8FB7-C4D781BB1280}" type="pres">
      <dgm:prSet presAssocID="{8621CBE6-AD61-47B5-82C7-062514E707DB}" presName="rootText" presStyleLbl="node2" presStyleIdx="2" presStyleCnt="4">
        <dgm:presLayoutVars>
          <dgm:chPref val="3"/>
        </dgm:presLayoutVars>
      </dgm:prSet>
      <dgm:spPr/>
      <dgm:t>
        <a:bodyPr/>
        <a:lstStyle/>
        <a:p>
          <a:endParaRPr lang="uk-UA"/>
        </a:p>
      </dgm:t>
    </dgm:pt>
    <dgm:pt modelId="{FEE2C154-3877-470A-838B-D812738BFB9A}" type="pres">
      <dgm:prSet presAssocID="{8621CBE6-AD61-47B5-82C7-062514E707DB}" presName="rootConnector" presStyleLbl="node2" presStyleIdx="2" presStyleCnt="4"/>
      <dgm:spPr/>
      <dgm:t>
        <a:bodyPr/>
        <a:lstStyle/>
        <a:p>
          <a:endParaRPr lang="ru-RU"/>
        </a:p>
      </dgm:t>
    </dgm:pt>
    <dgm:pt modelId="{4ACE6D26-2E39-4D89-90B6-15EFB89DFCA2}" type="pres">
      <dgm:prSet presAssocID="{8621CBE6-AD61-47B5-82C7-062514E707DB}" presName="hierChild4" presStyleCnt="0"/>
      <dgm:spPr/>
    </dgm:pt>
    <dgm:pt modelId="{9CEBB2E9-2250-4D79-9512-D3AC65CC792C}" type="pres">
      <dgm:prSet presAssocID="{8621CBE6-AD61-47B5-82C7-062514E707DB}" presName="hierChild5" presStyleCnt="0"/>
      <dgm:spPr/>
    </dgm:pt>
    <dgm:pt modelId="{093B47D6-E019-4D3B-8392-6CAECCE0362A}" type="pres">
      <dgm:prSet presAssocID="{CAD8DE25-F7CB-4C8B-8B88-CE21E57B2DF7}" presName="Name37" presStyleLbl="parChTrans1D2" presStyleIdx="3" presStyleCnt="4"/>
      <dgm:spPr/>
      <dgm:t>
        <a:bodyPr/>
        <a:lstStyle/>
        <a:p>
          <a:endParaRPr lang="ru-RU"/>
        </a:p>
      </dgm:t>
    </dgm:pt>
    <dgm:pt modelId="{D0519F82-D55B-41E0-B7E9-DD0755711609}" type="pres">
      <dgm:prSet presAssocID="{3440CA2E-F362-4594-A921-8FAE4F6A17BE}" presName="hierRoot2" presStyleCnt="0">
        <dgm:presLayoutVars>
          <dgm:hierBranch val="init"/>
        </dgm:presLayoutVars>
      </dgm:prSet>
      <dgm:spPr/>
    </dgm:pt>
    <dgm:pt modelId="{A671C0D0-D626-4C32-A033-E6E081A73413}" type="pres">
      <dgm:prSet presAssocID="{3440CA2E-F362-4594-A921-8FAE4F6A17BE}" presName="rootComposite" presStyleCnt="0"/>
      <dgm:spPr/>
    </dgm:pt>
    <dgm:pt modelId="{B170B443-6AF0-48E2-84D6-FE258045DCA4}" type="pres">
      <dgm:prSet presAssocID="{3440CA2E-F362-4594-A921-8FAE4F6A17BE}" presName="rootText" presStyleLbl="node2" presStyleIdx="3" presStyleCnt="4">
        <dgm:presLayoutVars>
          <dgm:chPref val="3"/>
        </dgm:presLayoutVars>
      </dgm:prSet>
      <dgm:spPr/>
      <dgm:t>
        <a:bodyPr/>
        <a:lstStyle/>
        <a:p>
          <a:endParaRPr lang="uk-UA"/>
        </a:p>
      </dgm:t>
    </dgm:pt>
    <dgm:pt modelId="{250440B7-29EB-4F77-ACB5-56B9D5AC85F1}" type="pres">
      <dgm:prSet presAssocID="{3440CA2E-F362-4594-A921-8FAE4F6A17BE}" presName="rootConnector" presStyleLbl="node2" presStyleIdx="3" presStyleCnt="4"/>
      <dgm:spPr/>
      <dgm:t>
        <a:bodyPr/>
        <a:lstStyle/>
        <a:p>
          <a:endParaRPr lang="ru-RU"/>
        </a:p>
      </dgm:t>
    </dgm:pt>
    <dgm:pt modelId="{038CD7AB-8ADF-4DD9-B774-4042F8A8D113}" type="pres">
      <dgm:prSet presAssocID="{3440CA2E-F362-4594-A921-8FAE4F6A17BE}" presName="hierChild4" presStyleCnt="0"/>
      <dgm:spPr/>
    </dgm:pt>
    <dgm:pt modelId="{C6B053F9-919B-4015-84AA-F3D5BBAB4861}" type="pres">
      <dgm:prSet presAssocID="{3440CA2E-F362-4594-A921-8FAE4F6A17BE}" presName="hierChild5" presStyleCnt="0"/>
      <dgm:spPr/>
    </dgm:pt>
    <dgm:pt modelId="{0FA9B91C-EA40-40A5-B66E-C428D6C63668}" type="pres">
      <dgm:prSet presAssocID="{DC7217D5-2C5A-4732-8E47-3350ECD117DA}" presName="hierChild3" presStyleCnt="0"/>
      <dgm:spPr/>
    </dgm:pt>
  </dgm:ptLst>
  <dgm:cxnLst>
    <dgm:cxn modelId="{56563E31-E2B9-44AD-8DF5-C53940F0B4CA}" srcId="{DC7217D5-2C5A-4732-8E47-3350ECD117DA}" destId="{8621CBE6-AD61-47B5-82C7-062514E707DB}" srcOrd="2" destOrd="0" parTransId="{B07665E8-716F-4326-B523-F627D6005C3D}" sibTransId="{964B9A14-CF9F-4F8E-A83C-632C32A01252}"/>
    <dgm:cxn modelId="{20AFC061-8B95-4552-B76F-53E111EFADC5}" srcId="{DC7217D5-2C5A-4732-8E47-3350ECD117DA}" destId="{9C685F28-CFFA-4554-86B7-91C3625595F2}" srcOrd="0" destOrd="0" parTransId="{BCC13CEE-7B31-4A97-BF0A-67ED02BF49D7}" sibTransId="{22EBD0DF-67B9-4A78-B4E8-97986E4BCCD5}"/>
    <dgm:cxn modelId="{78CDA4A2-9AD5-40A0-970F-9C732EC66CAE}" type="presOf" srcId="{8AF91448-C0A5-4134-97F5-D5BE20172A94}" destId="{8A4ECEE3-703B-46E7-8202-49B47E50AA29}" srcOrd="0" destOrd="0" presId="urn:microsoft.com/office/officeart/2005/8/layout/orgChart1"/>
    <dgm:cxn modelId="{EB0915A2-8FC3-43F3-B027-6DD17A3621D7}" type="presOf" srcId="{3440CA2E-F362-4594-A921-8FAE4F6A17BE}" destId="{250440B7-29EB-4F77-ACB5-56B9D5AC85F1}" srcOrd="1" destOrd="0" presId="urn:microsoft.com/office/officeart/2005/8/layout/orgChart1"/>
    <dgm:cxn modelId="{9F9C76AD-18C0-4B9B-B070-E28FB7ADBDE8}" type="presOf" srcId="{3440CA2E-F362-4594-A921-8FAE4F6A17BE}" destId="{B170B443-6AF0-48E2-84D6-FE258045DCA4}" srcOrd="0" destOrd="0" presId="urn:microsoft.com/office/officeart/2005/8/layout/orgChart1"/>
    <dgm:cxn modelId="{E4C6EE73-2678-4F49-AD6F-0DEA955A26A7}" type="presOf" srcId="{CAD8DE25-F7CB-4C8B-8B88-CE21E57B2DF7}" destId="{093B47D6-E019-4D3B-8392-6CAECCE0362A}" srcOrd="0" destOrd="0" presId="urn:microsoft.com/office/officeart/2005/8/layout/orgChart1"/>
    <dgm:cxn modelId="{268FD632-2CD9-47E4-B0B1-75C8DD9C3800}" type="presOf" srcId="{DC7217D5-2C5A-4732-8E47-3350ECD117DA}" destId="{6A73740B-B415-4B37-ADEB-F40160417018}" srcOrd="1" destOrd="0" presId="urn:microsoft.com/office/officeart/2005/8/layout/orgChart1"/>
    <dgm:cxn modelId="{56EA5FC4-4AA7-4B8A-A844-AA0A7E9D0DE6}" type="presOf" srcId="{9C685F28-CFFA-4554-86B7-91C3625595F2}" destId="{1B61A2D1-2C39-4E62-A52B-A0DFA23743E5}" srcOrd="1" destOrd="0" presId="urn:microsoft.com/office/officeart/2005/8/layout/orgChart1"/>
    <dgm:cxn modelId="{95AA7EE7-BE9D-4B25-8347-A743D556D67D}" type="presOf" srcId="{82020747-BDB6-453A-8BEF-01ACF55DCB31}" destId="{8035A891-0516-4A7E-B0EC-CE15BC077F79}" srcOrd="0" destOrd="0" presId="urn:microsoft.com/office/officeart/2005/8/layout/orgChart1"/>
    <dgm:cxn modelId="{7DFEE46D-4F38-4B1F-8A8D-D784C89DF279}" type="presOf" srcId="{BCC13CEE-7B31-4A97-BF0A-67ED02BF49D7}" destId="{E53FEA62-651E-410B-90D6-030A94FE9CBA}" srcOrd="0" destOrd="0" presId="urn:microsoft.com/office/officeart/2005/8/layout/orgChart1"/>
    <dgm:cxn modelId="{1C566771-9E09-46A7-958D-AB97551470A3}" srcId="{82020747-BDB6-453A-8BEF-01ACF55DCB31}" destId="{DC7217D5-2C5A-4732-8E47-3350ECD117DA}" srcOrd="0" destOrd="0" parTransId="{B679465B-8DCF-4755-89F3-C7D1BFD0D23E}" sibTransId="{9C2FC1CC-6960-4001-8FCB-DB32F770EF96}"/>
    <dgm:cxn modelId="{18EFF406-BBA8-4A2D-87AA-D6F2ED28C223}" srcId="{DC7217D5-2C5A-4732-8E47-3350ECD117DA}" destId="{FA765A91-9555-411B-BA7F-84A296893808}" srcOrd="1" destOrd="0" parTransId="{8AF91448-C0A5-4134-97F5-D5BE20172A94}" sibTransId="{871618E3-D562-4276-93A4-C752F1F8F4F2}"/>
    <dgm:cxn modelId="{1211CF3B-E4DE-4114-9D33-CA61E011D476}" type="presOf" srcId="{8621CBE6-AD61-47B5-82C7-062514E707DB}" destId="{FEE2C154-3877-470A-838B-D812738BFB9A}" srcOrd="1" destOrd="0" presId="urn:microsoft.com/office/officeart/2005/8/layout/orgChart1"/>
    <dgm:cxn modelId="{177B5556-CA23-4807-A365-3F3560D5CD8A}" type="presOf" srcId="{FA765A91-9555-411B-BA7F-84A296893808}" destId="{A34E4B1F-AE55-4A60-8B18-B5C5007DCC6E}" srcOrd="1" destOrd="0" presId="urn:microsoft.com/office/officeart/2005/8/layout/orgChart1"/>
    <dgm:cxn modelId="{16339D23-EC23-45D9-9C4E-62C05F065B52}" type="presOf" srcId="{FA765A91-9555-411B-BA7F-84A296893808}" destId="{18278F59-72B9-4131-8B51-36C598CC683A}" srcOrd="0" destOrd="0" presId="urn:microsoft.com/office/officeart/2005/8/layout/orgChart1"/>
    <dgm:cxn modelId="{0F520929-02FB-490E-83B1-C52F0900107B}" type="presOf" srcId="{9C685F28-CFFA-4554-86B7-91C3625595F2}" destId="{C64BFCED-4A0D-4F9E-9D46-791D635E2A40}" srcOrd="0" destOrd="0" presId="urn:microsoft.com/office/officeart/2005/8/layout/orgChart1"/>
    <dgm:cxn modelId="{CE660860-6D75-4EFA-8ADD-D86DA01C3DC6}" type="presOf" srcId="{B07665E8-716F-4326-B523-F627D6005C3D}" destId="{AFF23949-D489-4D68-A55F-A9BA6E021CFF}" srcOrd="0" destOrd="0" presId="urn:microsoft.com/office/officeart/2005/8/layout/orgChart1"/>
    <dgm:cxn modelId="{4B75B047-4381-4542-AD2E-9B0941B5772E}" srcId="{DC7217D5-2C5A-4732-8E47-3350ECD117DA}" destId="{3440CA2E-F362-4594-A921-8FAE4F6A17BE}" srcOrd="3" destOrd="0" parTransId="{CAD8DE25-F7CB-4C8B-8B88-CE21E57B2DF7}" sibTransId="{B9FB9290-F940-4CE1-8B4C-B741C00307DC}"/>
    <dgm:cxn modelId="{90A39FD9-F9F5-49B0-B093-3874DD9FCB9C}" type="presOf" srcId="{DC7217D5-2C5A-4732-8E47-3350ECD117DA}" destId="{5D6DDF1F-6F91-4E7A-BF3D-7F441DE1257B}" srcOrd="0" destOrd="0" presId="urn:microsoft.com/office/officeart/2005/8/layout/orgChart1"/>
    <dgm:cxn modelId="{E3670B1E-904B-44ED-BEB1-34DB7F91CD9D}" type="presOf" srcId="{8621CBE6-AD61-47B5-82C7-062514E707DB}" destId="{1ED716C4-7736-4C33-8FB7-C4D781BB1280}" srcOrd="0" destOrd="0" presId="urn:microsoft.com/office/officeart/2005/8/layout/orgChart1"/>
    <dgm:cxn modelId="{658BF128-653F-4C2D-B231-3085AAA4A6B3}" type="presParOf" srcId="{8035A891-0516-4A7E-B0EC-CE15BC077F79}" destId="{CAD7B74D-42FD-4C66-9876-C20184417B9A}" srcOrd="0" destOrd="0" presId="urn:microsoft.com/office/officeart/2005/8/layout/orgChart1"/>
    <dgm:cxn modelId="{CEA4A040-5A0F-4AFB-B24E-FA26F3C2EE44}" type="presParOf" srcId="{CAD7B74D-42FD-4C66-9876-C20184417B9A}" destId="{E1100060-9BC4-4835-AF76-E202C4798268}" srcOrd="0" destOrd="0" presId="urn:microsoft.com/office/officeart/2005/8/layout/orgChart1"/>
    <dgm:cxn modelId="{90879076-1C2A-4C1F-8BD2-ABC647EDE7BD}" type="presParOf" srcId="{E1100060-9BC4-4835-AF76-E202C4798268}" destId="{5D6DDF1F-6F91-4E7A-BF3D-7F441DE1257B}" srcOrd="0" destOrd="0" presId="urn:microsoft.com/office/officeart/2005/8/layout/orgChart1"/>
    <dgm:cxn modelId="{7A45CDDE-36FD-49B3-B94F-496BF282C996}" type="presParOf" srcId="{E1100060-9BC4-4835-AF76-E202C4798268}" destId="{6A73740B-B415-4B37-ADEB-F40160417018}" srcOrd="1" destOrd="0" presId="urn:microsoft.com/office/officeart/2005/8/layout/orgChart1"/>
    <dgm:cxn modelId="{D3B7CA1D-7089-40F3-AB58-8038C2E9A6BA}" type="presParOf" srcId="{CAD7B74D-42FD-4C66-9876-C20184417B9A}" destId="{B4804C51-6A37-4C43-B75C-B7D3EAF167EA}" srcOrd="1" destOrd="0" presId="urn:microsoft.com/office/officeart/2005/8/layout/orgChart1"/>
    <dgm:cxn modelId="{5AD2C4C6-BB37-4A7E-95CA-17D421C36E34}" type="presParOf" srcId="{B4804C51-6A37-4C43-B75C-B7D3EAF167EA}" destId="{E53FEA62-651E-410B-90D6-030A94FE9CBA}" srcOrd="0" destOrd="0" presId="urn:microsoft.com/office/officeart/2005/8/layout/orgChart1"/>
    <dgm:cxn modelId="{55BC9D78-70E1-467C-92F6-55292159DE17}" type="presParOf" srcId="{B4804C51-6A37-4C43-B75C-B7D3EAF167EA}" destId="{D002EDD6-237D-46A8-AEFA-08BBA52DE569}" srcOrd="1" destOrd="0" presId="urn:microsoft.com/office/officeart/2005/8/layout/orgChart1"/>
    <dgm:cxn modelId="{5FE239E5-4713-4FBA-974C-1CC5A204E33A}" type="presParOf" srcId="{D002EDD6-237D-46A8-AEFA-08BBA52DE569}" destId="{45A646CE-3AD8-4BDE-A28C-778E23AFD532}" srcOrd="0" destOrd="0" presId="urn:microsoft.com/office/officeart/2005/8/layout/orgChart1"/>
    <dgm:cxn modelId="{58B2E73F-BD52-4FCE-84D9-B5FCEA23ACBC}" type="presParOf" srcId="{45A646CE-3AD8-4BDE-A28C-778E23AFD532}" destId="{C64BFCED-4A0D-4F9E-9D46-791D635E2A40}" srcOrd="0" destOrd="0" presId="urn:microsoft.com/office/officeart/2005/8/layout/orgChart1"/>
    <dgm:cxn modelId="{B9B56F6E-123E-4200-B53D-E77029BF3C43}" type="presParOf" srcId="{45A646CE-3AD8-4BDE-A28C-778E23AFD532}" destId="{1B61A2D1-2C39-4E62-A52B-A0DFA23743E5}" srcOrd="1" destOrd="0" presId="urn:microsoft.com/office/officeart/2005/8/layout/orgChart1"/>
    <dgm:cxn modelId="{122EFC68-310F-4274-A811-608B44571B0F}" type="presParOf" srcId="{D002EDD6-237D-46A8-AEFA-08BBA52DE569}" destId="{BD0FA271-00EE-4455-815A-A2B037B7F6E3}" srcOrd="1" destOrd="0" presId="urn:microsoft.com/office/officeart/2005/8/layout/orgChart1"/>
    <dgm:cxn modelId="{47EAB85D-BF9E-47A3-83A5-E32F9709D0E5}" type="presParOf" srcId="{D002EDD6-237D-46A8-AEFA-08BBA52DE569}" destId="{3CFC9104-B166-4E6A-9A6D-1D48A36A731E}" srcOrd="2" destOrd="0" presId="urn:microsoft.com/office/officeart/2005/8/layout/orgChart1"/>
    <dgm:cxn modelId="{E4DF0229-0E66-4D74-A37C-969138A982E9}" type="presParOf" srcId="{B4804C51-6A37-4C43-B75C-B7D3EAF167EA}" destId="{8A4ECEE3-703B-46E7-8202-49B47E50AA29}" srcOrd="2" destOrd="0" presId="urn:microsoft.com/office/officeart/2005/8/layout/orgChart1"/>
    <dgm:cxn modelId="{260AE601-09D0-489D-B3E9-7EE3114265A4}" type="presParOf" srcId="{B4804C51-6A37-4C43-B75C-B7D3EAF167EA}" destId="{8250BC36-20A6-4A50-AA08-4314696A79AA}" srcOrd="3" destOrd="0" presId="urn:microsoft.com/office/officeart/2005/8/layout/orgChart1"/>
    <dgm:cxn modelId="{10E9747A-FB66-4286-B684-2A4A5DAB5395}" type="presParOf" srcId="{8250BC36-20A6-4A50-AA08-4314696A79AA}" destId="{695E48AB-11EA-411F-9DC0-0805C34743DB}" srcOrd="0" destOrd="0" presId="urn:microsoft.com/office/officeart/2005/8/layout/orgChart1"/>
    <dgm:cxn modelId="{E39C7D5B-E325-4965-BF05-84E03E2D3F74}" type="presParOf" srcId="{695E48AB-11EA-411F-9DC0-0805C34743DB}" destId="{18278F59-72B9-4131-8B51-36C598CC683A}" srcOrd="0" destOrd="0" presId="urn:microsoft.com/office/officeart/2005/8/layout/orgChart1"/>
    <dgm:cxn modelId="{38EFF32E-DDD7-4D1C-B25F-AB19DFE1F21C}" type="presParOf" srcId="{695E48AB-11EA-411F-9DC0-0805C34743DB}" destId="{A34E4B1F-AE55-4A60-8B18-B5C5007DCC6E}" srcOrd="1" destOrd="0" presId="urn:microsoft.com/office/officeart/2005/8/layout/orgChart1"/>
    <dgm:cxn modelId="{6BA6D3C8-AC31-497F-9111-1AFB3E5BFDA0}" type="presParOf" srcId="{8250BC36-20A6-4A50-AA08-4314696A79AA}" destId="{8DB24E52-3172-47BC-89E2-F3F4168B464B}" srcOrd="1" destOrd="0" presId="urn:microsoft.com/office/officeart/2005/8/layout/orgChart1"/>
    <dgm:cxn modelId="{E464BC2E-A30E-46BA-9257-CDEF83A34445}" type="presParOf" srcId="{8250BC36-20A6-4A50-AA08-4314696A79AA}" destId="{B5958187-713F-42F5-8F4B-9686EF48C9B9}" srcOrd="2" destOrd="0" presId="urn:microsoft.com/office/officeart/2005/8/layout/orgChart1"/>
    <dgm:cxn modelId="{A664D0AA-0973-4B6B-B36C-0DBB6B9D9FDB}" type="presParOf" srcId="{B4804C51-6A37-4C43-B75C-B7D3EAF167EA}" destId="{AFF23949-D489-4D68-A55F-A9BA6E021CFF}" srcOrd="4" destOrd="0" presId="urn:microsoft.com/office/officeart/2005/8/layout/orgChart1"/>
    <dgm:cxn modelId="{880C9574-8192-4595-A0F6-FD69D2DA3957}" type="presParOf" srcId="{B4804C51-6A37-4C43-B75C-B7D3EAF167EA}" destId="{5FED7EC5-18AF-4EE1-8339-ED024AFE3395}" srcOrd="5" destOrd="0" presId="urn:microsoft.com/office/officeart/2005/8/layout/orgChart1"/>
    <dgm:cxn modelId="{DAEAC114-F15C-4791-AB75-8F8A6DC6091E}" type="presParOf" srcId="{5FED7EC5-18AF-4EE1-8339-ED024AFE3395}" destId="{6B4F8E7A-4F59-4175-B368-38CB87EB5A6A}" srcOrd="0" destOrd="0" presId="urn:microsoft.com/office/officeart/2005/8/layout/orgChart1"/>
    <dgm:cxn modelId="{C8C1A5E4-28C3-4857-882B-0C1884678E3A}" type="presParOf" srcId="{6B4F8E7A-4F59-4175-B368-38CB87EB5A6A}" destId="{1ED716C4-7736-4C33-8FB7-C4D781BB1280}" srcOrd="0" destOrd="0" presId="urn:microsoft.com/office/officeart/2005/8/layout/orgChart1"/>
    <dgm:cxn modelId="{61848254-4BEB-48EF-9857-BE7233066E38}" type="presParOf" srcId="{6B4F8E7A-4F59-4175-B368-38CB87EB5A6A}" destId="{FEE2C154-3877-470A-838B-D812738BFB9A}" srcOrd="1" destOrd="0" presId="urn:microsoft.com/office/officeart/2005/8/layout/orgChart1"/>
    <dgm:cxn modelId="{E8859767-3896-43AA-A3F3-DF455D31F0D3}" type="presParOf" srcId="{5FED7EC5-18AF-4EE1-8339-ED024AFE3395}" destId="{4ACE6D26-2E39-4D89-90B6-15EFB89DFCA2}" srcOrd="1" destOrd="0" presId="urn:microsoft.com/office/officeart/2005/8/layout/orgChart1"/>
    <dgm:cxn modelId="{E8571055-1596-4CDF-AEA1-78B52FBABE5C}" type="presParOf" srcId="{5FED7EC5-18AF-4EE1-8339-ED024AFE3395}" destId="{9CEBB2E9-2250-4D79-9512-D3AC65CC792C}" srcOrd="2" destOrd="0" presId="urn:microsoft.com/office/officeart/2005/8/layout/orgChart1"/>
    <dgm:cxn modelId="{B9073A8A-23E4-47A9-A2A9-9E7927D536CF}" type="presParOf" srcId="{B4804C51-6A37-4C43-B75C-B7D3EAF167EA}" destId="{093B47D6-E019-4D3B-8392-6CAECCE0362A}" srcOrd="6" destOrd="0" presId="urn:microsoft.com/office/officeart/2005/8/layout/orgChart1"/>
    <dgm:cxn modelId="{83905AA1-39F4-4CA6-807C-BB1928D962A2}" type="presParOf" srcId="{B4804C51-6A37-4C43-B75C-B7D3EAF167EA}" destId="{D0519F82-D55B-41E0-B7E9-DD0755711609}" srcOrd="7" destOrd="0" presId="urn:microsoft.com/office/officeart/2005/8/layout/orgChart1"/>
    <dgm:cxn modelId="{D345064A-B891-4690-B440-8FF5CC2B035C}" type="presParOf" srcId="{D0519F82-D55B-41E0-B7E9-DD0755711609}" destId="{A671C0D0-D626-4C32-A033-E6E081A73413}" srcOrd="0" destOrd="0" presId="urn:microsoft.com/office/officeart/2005/8/layout/orgChart1"/>
    <dgm:cxn modelId="{964D0BE7-1FB2-4DC5-9131-6B3259FAF8D9}" type="presParOf" srcId="{A671C0D0-D626-4C32-A033-E6E081A73413}" destId="{B170B443-6AF0-48E2-84D6-FE258045DCA4}" srcOrd="0" destOrd="0" presId="urn:microsoft.com/office/officeart/2005/8/layout/orgChart1"/>
    <dgm:cxn modelId="{74D31D9D-9F3C-401E-9F06-47456ACF50F7}" type="presParOf" srcId="{A671C0D0-D626-4C32-A033-E6E081A73413}" destId="{250440B7-29EB-4F77-ACB5-56B9D5AC85F1}" srcOrd="1" destOrd="0" presId="urn:microsoft.com/office/officeart/2005/8/layout/orgChart1"/>
    <dgm:cxn modelId="{6B26EEB1-07C8-460F-8877-93E67F86B31E}" type="presParOf" srcId="{D0519F82-D55B-41E0-B7E9-DD0755711609}" destId="{038CD7AB-8ADF-4DD9-B774-4042F8A8D113}" srcOrd="1" destOrd="0" presId="urn:microsoft.com/office/officeart/2005/8/layout/orgChart1"/>
    <dgm:cxn modelId="{F9E5444B-703A-4023-ADA8-8DA786CC5805}" type="presParOf" srcId="{D0519F82-D55B-41E0-B7E9-DD0755711609}" destId="{C6B053F9-919B-4015-84AA-F3D5BBAB4861}" srcOrd="2" destOrd="0" presId="urn:microsoft.com/office/officeart/2005/8/layout/orgChart1"/>
    <dgm:cxn modelId="{93DECD27-FFF7-4A40-B3B5-F8315D85CADC}" type="presParOf" srcId="{CAD7B74D-42FD-4C66-9876-C20184417B9A}" destId="{0FA9B91C-EA40-40A5-B66E-C428D6C636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9A4812-EC48-4D08-A90F-33D967720710}" type="doc">
      <dgm:prSet loTypeId="urn:microsoft.com/office/officeart/2008/layout/RadialCluster" loCatId="cycle" qsTypeId="urn:microsoft.com/office/officeart/2005/8/quickstyle/simple1#2" qsCatId="simple" csTypeId="urn:microsoft.com/office/officeart/2005/8/colors/colorful1#2" csCatId="colorful" phldr="1"/>
      <dgm:spPr/>
      <dgm:t>
        <a:bodyPr/>
        <a:lstStyle/>
        <a:p>
          <a:endParaRPr lang="uk-UA"/>
        </a:p>
      </dgm:t>
    </dgm:pt>
    <dgm:pt modelId="{27E51188-B8DB-4AE1-981E-F5C8136B011F}">
      <dgm:prSet phldrT="[Текст]" custT="1"/>
      <dgm:spPr/>
      <dgm:t>
        <a:bodyPr/>
        <a:lstStyle/>
        <a:p>
          <a:r>
            <a:rPr lang="uk-UA" sz="2400" dirty="0" smtClean="0"/>
            <a:t>За  призначенням</a:t>
          </a:r>
          <a:endParaRPr lang="uk-UA" sz="2400" dirty="0"/>
        </a:p>
      </dgm:t>
    </dgm:pt>
    <dgm:pt modelId="{A30AF761-4747-4B24-9CCA-A3775C08F529}" type="parTrans" cxnId="{C6B161CC-0A07-4CF8-9938-5E6956788AD3}">
      <dgm:prSet/>
      <dgm:spPr/>
      <dgm:t>
        <a:bodyPr/>
        <a:lstStyle/>
        <a:p>
          <a:endParaRPr lang="uk-UA" sz="2000"/>
        </a:p>
      </dgm:t>
    </dgm:pt>
    <dgm:pt modelId="{D1B53F0C-926D-4081-8F2B-4204FCF24F5C}" type="sibTrans" cxnId="{C6B161CC-0A07-4CF8-9938-5E6956788AD3}">
      <dgm:prSet/>
      <dgm:spPr/>
      <dgm:t>
        <a:bodyPr/>
        <a:lstStyle/>
        <a:p>
          <a:endParaRPr lang="uk-UA" sz="2000"/>
        </a:p>
      </dgm:t>
    </dgm:pt>
    <dgm:pt modelId="{D4BF56FF-6F8F-4BCB-AC37-C8DC77C2E9CB}">
      <dgm:prSet phldrT="[Текст]" custT="1"/>
      <dgm:spPr/>
      <dgm:t>
        <a:bodyPr/>
        <a:lstStyle/>
        <a:p>
          <a:r>
            <a:rPr lang="uk-UA" sz="2000" dirty="0" smtClean="0"/>
            <a:t>зернові (</a:t>
          </a:r>
          <a:r>
            <a:rPr lang="uk-UA" sz="2000" dirty="0" err="1" smtClean="0"/>
            <a:t>зернотукові</a:t>
          </a:r>
          <a:r>
            <a:rPr lang="uk-UA" sz="2000" dirty="0" smtClean="0"/>
            <a:t>)</a:t>
          </a:r>
        </a:p>
        <a:p>
          <a:r>
            <a:rPr lang="uk-UA" sz="2000" b="1" u="sng" dirty="0" smtClean="0"/>
            <a:t>УНІВЕРСАЛЬНІ</a:t>
          </a:r>
          <a:endParaRPr lang="uk-UA" sz="2000" b="1" u="sng" dirty="0"/>
        </a:p>
      </dgm:t>
    </dgm:pt>
    <dgm:pt modelId="{C228D1AC-536F-4307-A6A2-1C89935CAD93}" type="parTrans" cxnId="{F2FF9B23-C276-4D63-968D-DDCEF1E159FF}">
      <dgm:prSet/>
      <dgm:spPr/>
      <dgm:t>
        <a:bodyPr/>
        <a:lstStyle/>
        <a:p>
          <a:endParaRPr lang="uk-UA" sz="2000"/>
        </a:p>
      </dgm:t>
    </dgm:pt>
    <dgm:pt modelId="{394A7258-1994-43E5-A8DF-2D60B07A1D13}" type="sibTrans" cxnId="{F2FF9B23-C276-4D63-968D-DDCEF1E159FF}">
      <dgm:prSet/>
      <dgm:spPr/>
      <dgm:t>
        <a:bodyPr/>
        <a:lstStyle/>
        <a:p>
          <a:endParaRPr lang="uk-UA" sz="2000"/>
        </a:p>
      </dgm:t>
    </dgm:pt>
    <dgm:pt modelId="{B56AF49A-F1BD-48F5-8077-11F10768AC56}">
      <dgm:prSet phldrT="[Текст]" custT="1"/>
      <dgm:spPr/>
      <dgm:t>
        <a:bodyPr/>
        <a:lstStyle/>
        <a:p>
          <a:r>
            <a:rPr lang="uk-UA" sz="2000" dirty="0" smtClean="0"/>
            <a:t> зерно-трав’яні</a:t>
          </a:r>
          <a:endParaRPr lang="uk-UA" sz="2000" dirty="0"/>
        </a:p>
      </dgm:t>
    </dgm:pt>
    <dgm:pt modelId="{E5454E3C-F812-4DF2-AD8A-A8D1BB139CB7}" type="parTrans" cxnId="{A54B4D5B-2581-44F0-A62C-D28CB5B54390}">
      <dgm:prSet/>
      <dgm:spPr/>
      <dgm:t>
        <a:bodyPr/>
        <a:lstStyle/>
        <a:p>
          <a:endParaRPr lang="uk-UA" sz="2000"/>
        </a:p>
      </dgm:t>
    </dgm:pt>
    <dgm:pt modelId="{C12F63F5-4647-4E07-BD4D-181AEFA98ED7}" type="sibTrans" cxnId="{A54B4D5B-2581-44F0-A62C-D28CB5B54390}">
      <dgm:prSet/>
      <dgm:spPr/>
      <dgm:t>
        <a:bodyPr/>
        <a:lstStyle/>
        <a:p>
          <a:endParaRPr lang="uk-UA" sz="2000"/>
        </a:p>
      </dgm:t>
    </dgm:pt>
    <dgm:pt modelId="{503B7BD8-2D05-41AA-B736-4AA24C958750}">
      <dgm:prSet phldrT="[Текст]" custT="1"/>
      <dgm:spPr/>
      <dgm:t>
        <a:bodyPr/>
        <a:lstStyle/>
        <a:p>
          <a:r>
            <a:rPr lang="uk-UA" sz="2000" dirty="0" smtClean="0"/>
            <a:t>кукурудзяні</a:t>
          </a:r>
          <a:endParaRPr lang="uk-UA" sz="2000" dirty="0"/>
        </a:p>
      </dgm:t>
    </dgm:pt>
    <dgm:pt modelId="{7CD65B70-FE36-4A1C-9A32-5EDFD87895F5}" type="parTrans" cxnId="{0D2C7640-11D1-4D22-9C1C-B4E455FC2370}">
      <dgm:prSet/>
      <dgm:spPr/>
      <dgm:t>
        <a:bodyPr/>
        <a:lstStyle/>
        <a:p>
          <a:endParaRPr lang="uk-UA" sz="2000"/>
        </a:p>
      </dgm:t>
    </dgm:pt>
    <dgm:pt modelId="{5845B7EB-1221-4ED0-9EF1-1AAA4A64DB64}" type="sibTrans" cxnId="{0D2C7640-11D1-4D22-9C1C-B4E455FC2370}">
      <dgm:prSet/>
      <dgm:spPr/>
      <dgm:t>
        <a:bodyPr/>
        <a:lstStyle/>
        <a:p>
          <a:endParaRPr lang="uk-UA" sz="2000"/>
        </a:p>
      </dgm:t>
    </dgm:pt>
    <dgm:pt modelId="{F289C3C7-8CA2-4113-BE8B-BD9CAB11F448}">
      <dgm:prSet phldrT="[Текст]" custT="1"/>
      <dgm:spPr/>
      <dgm:t>
        <a:bodyPr/>
        <a:lstStyle/>
        <a:p>
          <a:r>
            <a:rPr lang="uk-UA" sz="2000" dirty="0" smtClean="0"/>
            <a:t>бурякові</a:t>
          </a:r>
          <a:endParaRPr lang="uk-UA" sz="2000" dirty="0"/>
        </a:p>
      </dgm:t>
    </dgm:pt>
    <dgm:pt modelId="{A62F06FA-3128-4C36-A23E-923B926486DB}" type="parTrans" cxnId="{6FD1CF85-B218-4D6C-B5FE-66A67404FB0D}">
      <dgm:prSet/>
      <dgm:spPr/>
      <dgm:t>
        <a:bodyPr/>
        <a:lstStyle/>
        <a:p>
          <a:endParaRPr lang="uk-UA" sz="2000"/>
        </a:p>
      </dgm:t>
    </dgm:pt>
    <dgm:pt modelId="{5CC4B9CA-D41A-4BDE-901A-D8693CC10962}" type="sibTrans" cxnId="{6FD1CF85-B218-4D6C-B5FE-66A67404FB0D}">
      <dgm:prSet/>
      <dgm:spPr/>
      <dgm:t>
        <a:bodyPr/>
        <a:lstStyle/>
        <a:p>
          <a:endParaRPr lang="uk-UA" sz="2000"/>
        </a:p>
      </dgm:t>
    </dgm:pt>
    <dgm:pt modelId="{9AFE6233-3FA5-4939-8099-2D91A924278D}">
      <dgm:prSet phldrT="[Текст]" custT="1"/>
      <dgm:spPr/>
      <dgm:t>
        <a:bodyPr/>
        <a:lstStyle/>
        <a:p>
          <a:r>
            <a:rPr lang="uk-UA" sz="2000" dirty="0" smtClean="0"/>
            <a:t>овочеві</a:t>
          </a:r>
          <a:endParaRPr lang="uk-UA" sz="2000" dirty="0"/>
        </a:p>
      </dgm:t>
    </dgm:pt>
    <dgm:pt modelId="{A33BED6E-418A-4969-8628-4791E85AA87D}" type="parTrans" cxnId="{AB8FC183-D687-4713-99B3-8C0F587ED9A2}">
      <dgm:prSet/>
      <dgm:spPr/>
      <dgm:t>
        <a:bodyPr/>
        <a:lstStyle/>
        <a:p>
          <a:endParaRPr lang="uk-UA" sz="2000"/>
        </a:p>
      </dgm:t>
    </dgm:pt>
    <dgm:pt modelId="{821A716E-395C-4858-99E3-D789895C7D51}" type="sibTrans" cxnId="{AB8FC183-D687-4713-99B3-8C0F587ED9A2}">
      <dgm:prSet/>
      <dgm:spPr/>
      <dgm:t>
        <a:bodyPr/>
        <a:lstStyle/>
        <a:p>
          <a:endParaRPr lang="uk-UA" sz="2000"/>
        </a:p>
      </dgm:t>
    </dgm:pt>
    <dgm:pt modelId="{B246F3E8-464F-4992-BCE9-7E2144B61D00}">
      <dgm:prSet phldrT="[Текст]" custT="1"/>
      <dgm:spPr/>
      <dgm:t>
        <a:bodyPr/>
        <a:lstStyle/>
        <a:p>
          <a:r>
            <a:rPr lang="uk-UA" sz="2000" dirty="0" smtClean="0"/>
            <a:t>рисові</a:t>
          </a:r>
          <a:endParaRPr lang="uk-UA" sz="2000" dirty="0"/>
        </a:p>
      </dgm:t>
    </dgm:pt>
    <dgm:pt modelId="{F9CA460E-7D4C-413C-9BB6-EB03EB44B660}" type="parTrans" cxnId="{1C9E882C-C02B-466B-A2DE-6320E279A867}">
      <dgm:prSet/>
      <dgm:spPr/>
      <dgm:t>
        <a:bodyPr/>
        <a:lstStyle/>
        <a:p>
          <a:endParaRPr lang="uk-UA" sz="2000"/>
        </a:p>
      </dgm:t>
    </dgm:pt>
    <dgm:pt modelId="{DD122980-8AAB-4DD0-817A-9BBF2120000B}" type="sibTrans" cxnId="{1C9E882C-C02B-466B-A2DE-6320E279A867}">
      <dgm:prSet/>
      <dgm:spPr/>
      <dgm:t>
        <a:bodyPr/>
        <a:lstStyle/>
        <a:p>
          <a:endParaRPr lang="uk-UA" sz="2000"/>
        </a:p>
      </dgm:t>
    </dgm:pt>
    <dgm:pt modelId="{C3E5F249-3A01-4E4A-9387-6943B22165A8}">
      <dgm:prSet phldrT="[Текст]" custT="1"/>
      <dgm:spPr/>
      <dgm:t>
        <a:bodyPr/>
        <a:lstStyle/>
        <a:p>
          <a:r>
            <a:rPr lang="uk-UA" sz="2000" dirty="0" smtClean="0"/>
            <a:t>льонові</a:t>
          </a:r>
          <a:endParaRPr lang="uk-UA" sz="2000" dirty="0"/>
        </a:p>
      </dgm:t>
    </dgm:pt>
    <dgm:pt modelId="{E3CDDFAD-9CAC-4360-962E-C986BF286AFC}" type="parTrans" cxnId="{19A3E480-C920-4867-9918-EB6A5DD0659C}">
      <dgm:prSet/>
      <dgm:spPr/>
      <dgm:t>
        <a:bodyPr/>
        <a:lstStyle/>
        <a:p>
          <a:endParaRPr lang="uk-UA" sz="2000"/>
        </a:p>
      </dgm:t>
    </dgm:pt>
    <dgm:pt modelId="{9FA05D64-2D7C-4898-92D7-524F93B80308}" type="sibTrans" cxnId="{19A3E480-C920-4867-9918-EB6A5DD0659C}">
      <dgm:prSet/>
      <dgm:spPr/>
      <dgm:t>
        <a:bodyPr/>
        <a:lstStyle/>
        <a:p>
          <a:endParaRPr lang="uk-UA" sz="2000"/>
        </a:p>
      </dgm:t>
    </dgm:pt>
    <dgm:pt modelId="{18332C5C-AB0A-4620-AD9F-4D5038A7A93F}">
      <dgm:prSet phldrT="[Текст]"/>
      <dgm:spPr/>
      <dgm:t>
        <a:bodyPr/>
        <a:lstStyle/>
        <a:p>
          <a:endParaRPr lang="ru-RU"/>
        </a:p>
      </dgm:t>
    </dgm:pt>
    <dgm:pt modelId="{B275DC27-20A0-404B-AB58-223A6375478C}" type="parTrans" cxnId="{D2FE9DFD-312C-43B0-8E98-7FA492B472B9}">
      <dgm:prSet/>
      <dgm:spPr/>
      <dgm:t>
        <a:bodyPr/>
        <a:lstStyle/>
        <a:p>
          <a:endParaRPr lang="uk-UA" sz="2000"/>
        </a:p>
      </dgm:t>
    </dgm:pt>
    <dgm:pt modelId="{F3A1EB5A-ECA2-4655-B431-871CC6130918}" type="sibTrans" cxnId="{D2FE9DFD-312C-43B0-8E98-7FA492B472B9}">
      <dgm:prSet/>
      <dgm:spPr/>
      <dgm:t>
        <a:bodyPr/>
        <a:lstStyle/>
        <a:p>
          <a:endParaRPr lang="uk-UA" sz="2000"/>
        </a:p>
      </dgm:t>
    </dgm:pt>
    <dgm:pt modelId="{3634D682-7AC8-458A-BD13-021157310233}">
      <dgm:prSet phldrT="[Текст]"/>
      <dgm:spPr/>
      <dgm:t>
        <a:bodyPr/>
        <a:lstStyle/>
        <a:p>
          <a:endParaRPr lang="ru-RU"/>
        </a:p>
      </dgm:t>
    </dgm:pt>
    <dgm:pt modelId="{B75FB447-D822-4DA2-89A8-06AC662BAF2D}" type="parTrans" cxnId="{E1FE5F1A-C981-47CD-A380-B10B85DC1CD7}">
      <dgm:prSet/>
      <dgm:spPr/>
      <dgm:t>
        <a:bodyPr/>
        <a:lstStyle/>
        <a:p>
          <a:endParaRPr lang="uk-UA" sz="2000"/>
        </a:p>
      </dgm:t>
    </dgm:pt>
    <dgm:pt modelId="{2AB8C97A-7AD3-46F8-9F46-2AFA89BBC82B}" type="sibTrans" cxnId="{E1FE5F1A-C981-47CD-A380-B10B85DC1CD7}">
      <dgm:prSet/>
      <dgm:spPr/>
      <dgm:t>
        <a:bodyPr/>
        <a:lstStyle/>
        <a:p>
          <a:endParaRPr lang="uk-UA" sz="2000"/>
        </a:p>
      </dgm:t>
    </dgm:pt>
    <dgm:pt modelId="{68056C57-41F4-4105-8FDF-82820E32058B}" type="pres">
      <dgm:prSet presAssocID="{A59A4812-EC48-4D08-A90F-33D967720710}" presName="Name0" presStyleCnt="0">
        <dgm:presLayoutVars>
          <dgm:chMax val="1"/>
          <dgm:chPref val="1"/>
          <dgm:dir/>
          <dgm:animOne val="branch"/>
          <dgm:animLvl val="lvl"/>
        </dgm:presLayoutVars>
      </dgm:prSet>
      <dgm:spPr/>
      <dgm:t>
        <a:bodyPr/>
        <a:lstStyle/>
        <a:p>
          <a:endParaRPr lang="ru-RU"/>
        </a:p>
      </dgm:t>
    </dgm:pt>
    <dgm:pt modelId="{F4781B59-0DBA-4FBA-8428-086F39D9C39F}" type="pres">
      <dgm:prSet presAssocID="{27E51188-B8DB-4AE1-981E-F5C8136B011F}" presName="singleCycle" presStyleCnt="0"/>
      <dgm:spPr/>
    </dgm:pt>
    <dgm:pt modelId="{F191093D-4660-4A5C-8C17-E809AC2C032A}" type="pres">
      <dgm:prSet presAssocID="{27E51188-B8DB-4AE1-981E-F5C8136B011F}" presName="singleCenter" presStyleLbl="node1" presStyleIdx="0" presStyleCnt="8" custScaleX="136683">
        <dgm:presLayoutVars>
          <dgm:chMax val="7"/>
          <dgm:chPref val="7"/>
        </dgm:presLayoutVars>
      </dgm:prSet>
      <dgm:spPr/>
      <dgm:t>
        <a:bodyPr/>
        <a:lstStyle/>
        <a:p>
          <a:endParaRPr lang="ru-RU"/>
        </a:p>
      </dgm:t>
    </dgm:pt>
    <dgm:pt modelId="{21E1285E-7C94-4B6E-B8EA-EEF8A658B7DF}" type="pres">
      <dgm:prSet presAssocID="{C228D1AC-536F-4307-A6A2-1C89935CAD93}" presName="Name56" presStyleLbl="parChTrans1D2" presStyleIdx="0" presStyleCnt="7"/>
      <dgm:spPr/>
      <dgm:t>
        <a:bodyPr/>
        <a:lstStyle/>
        <a:p>
          <a:endParaRPr lang="ru-RU"/>
        </a:p>
      </dgm:t>
    </dgm:pt>
    <dgm:pt modelId="{877E290D-C06A-4CE6-B4D2-DFA4A56BD182}" type="pres">
      <dgm:prSet presAssocID="{D4BF56FF-6F8F-4BCB-AC37-C8DC77C2E9CB}" presName="text0" presStyleLbl="node1" presStyleIdx="1" presStyleCnt="8" custScaleX="186051">
        <dgm:presLayoutVars>
          <dgm:bulletEnabled val="1"/>
        </dgm:presLayoutVars>
      </dgm:prSet>
      <dgm:spPr/>
      <dgm:t>
        <a:bodyPr/>
        <a:lstStyle/>
        <a:p>
          <a:endParaRPr lang="uk-UA"/>
        </a:p>
      </dgm:t>
    </dgm:pt>
    <dgm:pt modelId="{A608DD0B-BEFC-4F14-B7B9-00112523B672}" type="pres">
      <dgm:prSet presAssocID="{E5454E3C-F812-4DF2-AD8A-A8D1BB139CB7}" presName="Name56" presStyleLbl="parChTrans1D2" presStyleIdx="1" presStyleCnt="7"/>
      <dgm:spPr/>
      <dgm:t>
        <a:bodyPr/>
        <a:lstStyle/>
        <a:p>
          <a:endParaRPr lang="ru-RU"/>
        </a:p>
      </dgm:t>
    </dgm:pt>
    <dgm:pt modelId="{F6CA9FAC-477F-4550-8003-64708B1F5ED1}" type="pres">
      <dgm:prSet presAssocID="{B56AF49A-F1BD-48F5-8077-11F10768AC56}" presName="text0" presStyleLbl="node1" presStyleIdx="2" presStyleCnt="8">
        <dgm:presLayoutVars>
          <dgm:bulletEnabled val="1"/>
        </dgm:presLayoutVars>
      </dgm:prSet>
      <dgm:spPr/>
      <dgm:t>
        <a:bodyPr/>
        <a:lstStyle/>
        <a:p>
          <a:endParaRPr lang="ru-RU"/>
        </a:p>
      </dgm:t>
    </dgm:pt>
    <dgm:pt modelId="{B30FBCD8-183A-437F-8714-DC3D30D405FE}" type="pres">
      <dgm:prSet presAssocID="{7CD65B70-FE36-4A1C-9A32-5EDFD87895F5}" presName="Name56" presStyleLbl="parChTrans1D2" presStyleIdx="2" presStyleCnt="7"/>
      <dgm:spPr/>
      <dgm:t>
        <a:bodyPr/>
        <a:lstStyle/>
        <a:p>
          <a:endParaRPr lang="ru-RU"/>
        </a:p>
      </dgm:t>
    </dgm:pt>
    <dgm:pt modelId="{80097F03-CECF-497C-892C-5A34C2E3DA37}" type="pres">
      <dgm:prSet presAssocID="{503B7BD8-2D05-41AA-B736-4AA24C958750}" presName="text0" presStyleLbl="node1" presStyleIdx="3" presStyleCnt="8" custScaleX="152804">
        <dgm:presLayoutVars>
          <dgm:bulletEnabled val="1"/>
        </dgm:presLayoutVars>
      </dgm:prSet>
      <dgm:spPr/>
      <dgm:t>
        <a:bodyPr/>
        <a:lstStyle/>
        <a:p>
          <a:endParaRPr lang="ru-RU"/>
        </a:p>
      </dgm:t>
    </dgm:pt>
    <dgm:pt modelId="{2624D413-45AD-42CA-9FD3-C7B20B4B220B}" type="pres">
      <dgm:prSet presAssocID="{A62F06FA-3128-4C36-A23E-923B926486DB}" presName="Name56" presStyleLbl="parChTrans1D2" presStyleIdx="3" presStyleCnt="7"/>
      <dgm:spPr/>
      <dgm:t>
        <a:bodyPr/>
        <a:lstStyle/>
        <a:p>
          <a:endParaRPr lang="ru-RU"/>
        </a:p>
      </dgm:t>
    </dgm:pt>
    <dgm:pt modelId="{A0CE6822-A7C2-4E42-8C86-CEFF062DCEE0}" type="pres">
      <dgm:prSet presAssocID="{F289C3C7-8CA2-4113-BE8B-BD9CAB11F448}" presName="text0" presStyleLbl="node1" presStyleIdx="4" presStyleCnt="8">
        <dgm:presLayoutVars>
          <dgm:bulletEnabled val="1"/>
        </dgm:presLayoutVars>
      </dgm:prSet>
      <dgm:spPr/>
      <dgm:t>
        <a:bodyPr/>
        <a:lstStyle/>
        <a:p>
          <a:endParaRPr lang="ru-RU"/>
        </a:p>
      </dgm:t>
    </dgm:pt>
    <dgm:pt modelId="{5284AF7B-1A80-4D23-B08D-E1B871E3CDF4}" type="pres">
      <dgm:prSet presAssocID="{A33BED6E-418A-4969-8628-4791E85AA87D}" presName="Name56" presStyleLbl="parChTrans1D2" presStyleIdx="4" presStyleCnt="7"/>
      <dgm:spPr/>
      <dgm:t>
        <a:bodyPr/>
        <a:lstStyle/>
        <a:p>
          <a:endParaRPr lang="ru-RU"/>
        </a:p>
      </dgm:t>
    </dgm:pt>
    <dgm:pt modelId="{AA53A4BE-CEE1-4471-B558-9BA506DAB55B}" type="pres">
      <dgm:prSet presAssocID="{9AFE6233-3FA5-4939-8099-2D91A924278D}" presName="text0" presStyleLbl="node1" presStyleIdx="5" presStyleCnt="8">
        <dgm:presLayoutVars>
          <dgm:bulletEnabled val="1"/>
        </dgm:presLayoutVars>
      </dgm:prSet>
      <dgm:spPr/>
      <dgm:t>
        <a:bodyPr/>
        <a:lstStyle/>
        <a:p>
          <a:endParaRPr lang="ru-RU"/>
        </a:p>
      </dgm:t>
    </dgm:pt>
    <dgm:pt modelId="{02CCBD48-0943-40C6-A2A8-9C5B28C8A5A7}" type="pres">
      <dgm:prSet presAssocID="{F9CA460E-7D4C-413C-9BB6-EB03EB44B660}" presName="Name56" presStyleLbl="parChTrans1D2" presStyleIdx="5" presStyleCnt="7"/>
      <dgm:spPr/>
      <dgm:t>
        <a:bodyPr/>
        <a:lstStyle/>
        <a:p>
          <a:endParaRPr lang="ru-RU"/>
        </a:p>
      </dgm:t>
    </dgm:pt>
    <dgm:pt modelId="{E8405727-A470-4732-A093-D48CEBE38F7C}" type="pres">
      <dgm:prSet presAssocID="{B246F3E8-464F-4992-BCE9-7E2144B61D00}" presName="text0" presStyleLbl="node1" presStyleIdx="6" presStyleCnt="8">
        <dgm:presLayoutVars>
          <dgm:bulletEnabled val="1"/>
        </dgm:presLayoutVars>
      </dgm:prSet>
      <dgm:spPr/>
      <dgm:t>
        <a:bodyPr/>
        <a:lstStyle/>
        <a:p>
          <a:endParaRPr lang="ru-RU"/>
        </a:p>
      </dgm:t>
    </dgm:pt>
    <dgm:pt modelId="{985DF7B2-D27E-45F3-A8BE-980D9A18DF63}" type="pres">
      <dgm:prSet presAssocID="{E3CDDFAD-9CAC-4360-962E-C986BF286AFC}" presName="Name56" presStyleLbl="parChTrans1D2" presStyleIdx="6" presStyleCnt="7"/>
      <dgm:spPr/>
      <dgm:t>
        <a:bodyPr/>
        <a:lstStyle/>
        <a:p>
          <a:endParaRPr lang="ru-RU"/>
        </a:p>
      </dgm:t>
    </dgm:pt>
    <dgm:pt modelId="{2920B27A-5B88-4C52-B7C8-48B506793CBF}" type="pres">
      <dgm:prSet presAssocID="{C3E5F249-3A01-4E4A-9387-6943B22165A8}" presName="text0" presStyleLbl="node1" presStyleIdx="7" presStyleCnt="8">
        <dgm:presLayoutVars>
          <dgm:bulletEnabled val="1"/>
        </dgm:presLayoutVars>
      </dgm:prSet>
      <dgm:spPr/>
      <dgm:t>
        <a:bodyPr/>
        <a:lstStyle/>
        <a:p>
          <a:endParaRPr lang="ru-RU"/>
        </a:p>
      </dgm:t>
    </dgm:pt>
  </dgm:ptLst>
  <dgm:cxnLst>
    <dgm:cxn modelId="{D2FE9DFD-312C-43B0-8E98-7FA492B472B9}" srcId="{27E51188-B8DB-4AE1-981E-F5C8136B011F}" destId="{18332C5C-AB0A-4620-AD9F-4D5038A7A93F}" srcOrd="7" destOrd="0" parTransId="{B275DC27-20A0-404B-AB58-223A6375478C}" sibTransId="{F3A1EB5A-ECA2-4655-B431-871CC6130918}"/>
    <dgm:cxn modelId="{9278588C-0991-4CBB-9B6E-31989A38265D}" type="presOf" srcId="{E3CDDFAD-9CAC-4360-962E-C986BF286AFC}" destId="{985DF7B2-D27E-45F3-A8BE-980D9A18DF63}" srcOrd="0" destOrd="0" presId="urn:microsoft.com/office/officeart/2008/layout/RadialCluster"/>
    <dgm:cxn modelId="{1C9E882C-C02B-466B-A2DE-6320E279A867}" srcId="{27E51188-B8DB-4AE1-981E-F5C8136B011F}" destId="{B246F3E8-464F-4992-BCE9-7E2144B61D00}" srcOrd="5" destOrd="0" parTransId="{F9CA460E-7D4C-413C-9BB6-EB03EB44B660}" sibTransId="{DD122980-8AAB-4DD0-817A-9BBF2120000B}"/>
    <dgm:cxn modelId="{6B3A02A4-541B-44D8-8A4F-BA49537F462B}" type="presOf" srcId="{27E51188-B8DB-4AE1-981E-F5C8136B011F}" destId="{F191093D-4660-4A5C-8C17-E809AC2C032A}" srcOrd="0" destOrd="0" presId="urn:microsoft.com/office/officeart/2008/layout/RadialCluster"/>
    <dgm:cxn modelId="{DAAF15EB-4097-49EF-B278-6F55BC522621}" type="presOf" srcId="{A59A4812-EC48-4D08-A90F-33D967720710}" destId="{68056C57-41F4-4105-8FDF-82820E32058B}" srcOrd="0" destOrd="0" presId="urn:microsoft.com/office/officeart/2008/layout/RadialCluster"/>
    <dgm:cxn modelId="{DBC9604A-3B6A-486F-8C3E-C1E4A695FDCB}" type="presOf" srcId="{7CD65B70-FE36-4A1C-9A32-5EDFD87895F5}" destId="{B30FBCD8-183A-437F-8714-DC3D30D405FE}" srcOrd="0" destOrd="0" presId="urn:microsoft.com/office/officeart/2008/layout/RadialCluster"/>
    <dgm:cxn modelId="{1C8860B8-C62E-4D01-87BF-DB8BF05F361A}" type="presOf" srcId="{F289C3C7-8CA2-4113-BE8B-BD9CAB11F448}" destId="{A0CE6822-A7C2-4E42-8C86-CEFF062DCEE0}" srcOrd="0" destOrd="0" presId="urn:microsoft.com/office/officeart/2008/layout/RadialCluster"/>
    <dgm:cxn modelId="{6FD1CF85-B218-4D6C-B5FE-66A67404FB0D}" srcId="{27E51188-B8DB-4AE1-981E-F5C8136B011F}" destId="{F289C3C7-8CA2-4113-BE8B-BD9CAB11F448}" srcOrd="3" destOrd="0" parTransId="{A62F06FA-3128-4C36-A23E-923B926486DB}" sibTransId="{5CC4B9CA-D41A-4BDE-901A-D8693CC10962}"/>
    <dgm:cxn modelId="{F2FF9B23-C276-4D63-968D-DDCEF1E159FF}" srcId="{27E51188-B8DB-4AE1-981E-F5C8136B011F}" destId="{D4BF56FF-6F8F-4BCB-AC37-C8DC77C2E9CB}" srcOrd="0" destOrd="0" parTransId="{C228D1AC-536F-4307-A6A2-1C89935CAD93}" sibTransId="{394A7258-1994-43E5-A8DF-2D60B07A1D13}"/>
    <dgm:cxn modelId="{576D950F-10A2-4C80-8D9D-0F335C3C21CD}" type="presOf" srcId="{D4BF56FF-6F8F-4BCB-AC37-C8DC77C2E9CB}" destId="{877E290D-C06A-4CE6-B4D2-DFA4A56BD182}" srcOrd="0" destOrd="0" presId="urn:microsoft.com/office/officeart/2008/layout/RadialCluster"/>
    <dgm:cxn modelId="{FE6FE47F-C171-425A-AD83-78EFB3BE79FA}" type="presOf" srcId="{C3E5F249-3A01-4E4A-9387-6943B22165A8}" destId="{2920B27A-5B88-4C52-B7C8-48B506793CBF}" srcOrd="0" destOrd="0" presId="urn:microsoft.com/office/officeart/2008/layout/RadialCluster"/>
    <dgm:cxn modelId="{5A87A667-D142-494B-A9C0-CB26641A8F11}" type="presOf" srcId="{9AFE6233-3FA5-4939-8099-2D91A924278D}" destId="{AA53A4BE-CEE1-4471-B558-9BA506DAB55B}" srcOrd="0" destOrd="0" presId="urn:microsoft.com/office/officeart/2008/layout/RadialCluster"/>
    <dgm:cxn modelId="{7C93007E-654D-4624-8E0B-8D4DBE4E0040}" type="presOf" srcId="{503B7BD8-2D05-41AA-B736-4AA24C958750}" destId="{80097F03-CECF-497C-892C-5A34C2E3DA37}" srcOrd="0" destOrd="0" presId="urn:microsoft.com/office/officeart/2008/layout/RadialCluster"/>
    <dgm:cxn modelId="{AF885262-CBFC-45BB-9349-55A8C60BC6A4}" type="presOf" srcId="{C228D1AC-536F-4307-A6A2-1C89935CAD93}" destId="{21E1285E-7C94-4B6E-B8EA-EEF8A658B7DF}" srcOrd="0" destOrd="0" presId="urn:microsoft.com/office/officeart/2008/layout/RadialCluster"/>
    <dgm:cxn modelId="{AB8FC183-D687-4713-99B3-8C0F587ED9A2}" srcId="{27E51188-B8DB-4AE1-981E-F5C8136B011F}" destId="{9AFE6233-3FA5-4939-8099-2D91A924278D}" srcOrd="4" destOrd="0" parTransId="{A33BED6E-418A-4969-8628-4791E85AA87D}" sibTransId="{821A716E-395C-4858-99E3-D789895C7D51}"/>
    <dgm:cxn modelId="{DA60B0BE-D3F6-4650-A56F-89D68263DA43}" type="presOf" srcId="{E5454E3C-F812-4DF2-AD8A-A8D1BB139CB7}" destId="{A608DD0B-BEFC-4F14-B7B9-00112523B672}" srcOrd="0" destOrd="0" presId="urn:microsoft.com/office/officeart/2008/layout/RadialCluster"/>
    <dgm:cxn modelId="{6C175315-1196-4D3C-9220-12E5A99396F5}" type="presOf" srcId="{A62F06FA-3128-4C36-A23E-923B926486DB}" destId="{2624D413-45AD-42CA-9FD3-C7B20B4B220B}" srcOrd="0" destOrd="0" presId="urn:microsoft.com/office/officeart/2008/layout/RadialCluster"/>
    <dgm:cxn modelId="{0D2C7640-11D1-4D22-9C1C-B4E455FC2370}" srcId="{27E51188-B8DB-4AE1-981E-F5C8136B011F}" destId="{503B7BD8-2D05-41AA-B736-4AA24C958750}" srcOrd="2" destOrd="0" parTransId="{7CD65B70-FE36-4A1C-9A32-5EDFD87895F5}" sibTransId="{5845B7EB-1221-4ED0-9EF1-1AAA4A64DB64}"/>
    <dgm:cxn modelId="{A86D3E75-C918-48C5-80DA-25337E7D9CC4}" type="presOf" srcId="{B246F3E8-464F-4992-BCE9-7E2144B61D00}" destId="{E8405727-A470-4732-A093-D48CEBE38F7C}" srcOrd="0" destOrd="0" presId="urn:microsoft.com/office/officeart/2008/layout/RadialCluster"/>
    <dgm:cxn modelId="{C4B4C878-40D2-4820-A240-262B77E104B3}" type="presOf" srcId="{B56AF49A-F1BD-48F5-8077-11F10768AC56}" destId="{F6CA9FAC-477F-4550-8003-64708B1F5ED1}" srcOrd="0" destOrd="0" presId="urn:microsoft.com/office/officeart/2008/layout/RadialCluster"/>
    <dgm:cxn modelId="{A54B4D5B-2581-44F0-A62C-D28CB5B54390}" srcId="{27E51188-B8DB-4AE1-981E-F5C8136B011F}" destId="{B56AF49A-F1BD-48F5-8077-11F10768AC56}" srcOrd="1" destOrd="0" parTransId="{E5454E3C-F812-4DF2-AD8A-A8D1BB139CB7}" sibTransId="{C12F63F5-4647-4E07-BD4D-181AEFA98ED7}"/>
    <dgm:cxn modelId="{DB2D1260-34CE-4C76-B206-8283A2EDB046}" type="presOf" srcId="{A33BED6E-418A-4969-8628-4791E85AA87D}" destId="{5284AF7B-1A80-4D23-B08D-E1B871E3CDF4}" srcOrd="0" destOrd="0" presId="urn:microsoft.com/office/officeart/2008/layout/RadialCluster"/>
    <dgm:cxn modelId="{C6B161CC-0A07-4CF8-9938-5E6956788AD3}" srcId="{A59A4812-EC48-4D08-A90F-33D967720710}" destId="{27E51188-B8DB-4AE1-981E-F5C8136B011F}" srcOrd="0" destOrd="0" parTransId="{A30AF761-4747-4B24-9CCA-A3775C08F529}" sibTransId="{D1B53F0C-926D-4081-8F2B-4204FCF24F5C}"/>
    <dgm:cxn modelId="{19A3E480-C920-4867-9918-EB6A5DD0659C}" srcId="{27E51188-B8DB-4AE1-981E-F5C8136B011F}" destId="{C3E5F249-3A01-4E4A-9387-6943B22165A8}" srcOrd="6" destOrd="0" parTransId="{E3CDDFAD-9CAC-4360-962E-C986BF286AFC}" sibTransId="{9FA05D64-2D7C-4898-92D7-524F93B80308}"/>
    <dgm:cxn modelId="{E1FE5F1A-C981-47CD-A380-B10B85DC1CD7}" srcId="{27E51188-B8DB-4AE1-981E-F5C8136B011F}" destId="{3634D682-7AC8-458A-BD13-021157310233}" srcOrd="8" destOrd="0" parTransId="{B75FB447-D822-4DA2-89A8-06AC662BAF2D}" sibTransId="{2AB8C97A-7AD3-46F8-9F46-2AFA89BBC82B}"/>
    <dgm:cxn modelId="{88AF43B0-68CC-4B8D-BFB6-CC697E76AE1C}" type="presOf" srcId="{F9CA460E-7D4C-413C-9BB6-EB03EB44B660}" destId="{02CCBD48-0943-40C6-A2A8-9C5B28C8A5A7}" srcOrd="0" destOrd="0" presId="urn:microsoft.com/office/officeart/2008/layout/RadialCluster"/>
    <dgm:cxn modelId="{DE25F63E-74F2-40F5-AB97-0655D9DCD4F2}" type="presParOf" srcId="{68056C57-41F4-4105-8FDF-82820E32058B}" destId="{F4781B59-0DBA-4FBA-8428-086F39D9C39F}" srcOrd="0" destOrd="0" presId="urn:microsoft.com/office/officeart/2008/layout/RadialCluster"/>
    <dgm:cxn modelId="{18A5F97A-4C82-4294-94B8-EA0C5EFD3CAB}" type="presParOf" srcId="{F4781B59-0DBA-4FBA-8428-086F39D9C39F}" destId="{F191093D-4660-4A5C-8C17-E809AC2C032A}" srcOrd="0" destOrd="0" presId="urn:microsoft.com/office/officeart/2008/layout/RadialCluster"/>
    <dgm:cxn modelId="{5592B239-F0A3-4E97-8483-10A9FBBBA1F6}" type="presParOf" srcId="{F4781B59-0DBA-4FBA-8428-086F39D9C39F}" destId="{21E1285E-7C94-4B6E-B8EA-EEF8A658B7DF}" srcOrd="1" destOrd="0" presId="urn:microsoft.com/office/officeart/2008/layout/RadialCluster"/>
    <dgm:cxn modelId="{A93967D6-2A2B-4680-85E6-1D7FA480692A}" type="presParOf" srcId="{F4781B59-0DBA-4FBA-8428-086F39D9C39F}" destId="{877E290D-C06A-4CE6-B4D2-DFA4A56BD182}" srcOrd="2" destOrd="0" presId="urn:microsoft.com/office/officeart/2008/layout/RadialCluster"/>
    <dgm:cxn modelId="{A09A0DD0-5763-4199-AFC3-72A2843AB4C5}" type="presParOf" srcId="{F4781B59-0DBA-4FBA-8428-086F39D9C39F}" destId="{A608DD0B-BEFC-4F14-B7B9-00112523B672}" srcOrd="3" destOrd="0" presId="urn:microsoft.com/office/officeart/2008/layout/RadialCluster"/>
    <dgm:cxn modelId="{DB86ED29-8505-4341-899F-C7D19AA1E248}" type="presParOf" srcId="{F4781B59-0DBA-4FBA-8428-086F39D9C39F}" destId="{F6CA9FAC-477F-4550-8003-64708B1F5ED1}" srcOrd="4" destOrd="0" presId="urn:microsoft.com/office/officeart/2008/layout/RadialCluster"/>
    <dgm:cxn modelId="{7782D40E-9B94-4DD6-BD72-FA5D9037A2D8}" type="presParOf" srcId="{F4781B59-0DBA-4FBA-8428-086F39D9C39F}" destId="{B30FBCD8-183A-437F-8714-DC3D30D405FE}" srcOrd="5" destOrd="0" presId="urn:microsoft.com/office/officeart/2008/layout/RadialCluster"/>
    <dgm:cxn modelId="{53045B98-0166-4242-90A0-5D3BBB21202C}" type="presParOf" srcId="{F4781B59-0DBA-4FBA-8428-086F39D9C39F}" destId="{80097F03-CECF-497C-892C-5A34C2E3DA37}" srcOrd="6" destOrd="0" presId="urn:microsoft.com/office/officeart/2008/layout/RadialCluster"/>
    <dgm:cxn modelId="{11DF98C3-0F23-48D4-A467-28667B91F5FB}" type="presParOf" srcId="{F4781B59-0DBA-4FBA-8428-086F39D9C39F}" destId="{2624D413-45AD-42CA-9FD3-C7B20B4B220B}" srcOrd="7" destOrd="0" presId="urn:microsoft.com/office/officeart/2008/layout/RadialCluster"/>
    <dgm:cxn modelId="{5DC7A77C-858E-4E8E-AA6E-F03283F3D750}" type="presParOf" srcId="{F4781B59-0DBA-4FBA-8428-086F39D9C39F}" destId="{A0CE6822-A7C2-4E42-8C86-CEFF062DCEE0}" srcOrd="8" destOrd="0" presId="urn:microsoft.com/office/officeart/2008/layout/RadialCluster"/>
    <dgm:cxn modelId="{472BA6F4-8B9E-4E33-91ED-4A61BDA7BC14}" type="presParOf" srcId="{F4781B59-0DBA-4FBA-8428-086F39D9C39F}" destId="{5284AF7B-1A80-4D23-B08D-E1B871E3CDF4}" srcOrd="9" destOrd="0" presId="urn:microsoft.com/office/officeart/2008/layout/RadialCluster"/>
    <dgm:cxn modelId="{87B349E0-DFBF-4521-B704-DD165FB1BD25}" type="presParOf" srcId="{F4781B59-0DBA-4FBA-8428-086F39D9C39F}" destId="{AA53A4BE-CEE1-4471-B558-9BA506DAB55B}" srcOrd="10" destOrd="0" presId="urn:microsoft.com/office/officeart/2008/layout/RadialCluster"/>
    <dgm:cxn modelId="{8DFDA1DD-9B91-44FE-AC7E-F1C77A2A9DC0}" type="presParOf" srcId="{F4781B59-0DBA-4FBA-8428-086F39D9C39F}" destId="{02CCBD48-0943-40C6-A2A8-9C5B28C8A5A7}" srcOrd="11" destOrd="0" presId="urn:microsoft.com/office/officeart/2008/layout/RadialCluster"/>
    <dgm:cxn modelId="{52A83079-AFE1-4201-B12D-E71ED9230FEA}" type="presParOf" srcId="{F4781B59-0DBA-4FBA-8428-086F39D9C39F}" destId="{E8405727-A470-4732-A093-D48CEBE38F7C}" srcOrd="12" destOrd="0" presId="urn:microsoft.com/office/officeart/2008/layout/RadialCluster"/>
    <dgm:cxn modelId="{D9BD642F-2B19-4780-A3DC-56BC6D2CD6B7}" type="presParOf" srcId="{F4781B59-0DBA-4FBA-8428-086F39D9C39F}" destId="{985DF7B2-D27E-45F3-A8BE-980D9A18DF63}" srcOrd="13" destOrd="0" presId="urn:microsoft.com/office/officeart/2008/layout/RadialCluster"/>
    <dgm:cxn modelId="{1328E66A-132D-4C36-A186-58AC4AE84B18}" type="presParOf" srcId="{F4781B59-0DBA-4FBA-8428-086F39D9C39F}" destId="{2920B27A-5B88-4C52-B7C8-48B506793CBF}"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70C7F4-A45B-4D3B-AB4A-2B7DFCE5FBAF}" type="doc">
      <dgm:prSet loTypeId="urn:microsoft.com/office/officeart/2008/layout/RadialCluster" loCatId="cycle" qsTypeId="urn:microsoft.com/office/officeart/2005/8/quickstyle/simple1#3" qsCatId="simple" csTypeId="urn:microsoft.com/office/officeart/2005/8/colors/colorful4" csCatId="colorful" phldr="1"/>
      <dgm:spPr/>
      <dgm:t>
        <a:bodyPr/>
        <a:lstStyle/>
        <a:p>
          <a:endParaRPr lang="uk-UA"/>
        </a:p>
      </dgm:t>
    </dgm:pt>
    <dgm:pt modelId="{2FF23C3B-D4BC-48B1-B6F5-A0400E5785BE}">
      <dgm:prSet phldrT="[Текст]" custT="1"/>
      <dgm:spPr/>
      <dgm:t>
        <a:bodyPr/>
        <a:lstStyle/>
        <a:p>
          <a:r>
            <a:rPr lang="uk-UA" sz="2000" dirty="0" smtClean="0"/>
            <a:t>За  способом  сівби</a:t>
          </a:r>
          <a:endParaRPr lang="uk-UA" sz="2000" dirty="0"/>
        </a:p>
      </dgm:t>
    </dgm:pt>
    <dgm:pt modelId="{43CC9998-F0AE-4E76-9BB2-F5D8F32530AF}" type="parTrans" cxnId="{B1266B7D-7302-461E-906B-DCA3D65EE5AF}">
      <dgm:prSet/>
      <dgm:spPr/>
      <dgm:t>
        <a:bodyPr/>
        <a:lstStyle/>
        <a:p>
          <a:endParaRPr lang="uk-UA" sz="2000"/>
        </a:p>
      </dgm:t>
    </dgm:pt>
    <dgm:pt modelId="{490F0BF0-1B6F-4985-977F-29C72AEA7595}" type="sibTrans" cxnId="{B1266B7D-7302-461E-906B-DCA3D65EE5AF}">
      <dgm:prSet/>
      <dgm:spPr/>
      <dgm:t>
        <a:bodyPr/>
        <a:lstStyle/>
        <a:p>
          <a:endParaRPr lang="uk-UA" sz="2000"/>
        </a:p>
      </dgm:t>
    </dgm:pt>
    <dgm:pt modelId="{76EE1445-4B89-423B-BD77-1E21867C04FD}">
      <dgm:prSet phldrT="[Текст]" custT="1"/>
      <dgm:spPr/>
      <dgm:t>
        <a:bodyPr/>
        <a:lstStyle/>
        <a:p>
          <a:r>
            <a:rPr lang="uk-UA" sz="2000" dirty="0" smtClean="0"/>
            <a:t>рядкові</a:t>
          </a:r>
          <a:endParaRPr lang="uk-UA" sz="2000" dirty="0"/>
        </a:p>
      </dgm:t>
    </dgm:pt>
    <dgm:pt modelId="{74FF8E38-39EC-495D-BA74-8DD4EA694D6A}" type="parTrans" cxnId="{292448B2-FB0A-47EE-A081-9CBD43564CCA}">
      <dgm:prSet/>
      <dgm:spPr/>
      <dgm:t>
        <a:bodyPr/>
        <a:lstStyle/>
        <a:p>
          <a:endParaRPr lang="uk-UA" sz="2000"/>
        </a:p>
      </dgm:t>
    </dgm:pt>
    <dgm:pt modelId="{6D9C57F8-543B-40B3-BA16-3075EF0F336C}" type="sibTrans" cxnId="{292448B2-FB0A-47EE-A081-9CBD43564CCA}">
      <dgm:prSet/>
      <dgm:spPr/>
      <dgm:t>
        <a:bodyPr/>
        <a:lstStyle/>
        <a:p>
          <a:endParaRPr lang="uk-UA" sz="2000"/>
        </a:p>
      </dgm:t>
    </dgm:pt>
    <dgm:pt modelId="{54319697-B8DA-4E43-B46D-A801BA701895}">
      <dgm:prSet phldrT="[Текст]" custT="1"/>
      <dgm:spPr/>
      <dgm:t>
        <a:bodyPr/>
        <a:lstStyle/>
        <a:p>
          <a:r>
            <a:rPr lang="uk-UA" sz="2000" dirty="0" smtClean="0"/>
            <a:t>вузькорядні</a:t>
          </a:r>
          <a:endParaRPr lang="uk-UA" sz="2000" dirty="0"/>
        </a:p>
      </dgm:t>
    </dgm:pt>
    <dgm:pt modelId="{832755DF-7EF7-4ADA-AB48-93F0C23F3291}" type="parTrans" cxnId="{C516934E-F604-4FCA-9619-EC8263D62187}">
      <dgm:prSet/>
      <dgm:spPr/>
      <dgm:t>
        <a:bodyPr/>
        <a:lstStyle/>
        <a:p>
          <a:endParaRPr lang="uk-UA" sz="2000"/>
        </a:p>
      </dgm:t>
    </dgm:pt>
    <dgm:pt modelId="{A5E62226-42D6-45EC-9CED-152498F4634E}" type="sibTrans" cxnId="{C516934E-F604-4FCA-9619-EC8263D62187}">
      <dgm:prSet/>
      <dgm:spPr/>
      <dgm:t>
        <a:bodyPr/>
        <a:lstStyle/>
        <a:p>
          <a:endParaRPr lang="uk-UA" sz="2000"/>
        </a:p>
      </dgm:t>
    </dgm:pt>
    <dgm:pt modelId="{23387554-356D-4FE3-84DA-075A378083DB}">
      <dgm:prSet phldrT="[Текст]" custT="1"/>
      <dgm:spPr/>
      <dgm:t>
        <a:bodyPr/>
        <a:lstStyle/>
        <a:p>
          <a:r>
            <a:rPr lang="uk-UA" sz="2000" dirty="0" smtClean="0"/>
            <a:t>пунктирні</a:t>
          </a:r>
          <a:endParaRPr lang="uk-UA" sz="2000" dirty="0"/>
        </a:p>
      </dgm:t>
    </dgm:pt>
    <dgm:pt modelId="{BBC6074E-51E9-429C-9AD0-19344F88C105}" type="parTrans" cxnId="{8616CBC9-43C9-4DE7-BE11-7DCDF0F7DBEB}">
      <dgm:prSet/>
      <dgm:spPr/>
      <dgm:t>
        <a:bodyPr/>
        <a:lstStyle/>
        <a:p>
          <a:endParaRPr lang="uk-UA" sz="2000"/>
        </a:p>
      </dgm:t>
    </dgm:pt>
    <dgm:pt modelId="{A9E4F8C1-DC33-4645-A258-93756C9063CB}" type="sibTrans" cxnId="{8616CBC9-43C9-4DE7-BE11-7DCDF0F7DBEB}">
      <dgm:prSet/>
      <dgm:spPr/>
      <dgm:t>
        <a:bodyPr/>
        <a:lstStyle/>
        <a:p>
          <a:endParaRPr lang="uk-UA" sz="2000"/>
        </a:p>
      </dgm:t>
    </dgm:pt>
    <dgm:pt modelId="{FC900961-A41A-4BF9-91EA-E6A860E56F66}">
      <dgm:prSet phldrT="[Текст]" custT="1"/>
      <dgm:spPr/>
      <dgm:t>
        <a:bodyPr/>
        <a:lstStyle/>
        <a:p>
          <a:r>
            <a:rPr lang="uk-UA" sz="2000" dirty="0" smtClean="0"/>
            <a:t>гніздові</a:t>
          </a:r>
          <a:endParaRPr lang="uk-UA" sz="2000" dirty="0"/>
        </a:p>
      </dgm:t>
    </dgm:pt>
    <dgm:pt modelId="{E70B3D02-0964-40A1-A052-15B5D490A75C}" type="parTrans" cxnId="{8A639A19-8892-439F-82A9-220B6AD3FA53}">
      <dgm:prSet/>
      <dgm:spPr/>
      <dgm:t>
        <a:bodyPr/>
        <a:lstStyle/>
        <a:p>
          <a:endParaRPr lang="uk-UA" sz="2000"/>
        </a:p>
      </dgm:t>
    </dgm:pt>
    <dgm:pt modelId="{2C95AA9F-6254-4A82-958E-CC0189CDEA25}" type="sibTrans" cxnId="{8A639A19-8892-439F-82A9-220B6AD3FA53}">
      <dgm:prSet/>
      <dgm:spPr/>
      <dgm:t>
        <a:bodyPr/>
        <a:lstStyle/>
        <a:p>
          <a:endParaRPr lang="uk-UA" sz="2000"/>
        </a:p>
      </dgm:t>
    </dgm:pt>
    <dgm:pt modelId="{AED7651A-55F4-4E59-8257-BC385887FE0E}">
      <dgm:prSet phldrT="[Текст]" custT="1"/>
      <dgm:spPr/>
      <dgm:t>
        <a:bodyPr/>
        <a:lstStyle/>
        <a:p>
          <a:r>
            <a:rPr lang="uk-UA" sz="2000" dirty="0" smtClean="0"/>
            <a:t>квадратно-гніздові</a:t>
          </a:r>
          <a:endParaRPr lang="uk-UA" sz="2000" dirty="0"/>
        </a:p>
      </dgm:t>
    </dgm:pt>
    <dgm:pt modelId="{13C014DA-736C-4461-8F80-D8183C32C38E}" type="parTrans" cxnId="{4EFA4EF1-B683-4987-A308-7F17FF48BB86}">
      <dgm:prSet/>
      <dgm:spPr/>
      <dgm:t>
        <a:bodyPr/>
        <a:lstStyle/>
        <a:p>
          <a:endParaRPr lang="uk-UA" sz="2000"/>
        </a:p>
      </dgm:t>
    </dgm:pt>
    <dgm:pt modelId="{8B100E6D-E4DC-46A6-B78D-E77C0E989FBB}" type="sibTrans" cxnId="{4EFA4EF1-B683-4987-A308-7F17FF48BB86}">
      <dgm:prSet/>
      <dgm:spPr/>
      <dgm:t>
        <a:bodyPr/>
        <a:lstStyle/>
        <a:p>
          <a:endParaRPr lang="uk-UA" sz="2000"/>
        </a:p>
      </dgm:t>
    </dgm:pt>
    <dgm:pt modelId="{BB52DEFF-0572-45F6-BFF5-2B99706C2E8C}">
      <dgm:prSet phldrT="[Текст]" custT="1"/>
      <dgm:spPr/>
      <dgm:t>
        <a:bodyPr/>
        <a:lstStyle/>
        <a:p>
          <a:r>
            <a:rPr lang="uk-UA" sz="2000" dirty="0" smtClean="0"/>
            <a:t>розкидні  </a:t>
          </a:r>
          <a:endParaRPr lang="uk-UA" sz="2000" dirty="0"/>
        </a:p>
      </dgm:t>
    </dgm:pt>
    <dgm:pt modelId="{1C8F436E-5E32-4C20-8557-A84F415046B2}" type="parTrans" cxnId="{278B78F7-B5CA-45F5-A97A-55409E54F7F4}">
      <dgm:prSet/>
      <dgm:spPr/>
      <dgm:t>
        <a:bodyPr/>
        <a:lstStyle/>
        <a:p>
          <a:endParaRPr lang="uk-UA" sz="2000"/>
        </a:p>
      </dgm:t>
    </dgm:pt>
    <dgm:pt modelId="{7D06EC7A-06C6-4356-BB08-7341A6287F4B}" type="sibTrans" cxnId="{278B78F7-B5CA-45F5-A97A-55409E54F7F4}">
      <dgm:prSet/>
      <dgm:spPr/>
      <dgm:t>
        <a:bodyPr/>
        <a:lstStyle/>
        <a:p>
          <a:endParaRPr lang="uk-UA" sz="2000"/>
        </a:p>
      </dgm:t>
    </dgm:pt>
    <dgm:pt modelId="{2CBE26E9-FAEC-4913-81C4-9FB4E10CD873}" type="pres">
      <dgm:prSet presAssocID="{D470C7F4-A45B-4D3B-AB4A-2B7DFCE5FBAF}" presName="Name0" presStyleCnt="0">
        <dgm:presLayoutVars>
          <dgm:chMax val="1"/>
          <dgm:chPref val="1"/>
          <dgm:dir/>
          <dgm:animOne val="branch"/>
          <dgm:animLvl val="lvl"/>
        </dgm:presLayoutVars>
      </dgm:prSet>
      <dgm:spPr/>
      <dgm:t>
        <a:bodyPr/>
        <a:lstStyle/>
        <a:p>
          <a:endParaRPr lang="ru-RU"/>
        </a:p>
      </dgm:t>
    </dgm:pt>
    <dgm:pt modelId="{9DD214B1-DE75-4EDB-A4C5-7DD8A626A414}" type="pres">
      <dgm:prSet presAssocID="{2FF23C3B-D4BC-48B1-B6F5-A0400E5785BE}" presName="singleCycle" presStyleCnt="0"/>
      <dgm:spPr/>
    </dgm:pt>
    <dgm:pt modelId="{713FEC04-EF2B-40F3-8499-AA17C5836178}" type="pres">
      <dgm:prSet presAssocID="{2FF23C3B-D4BC-48B1-B6F5-A0400E5785BE}" presName="singleCenter" presStyleLbl="node1" presStyleIdx="0" presStyleCnt="7" custScaleX="210086">
        <dgm:presLayoutVars>
          <dgm:chMax val="7"/>
          <dgm:chPref val="7"/>
        </dgm:presLayoutVars>
      </dgm:prSet>
      <dgm:spPr/>
      <dgm:t>
        <a:bodyPr/>
        <a:lstStyle/>
        <a:p>
          <a:endParaRPr lang="uk-UA"/>
        </a:p>
      </dgm:t>
    </dgm:pt>
    <dgm:pt modelId="{A6BE6B2F-95CA-4D3A-AEA8-E576C526B633}" type="pres">
      <dgm:prSet presAssocID="{74FF8E38-39EC-495D-BA74-8DD4EA694D6A}" presName="Name56" presStyleLbl="parChTrans1D2" presStyleIdx="0" presStyleCnt="6"/>
      <dgm:spPr/>
      <dgm:t>
        <a:bodyPr/>
        <a:lstStyle/>
        <a:p>
          <a:endParaRPr lang="ru-RU"/>
        </a:p>
      </dgm:t>
    </dgm:pt>
    <dgm:pt modelId="{A324FB8C-A367-4E64-956A-0925951D2D7C}" type="pres">
      <dgm:prSet presAssocID="{76EE1445-4B89-423B-BD77-1E21867C04FD}" presName="text0" presStyleLbl="node1" presStyleIdx="1" presStyleCnt="7" custScaleX="237613">
        <dgm:presLayoutVars>
          <dgm:bulletEnabled val="1"/>
        </dgm:presLayoutVars>
      </dgm:prSet>
      <dgm:spPr/>
      <dgm:t>
        <a:bodyPr/>
        <a:lstStyle/>
        <a:p>
          <a:endParaRPr lang="uk-UA"/>
        </a:p>
      </dgm:t>
    </dgm:pt>
    <dgm:pt modelId="{F544E9D5-70A5-473E-9DC6-6A74EE631226}" type="pres">
      <dgm:prSet presAssocID="{832755DF-7EF7-4ADA-AB48-93F0C23F3291}" presName="Name56" presStyleLbl="parChTrans1D2" presStyleIdx="1" presStyleCnt="6"/>
      <dgm:spPr/>
      <dgm:t>
        <a:bodyPr/>
        <a:lstStyle/>
        <a:p>
          <a:endParaRPr lang="ru-RU"/>
        </a:p>
      </dgm:t>
    </dgm:pt>
    <dgm:pt modelId="{F6A15991-414A-4294-ABC0-E725CBD43F95}" type="pres">
      <dgm:prSet presAssocID="{54319697-B8DA-4E43-B46D-A801BA701895}" presName="text0" presStyleLbl="node1" presStyleIdx="2" presStyleCnt="7" custScaleX="288547" custRadScaleRad="176456" custRadScaleInc="29334">
        <dgm:presLayoutVars>
          <dgm:bulletEnabled val="1"/>
        </dgm:presLayoutVars>
      </dgm:prSet>
      <dgm:spPr/>
      <dgm:t>
        <a:bodyPr/>
        <a:lstStyle/>
        <a:p>
          <a:endParaRPr lang="uk-UA"/>
        </a:p>
      </dgm:t>
    </dgm:pt>
    <dgm:pt modelId="{69A2191C-4B46-446B-83E2-EE02EB2553C9}" type="pres">
      <dgm:prSet presAssocID="{BBC6074E-51E9-429C-9AD0-19344F88C105}" presName="Name56" presStyleLbl="parChTrans1D2" presStyleIdx="2" presStyleCnt="6"/>
      <dgm:spPr/>
      <dgm:t>
        <a:bodyPr/>
        <a:lstStyle/>
        <a:p>
          <a:endParaRPr lang="ru-RU"/>
        </a:p>
      </dgm:t>
    </dgm:pt>
    <dgm:pt modelId="{5A51818F-5A96-4C90-833C-9A5CF091F097}" type="pres">
      <dgm:prSet presAssocID="{23387554-356D-4FE3-84DA-075A378083DB}" presName="text0" presStyleLbl="node1" presStyleIdx="3" presStyleCnt="7" custScaleX="223690" custRadScaleRad="178406" custRadScaleInc="-16675">
        <dgm:presLayoutVars>
          <dgm:bulletEnabled val="1"/>
        </dgm:presLayoutVars>
      </dgm:prSet>
      <dgm:spPr/>
      <dgm:t>
        <a:bodyPr/>
        <a:lstStyle/>
        <a:p>
          <a:endParaRPr lang="uk-UA"/>
        </a:p>
      </dgm:t>
    </dgm:pt>
    <dgm:pt modelId="{94CA46F5-84C4-4EF3-8F8C-D07303DB9534}" type="pres">
      <dgm:prSet presAssocID="{E70B3D02-0964-40A1-A052-15B5D490A75C}" presName="Name56" presStyleLbl="parChTrans1D2" presStyleIdx="3" presStyleCnt="6"/>
      <dgm:spPr/>
      <dgm:t>
        <a:bodyPr/>
        <a:lstStyle/>
        <a:p>
          <a:endParaRPr lang="ru-RU"/>
        </a:p>
      </dgm:t>
    </dgm:pt>
    <dgm:pt modelId="{23F2210D-7A3C-4247-A072-968581D969E8}" type="pres">
      <dgm:prSet presAssocID="{FC900961-A41A-4BF9-91EA-E6A860E56F66}" presName="text0" presStyleLbl="node1" presStyleIdx="4" presStyleCnt="7" custScaleX="206149">
        <dgm:presLayoutVars>
          <dgm:bulletEnabled val="1"/>
        </dgm:presLayoutVars>
      </dgm:prSet>
      <dgm:spPr/>
      <dgm:t>
        <a:bodyPr/>
        <a:lstStyle/>
        <a:p>
          <a:endParaRPr lang="uk-UA"/>
        </a:p>
      </dgm:t>
    </dgm:pt>
    <dgm:pt modelId="{E785C52A-BF49-437F-8D0A-9B5141029515}" type="pres">
      <dgm:prSet presAssocID="{13C014DA-736C-4461-8F80-D8183C32C38E}" presName="Name56" presStyleLbl="parChTrans1D2" presStyleIdx="4" presStyleCnt="6"/>
      <dgm:spPr/>
      <dgm:t>
        <a:bodyPr/>
        <a:lstStyle/>
        <a:p>
          <a:endParaRPr lang="ru-RU"/>
        </a:p>
      </dgm:t>
    </dgm:pt>
    <dgm:pt modelId="{C956236C-C774-44F7-8A2F-F4E63C1A6C73}" type="pres">
      <dgm:prSet presAssocID="{AED7651A-55F4-4E59-8257-BC385887FE0E}" presName="text0" presStyleLbl="node1" presStyleIdx="5" presStyleCnt="7" custScaleX="290594" custRadScaleRad="171437" custRadScaleInc="26111">
        <dgm:presLayoutVars>
          <dgm:bulletEnabled val="1"/>
        </dgm:presLayoutVars>
      </dgm:prSet>
      <dgm:spPr/>
      <dgm:t>
        <a:bodyPr/>
        <a:lstStyle/>
        <a:p>
          <a:endParaRPr lang="uk-UA"/>
        </a:p>
      </dgm:t>
    </dgm:pt>
    <dgm:pt modelId="{E78E185C-05CC-4D08-9FC5-55E67AC7C7DF}" type="pres">
      <dgm:prSet presAssocID="{1C8F436E-5E32-4C20-8557-A84F415046B2}" presName="Name56" presStyleLbl="parChTrans1D2" presStyleIdx="5" presStyleCnt="6"/>
      <dgm:spPr/>
      <dgm:t>
        <a:bodyPr/>
        <a:lstStyle/>
        <a:p>
          <a:endParaRPr lang="ru-RU"/>
        </a:p>
      </dgm:t>
    </dgm:pt>
    <dgm:pt modelId="{D417132D-3852-48D6-914B-C00E8B685431}" type="pres">
      <dgm:prSet presAssocID="{BB52DEFF-0572-45F6-BFF5-2B99706C2E8C}" presName="text0" presStyleLbl="node1" presStyleIdx="6" presStyleCnt="7" custScaleX="227667" custRadScaleRad="158145" custRadScaleInc="-13551">
        <dgm:presLayoutVars>
          <dgm:bulletEnabled val="1"/>
        </dgm:presLayoutVars>
      </dgm:prSet>
      <dgm:spPr/>
      <dgm:t>
        <a:bodyPr/>
        <a:lstStyle/>
        <a:p>
          <a:endParaRPr lang="uk-UA"/>
        </a:p>
      </dgm:t>
    </dgm:pt>
  </dgm:ptLst>
  <dgm:cxnLst>
    <dgm:cxn modelId="{CEC51E67-6D83-4647-8CFD-25DA6FCBFB76}" type="presOf" srcId="{BBC6074E-51E9-429C-9AD0-19344F88C105}" destId="{69A2191C-4B46-446B-83E2-EE02EB2553C9}" srcOrd="0" destOrd="0" presId="urn:microsoft.com/office/officeart/2008/layout/RadialCluster"/>
    <dgm:cxn modelId="{66C0B49B-4421-4C83-BFBA-7F8A1D51AC21}" type="presOf" srcId="{AED7651A-55F4-4E59-8257-BC385887FE0E}" destId="{C956236C-C774-44F7-8A2F-F4E63C1A6C73}" srcOrd="0" destOrd="0" presId="urn:microsoft.com/office/officeart/2008/layout/RadialCluster"/>
    <dgm:cxn modelId="{DF995C1F-90AA-4D1A-BBB9-BCA56038E8D0}" type="presOf" srcId="{832755DF-7EF7-4ADA-AB48-93F0C23F3291}" destId="{F544E9D5-70A5-473E-9DC6-6A74EE631226}" srcOrd="0" destOrd="0" presId="urn:microsoft.com/office/officeart/2008/layout/RadialCluster"/>
    <dgm:cxn modelId="{46244633-6D57-4C65-9FD5-C0E77B9C081D}" type="presOf" srcId="{E70B3D02-0964-40A1-A052-15B5D490A75C}" destId="{94CA46F5-84C4-4EF3-8F8C-D07303DB9534}" srcOrd="0" destOrd="0" presId="urn:microsoft.com/office/officeart/2008/layout/RadialCluster"/>
    <dgm:cxn modelId="{958C27F8-EABC-40E5-A862-25E726C6E805}" type="presOf" srcId="{D470C7F4-A45B-4D3B-AB4A-2B7DFCE5FBAF}" destId="{2CBE26E9-FAEC-4913-81C4-9FB4E10CD873}" srcOrd="0" destOrd="0" presId="urn:microsoft.com/office/officeart/2008/layout/RadialCluster"/>
    <dgm:cxn modelId="{DF8B1523-8F97-4AA4-836F-2E904B561246}" type="presOf" srcId="{23387554-356D-4FE3-84DA-075A378083DB}" destId="{5A51818F-5A96-4C90-833C-9A5CF091F097}" srcOrd="0" destOrd="0" presId="urn:microsoft.com/office/officeart/2008/layout/RadialCluster"/>
    <dgm:cxn modelId="{0E887A7F-7447-4E54-B160-36E07C6FA330}" type="presOf" srcId="{2FF23C3B-D4BC-48B1-B6F5-A0400E5785BE}" destId="{713FEC04-EF2B-40F3-8499-AA17C5836178}" srcOrd="0" destOrd="0" presId="urn:microsoft.com/office/officeart/2008/layout/RadialCluster"/>
    <dgm:cxn modelId="{8616CBC9-43C9-4DE7-BE11-7DCDF0F7DBEB}" srcId="{2FF23C3B-D4BC-48B1-B6F5-A0400E5785BE}" destId="{23387554-356D-4FE3-84DA-075A378083DB}" srcOrd="2" destOrd="0" parTransId="{BBC6074E-51E9-429C-9AD0-19344F88C105}" sibTransId="{A9E4F8C1-DC33-4645-A258-93756C9063CB}"/>
    <dgm:cxn modelId="{17D6B8B8-9481-4715-AA44-14008E5D4CD2}" type="presOf" srcId="{74FF8E38-39EC-495D-BA74-8DD4EA694D6A}" destId="{A6BE6B2F-95CA-4D3A-AEA8-E576C526B633}" srcOrd="0" destOrd="0" presId="urn:microsoft.com/office/officeart/2008/layout/RadialCluster"/>
    <dgm:cxn modelId="{C516934E-F604-4FCA-9619-EC8263D62187}" srcId="{2FF23C3B-D4BC-48B1-B6F5-A0400E5785BE}" destId="{54319697-B8DA-4E43-B46D-A801BA701895}" srcOrd="1" destOrd="0" parTransId="{832755DF-7EF7-4ADA-AB48-93F0C23F3291}" sibTransId="{A5E62226-42D6-45EC-9CED-152498F4634E}"/>
    <dgm:cxn modelId="{C7FF52C2-F153-4F0C-B532-83F39C884E34}" type="presOf" srcId="{BB52DEFF-0572-45F6-BFF5-2B99706C2E8C}" destId="{D417132D-3852-48D6-914B-C00E8B685431}" srcOrd="0" destOrd="0" presId="urn:microsoft.com/office/officeart/2008/layout/RadialCluster"/>
    <dgm:cxn modelId="{A21AEF61-F19D-436D-9AF9-18401829ECAE}" type="presOf" srcId="{76EE1445-4B89-423B-BD77-1E21867C04FD}" destId="{A324FB8C-A367-4E64-956A-0925951D2D7C}" srcOrd="0" destOrd="0" presId="urn:microsoft.com/office/officeart/2008/layout/RadialCluster"/>
    <dgm:cxn modelId="{292448B2-FB0A-47EE-A081-9CBD43564CCA}" srcId="{2FF23C3B-D4BC-48B1-B6F5-A0400E5785BE}" destId="{76EE1445-4B89-423B-BD77-1E21867C04FD}" srcOrd="0" destOrd="0" parTransId="{74FF8E38-39EC-495D-BA74-8DD4EA694D6A}" sibTransId="{6D9C57F8-543B-40B3-BA16-3075EF0F336C}"/>
    <dgm:cxn modelId="{11162362-E19A-4C85-B0C0-928C0AF10F85}" type="presOf" srcId="{FC900961-A41A-4BF9-91EA-E6A860E56F66}" destId="{23F2210D-7A3C-4247-A072-968581D969E8}" srcOrd="0" destOrd="0" presId="urn:microsoft.com/office/officeart/2008/layout/RadialCluster"/>
    <dgm:cxn modelId="{B1266B7D-7302-461E-906B-DCA3D65EE5AF}" srcId="{D470C7F4-A45B-4D3B-AB4A-2B7DFCE5FBAF}" destId="{2FF23C3B-D4BC-48B1-B6F5-A0400E5785BE}" srcOrd="0" destOrd="0" parTransId="{43CC9998-F0AE-4E76-9BB2-F5D8F32530AF}" sibTransId="{490F0BF0-1B6F-4985-977F-29C72AEA7595}"/>
    <dgm:cxn modelId="{43D70307-9275-40FE-AB82-F16C257BD488}" type="presOf" srcId="{13C014DA-736C-4461-8F80-D8183C32C38E}" destId="{E785C52A-BF49-437F-8D0A-9B5141029515}" srcOrd="0" destOrd="0" presId="urn:microsoft.com/office/officeart/2008/layout/RadialCluster"/>
    <dgm:cxn modelId="{E4B9BAC4-CCC0-4836-9985-6F6D1D20455B}" type="presOf" srcId="{1C8F436E-5E32-4C20-8557-A84F415046B2}" destId="{E78E185C-05CC-4D08-9FC5-55E67AC7C7DF}" srcOrd="0" destOrd="0" presId="urn:microsoft.com/office/officeart/2008/layout/RadialCluster"/>
    <dgm:cxn modelId="{4EFA4EF1-B683-4987-A308-7F17FF48BB86}" srcId="{2FF23C3B-D4BC-48B1-B6F5-A0400E5785BE}" destId="{AED7651A-55F4-4E59-8257-BC385887FE0E}" srcOrd="4" destOrd="0" parTransId="{13C014DA-736C-4461-8F80-D8183C32C38E}" sibTransId="{8B100E6D-E4DC-46A6-B78D-E77C0E989FBB}"/>
    <dgm:cxn modelId="{278B78F7-B5CA-45F5-A97A-55409E54F7F4}" srcId="{2FF23C3B-D4BC-48B1-B6F5-A0400E5785BE}" destId="{BB52DEFF-0572-45F6-BFF5-2B99706C2E8C}" srcOrd="5" destOrd="0" parTransId="{1C8F436E-5E32-4C20-8557-A84F415046B2}" sibTransId="{7D06EC7A-06C6-4356-BB08-7341A6287F4B}"/>
    <dgm:cxn modelId="{8A639A19-8892-439F-82A9-220B6AD3FA53}" srcId="{2FF23C3B-D4BC-48B1-B6F5-A0400E5785BE}" destId="{FC900961-A41A-4BF9-91EA-E6A860E56F66}" srcOrd="3" destOrd="0" parTransId="{E70B3D02-0964-40A1-A052-15B5D490A75C}" sibTransId="{2C95AA9F-6254-4A82-958E-CC0189CDEA25}"/>
    <dgm:cxn modelId="{F97117A6-8A79-48A9-8AD9-A198F036DD44}" type="presOf" srcId="{54319697-B8DA-4E43-B46D-A801BA701895}" destId="{F6A15991-414A-4294-ABC0-E725CBD43F95}" srcOrd="0" destOrd="0" presId="urn:microsoft.com/office/officeart/2008/layout/RadialCluster"/>
    <dgm:cxn modelId="{B7CE8187-2D8E-4A79-BC6B-B49919EDA508}" type="presParOf" srcId="{2CBE26E9-FAEC-4913-81C4-9FB4E10CD873}" destId="{9DD214B1-DE75-4EDB-A4C5-7DD8A626A414}" srcOrd="0" destOrd="0" presId="urn:microsoft.com/office/officeart/2008/layout/RadialCluster"/>
    <dgm:cxn modelId="{4DBBB4BF-4796-4BF5-9AE0-60D1290FEB8A}" type="presParOf" srcId="{9DD214B1-DE75-4EDB-A4C5-7DD8A626A414}" destId="{713FEC04-EF2B-40F3-8499-AA17C5836178}" srcOrd="0" destOrd="0" presId="urn:microsoft.com/office/officeart/2008/layout/RadialCluster"/>
    <dgm:cxn modelId="{3A658F1F-25C9-4D4C-920A-E60DAE2F1C89}" type="presParOf" srcId="{9DD214B1-DE75-4EDB-A4C5-7DD8A626A414}" destId="{A6BE6B2F-95CA-4D3A-AEA8-E576C526B633}" srcOrd="1" destOrd="0" presId="urn:microsoft.com/office/officeart/2008/layout/RadialCluster"/>
    <dgm:cxn modelId="{E4DBCC03-180E-4494-8229-50DA67C69413}" type="presParOf" srcId="{9DD214B1-DE75-4EDB-A4C5-7DD8A626A414}" destId="{A324FB8C-A367-4E64-956A-0925951D2D7C}" srcOrd="2" destOrd="0" presId="urn:microsoft.com/office/officeart/2008/layout/RadialCluster"/>
    <dgm:cxn modelId="{A1689FA0-13FA-41D4-8BFE-0585521B3C72}" type="presParOf" srcId="{9DD214B1-DE75-4EDB-A4C5-7DD8A626A414}" destId="{F544E9D5-70A5-473E-9DC6-6A74EE631226}" srcOrd="3" destOrd="0" presId="urn:microsoft.com/office/officeart/2008/layout/RadialCluster"/>
    <dgm:cxn modelId="{C081D04C-BF12-4E7A-9E4D-39AA806896B7}" type="presParOf" srcId="{9DD214B1-DE75-4EDB-A4C5-7DD8A626A414}" destId="{F6A15991-414A-4294-ABC0-E725CBD43F95}" srcOrd="4" destOrd="0" presId="urn:microsoft.com/office/officeart/2008/layout/RadialCluster"/>
    <dgm:cxn modelId="{BC10568C-3A20-472B-A1FA-AA6B1E4E6F01}" type="presParOf" srcId="{9DD214B1-DE75-4EDB-A4C5-7DD8A626A414}" destId="{69A2191C-4B46-446B-83E2-EE02EB2553C9}" srcOrd="5" destOrd="0" presId="urn:microsoft.com/office/officeart/2008/layout/RadialCluster"/>
    <dgm:cxn modelId="{9D898CBC-E740-41D7-BD58-3F0F7F30D7C0}" type="presParOf" srcId="{9DD214B1-DE75-4EDB-A4C5-7DD8A626A414}" destId="{5A51818F-5A96-4C90-833C-9A5CF091F097}" srcOrd="6" destOrd="0" presId="urn:microsoft.com/office/officeart/2008/layout/RadialCluster"/>
    <dgm:cxn modelId="{003EA1FA-0667-4260-8DDE-017D5BD2E4CE}" type="presParOf" srcId="{9DD214B1-DE75-4EDB-A4C5-7DD8A626A414}" destId="{94CA46F5-84C4-4EF3-8F8C-D07303DB9534}" srcOrd="7" destOrd="0" presId="urn:microsoft.com/office/officeart/2008/layout/RadialCluster"/>
    <dgm:cxn modelId="{88378287-EE64-4616-9CD7-E4C8A877C312}" type="presParOf" srcId="{9DD214B1-DE75-4EDB-A4C5-7DD8A626A414}" destId="{23F2210D-7A3C-4247-A072-968581D969E8}" srcOrd="8" destOrd="0" presId="urn:microsoft.com/office/officeart/2008/layout/RadialCluster"/>
    <dgm:cxn modelId="{A557C0CD-00E4-4A90-BA9D-5BC11E197EEC}" type="presParOf" srcId="{9DD214B1-DE75-4EDB-A4C5-7DD8A626A414}" destId="{E785C52A-BF49-437F-8D0A-9B5141029515}" srcOrd="9" destOrd="0" presId="urn:microsoft.com/office/officeart/2008/layout/RadialCluster"/>
    <dgm:cxn modelId="{8F99D71B-150C-4A6E-B5E7-8C23D29F2C2A}" type="presParOf" srcId="{9DD214B1-DE75-4EDB-A4C5-7DD8A626A414}" destId="{C956236C-C774-44F7-8A2F-F4E63C1A6C73}" srcOrd="10" destOrd="0" presId="urn:microsoft.com/office/officeart/2008/layout/RadialCluster"/>
    <dgm:cxn modelId="{499DE52A-8EF4-4A0E-9B0C-409C906FA972}" type="presParOf" srcId="{9DD214B1-DE75-4EDB-A4C5-7DD8A626A414}" destId="{E78E185C-05CC-4D08-9FC5-55E67AC7C7DF}" srcOrd="11" destOrd="0" presId="urn:microsoft.com/office/officeart/2008/layout/RadialCluster"/>
    <dgm:cxn modelId="{4CBC13BE-E61A-40F6-A7DF-1208E6FC8087}" type="presParOf" srcId="{9DD214B1-DE75-4EDB-A4C5-7DD8A626A414}" destId="{D417132D-3852-48D6-914B-C00E8B685431}"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78E505-B534-4590-9C64-45B7F58DE7DF}" type="doc">
      <dgm:prSet loTypeId="urn:microsoft.com/office/officeart/2005/8/layout/orgChart1" loCatId="hierarchy" qsTypeId="urn:microsoft.com/office/officeart/2005/8/quickstyle/3d3" qsCatId="3D" csTypeId="urn:microsoft.com/office/officeart/2005/8/colors/colorful3" csCatId="colorful" phldr="1"/>
      <dgm:spPr/>
      <dgm:t>
        <a:bodyPr/>
        <a:lstStyle/>
        <a:p>
          <a:endParaRPr lang="uk-UA"/>
        </a:p>
      </dgm:t>
    </dgm:pt>
    <dgm:pt modelId="{62FBB5E8-9C00-4DE8-B9E9-EBC5D87BB010}">
      <dgm:prSet phldrT="[Текст]"/>
      <dgm:spPr/>
      <dgm:t>
        <a:bodyPr/>
        <a:lstStyle/>
        <a:p>
          <a:r>
            <a:rPr lang="ru-RU" dirty="0" smtClean="0"/>
            <a:t>За  </a:t>
          </a:r>
          <a:r>
            <a:rPr lang="ru-RU" dirty="0" err="1" smtClean="0"/>
            <a:t>компонуванням</a:t>
          </a:r>
          <a:r>
            <a:rPr lang="ru-RU" dirty="0" smtClean="0"/>
            <a:t>  </a:t>
          </a:r>
          <a:r>
            <a:rPr lang="ru-RU" dirty="0" err="1" smtClean="0"/>
            <a:t>складальних</a:t>
          </a:r>
          <a:r>
            <a:rPr lang="ru-RU" dirty="0" smtClean="0"/>
            <a:t>  </a:t>
          </a:r>
          <a:r>
            <a:rPr lang="ru-RU" dirty="0" err="1" smtClean="0"/>
            <a:t>одиниць</a:t>
          </a:r>
          <a:r>
            <a:rPr lang="ru-RU" dirty="0" smtClean="0"/>
            <a:t>  і  </a:t>
          </a:r>
          <a:r>
            <a:rPr lang="ru-RU" dirty="0" err="1" smtClean="0"/>
            <a:t>робочих</a:t>
          </a:r>
          <a:r>
            <a:rPr lang="ru-RU" dirty="0" smtClean="0"/>
            <a:t>  </a:t>
          </a:r>
          <a:r>
            <a:rPr lang="ru-RU" dirty="0" err="1" smtClean="0"/>
            <a:t>органів</a:t>
          </a:r>
          <a:endParaRPr lang="uk-UA" dirty="0"/>
        </a:p>
      </dgm:t>
    </dgm:pt>
    <dgm:pt modelId="{41E59A19-4528-4FD1-9994-77CD17E08852}" type="parTrans" cxnId="{F381CBFF-E8EC-4161-80EB-ABCAE97989DD}">
      <dgm:prSet/>
      <dgm:spPr/>
      <dgm:t>
        <a:bodyPr/>
        <a:lstStyle/>
        <a:p>
          <a:endParaRPr lang="uk-UA"/>
        </a:p>
      </dgm:t>
    </dgm:pt>
    <dgm:pt modelId="{FFBC180F-C60E-4248-AA31-DDC8C665E8CA}" type="sibTrans" cxnId="{F381CBFF-E8EC-4161-80EB-ABCAE97989DD}">
      <dgm:prSet/>
      <dgm:spPr/>
      <dgm:t>
        <a:bodyPr/>
        <a:lstStyle/>
        <a:p>
          <a:endParaRPr lang="uk-UA"/>
        </a:p>
      </dgm:t>
    </dgm:pt>
    <dgm:pt modelId="{201E2135-8F2C-4351-9545-998163B11DF2}">
      <dgm:prSet phldrT="[Текст]"/>
      <dgm:spPr/>
      <dgm:t>
        <a:bodyPr/>
        <a:lstStyle/>
        <a:p>
          <a:r>
            <a:rPr lang="ru-RU" dirty="0" err="1" smtClean="0"/>
            <a:t>Моноблокові</a:t>
          </a:r>
          <a:endParaRPr lang="uk-UA" b="1" dirty="0"/>
        </a:p>
      </dgm:t>
    </dgm:pt>
    <dgm:pt modelId="{A2EF2B71-CEBF-4CEC-9C06-E47D3D09E3AC}" type="parTrans" cxnId="{8BDB1073-8D5E-426A-8276-3E26186B8602}">
      <dgm:prSet/>
      <dgm:spPr/>
      <dgm:t>
        <a:bodyPr/>
        <a:lstStyle/>
        <a:p>
          <a:endParaRPr lang="uk-UA"/>
        </a:p>
      </dgm:t>
    </dgm:pt>
    <dgm:pt modelId="{5A2506F4-E0F9-4801-B26E-B04C5F6739FD}" type="sibTrans" cxnId="{8BDB1073-8D5E-426A-8276-3E26186B8602}">
      <dgm:prSet/>
      <dgm:spPr/>
      <dgm:t>
        <a:bodyPr/>
        <a:lstStyle/>
        <a:p>
          <a:endParaRPr lang="uk-UA"/>
        </a:p>
      </dgm:t>
    </dgm:pt>
    <dgm:pt modelId="{87EDCACA-052A-4CC1-86C8-DDC7D8950161}">
      <dgm:prSet phldrT="[Текст]"/>
      <dgm:spPr/>
      <dgm:t>
        <a:bodyPr/>
        <a:lstStyle/>
        <a:p>
          <a:r>
            <a:rPr lang="ru-RU" dirty="0" err="1" smtClean="0"/>
            <a:t>роздільно-агрегатні</a:t>
          </a:r>
          <a:endParaRPr lang="uk-UA" b="1" dirty="0"/>
        </a:p>
      </dgm:t>
    </dgm:pt>
    <dgm:pt modelId="{307CC492-A5ED-4D0E-A287-63C39AA75088}" type="parTrans" cxnId="{54D91F6B-41D7-4121-91CB-8E20602746C8}">
      <dgm:prSet/>
      <dgm:spPr/>
      <dgm:t>
        <a:bodyPr/>
        <a:lstStyle/>
        <a:p>
          <a:endParaRPr lang="uk-UA"/>
        </a:p>
      </dgm:t>
    </dgm:pt>
    <dgm:pt modelId="{1A0B205B-38CB-4C51-A7D9-89762C95C33D}" type="sibTrans" cxnId="{54D91F6B-41D7-4121-91CB-8E20602746C8}">
      <dgm:prSet/>
      <dgm:spPr/>
      <dgm:t>
        <a:bodyPr/>
        <a:lstStyle/>
        <a:p>
          <a:endParaRPr lang="uk-UA"/>
        </a:p>
      </dgm:t>
    </dgm:pt>
    <dgm:pt modelId="{67DD65FA-6B43-4CB5-9EE8-0F9D891B5426}">
      <dgm:prSet phldrT="[Текст]"/>
      <dgm:spPr/>
      <dgm:t>
        <a:bodyPr/>
        <a:lstStyle/>
        <a:p>
          <a:r>
            <a:rPr lang="ru-RU" dirty="0" err="1" smtClean="0"/>
            <a:t>секційні</a:t>
          </a:r>
          <a:endParaRPr lang="uk-UA" b="1" dirty="0"/>
        </a:p>
      </dgm:t>
    </dgm:pt>
    <dgm:pt modelId="{A71543B0-2C11-4411-8A97-1B908221AEE6}" type="parTrans" cxnId="{3763F507-7E6D-4D6D-A719-4101F8CAF468}">
      <dgm:prSet/>
      <dgm:spPr/>
      <dgm:t>
        <a:bodyPr/>
        <a:lstStyle/>
        <a:p>
          <a:endParaRPr lang="uk-UA"/>
        </a:p>
      </dgm:t>
    </dgm:pt>
    <dgm:pt modelId="{CEFDB9E6-8961-4BA8-8735-601F15BFA92A}" type="sibTrans" cxnId="{3763F507-7E6D-4D6D-A719-4101F8CAF468}">
      <dgm:prSet/>
      <dgm:spPr/>
      <dgm:t>
        <a:bodyPr/>
        <a:lstStyle/>
        <a:p>
          <a:endParaRPr lang="uk-UA"/>
        </a:p>
      </dgm:t>
    </dgm:pt>
    <dgm:pt modelId="{43A35A74-E169-4A27-AE7C-A23D229675BB}" type="pres">
      <dgm:prSet presAssocID="{CD78E505-B534-4590-9C64-45B7F58DE7DF}" presName="hierChild1" presStyleCnt="0">
        <dgm:presLayoutVars>
          <dgm:orgChart val="1"/>
          <dgm:chPref val="1"/>
          <dgm:dir/>
          <dgm:animOne val="branch"/>
          <dgm:animLvl val="lvl"/>
          <dgm:resizeHandles/>
        </dgm:presLayoutVars>
      </dgm:prSet>
      <dgm:spPr/>
      <dgm:t>
        <a:bodyPr/>
        <a:lstStyle/>
        <a:p>
          <a:endParaRPr lang="ru-RU"/>
        </a:p>
      </dgm:t>
    </dgm:pt>
    <dgm:pt modelId="{46B57BCC-808D-44DE-A7E1-C4F096DDE38A}" type="pres">
      <dgm:prSet presAssocID="{62FBB5E8-9C00-4DE8-B9E9-EBC5D87BB010}" presName="hierRoot1" presStyleCnt="0">
        <dgm:presLayoutVars>
          <dgm:hierBranch val="init"/>
        </dgm:presLayoutVars>
      </dgm:prSet>
      <dgm:spPr/>
    </dgm:pt>
    <dgm:pt modelId="{98A5A473-65EC-4BD9-8CF5-B6EE7EAFE328}" type="pres">
      <dgm:prSet presAssocID="{62FBB5E8-9C00-4DE8-B9E9-EBC5D87BB010}" presName="rootComposite1" presStyleCnt="0"/>
      <dgm:spPr/>
    </dgm:pt>
    <dgm:pt modelId="{B3F453A2-80F0-4BCC-8E78-9619F78AF984}" type="pres">
      <dgm:prSet presAssocID="{62FBB5E8-9C00-4DE8-B9E9-EBC5D87BB010}" presName="rootText1" presStyleLbl="node0" presStyleIdx="0" presStyleCnt="1" custScaleX="272492">
        <dgm:presLayoutVars>
          <dgm:chPref val="3"/>
        </dgm:presLayoutVars>
      </dgm:prSet>
      <dgm:spPr/>
      <dgm:t>
        <a:bodyPr/>
        <a:lstStyle/>
        <a:p>
          <a:endParaRPr lang="uk-UA"/>
        </a:p>
      </dgm:t>
    </dgm:pt>
    <dgm:pt modelId="{7B9354BE-A3AF-4808-ADDA-AE3D7AA3E8FB}" type="pres">
      <dgm:prSet presAssocID="{62FBB5E8-9C00-4DE8-B9E9-EBC5D87BB010}" presName="rootConnector1" presStyleLbl="node1" presStyleIdx="0" presStyleCnt="0"/>
      <dgm:spPr/>
      <dgm:t>
        <a:bodyPr/>
        <a:lstStyle/>
        <a:p>
          <a:endParaRPr lang="ru-RU"/>
        </a:p>
      </dgm:t>
    </dgm:pt>
    <dgm:pt modelId="{42EF5AD8-79CB-4FC3-BF04-73DE7B1B467B}" type="pres">
      <dgm:prSet presAssocID="{62FBB5E8-9C00-4DE8-B9E9-EBC5D87BB010}" presName="hierChild2" presStyleCnt="0"/>
      <dgm:spPr/>
    </dgm:pt>
    <dgm:pt modelId="{A1E6D5E4-3466-41F5-B6A6-62C780CBBBEF}" type="pres">
      <dgm:prSet presAssocID="{A2EF2B71-CEBF-4CEC-9C06-E47D3D09E3AC}" presName="Name37" presStyleLbl="parChTrans1D2" presStyleIdx="0" presStyleCnt="3"/>
      <dgm:spPr/>
      <dgm:t>
        <a:bodyPr/>
        <a:lstStyle/>
        <a:p>
          <a:endParaRPr lang="ru-RU"/>
        </a:p>
      </dgm:t>
    </dgm:pt>
    <dgm:pt modelId="{ABAD8CF5-9E30-4F74-BF02-14C5D648E09A}" type="pres">
      <dgm:prSet presAssocID="{201E2135-8F2C-4351-9545-998163B11DF2}" presName="hierRoot2" presStyleCnt="0">
        <dgm:presLayoutVars>
          <dgm:hierBranch val="init"/>
        </dgm:presLayoutVars>
      </dgm:prSet>
      <dgm:spPr/>
    </dgm:pt>
    <dgm:pt modelId="{DF08FFE5-9558-44A5-98F6-AC0D192FCFB4}" type="pres">
      <dgm:prSet presAssocID="{201E2135-8F2C-4351-9545-998163B11DF2}" presName="rootComposite" presStyleCnt="0"/>
      <dgm:spPr/>
    </dgm:pt>
    <dgm:pt modelId="{F054F430-2AD3-45D2-AAB5-39C11FBFD750}" type="pres">
      <dgm:prSet presAssocID="{201E2135-8F2C-4351-9545-998163B11DF2}" presName="rootText" presStyleLbl="node2" presStyleIdx="0" presStyleCnt="3" custScaleX="121424">
        <dgm:presLayoutVars>
          <dgm:chPref val="3"/>
        </dgm:presLayoutVars>
      </dgm:prSet>
      <dgm:spPr/>
      <dgm:t>
        <a:bodyPr/>
        <a:lstStyle/>
        <a:p>
          <a:endParaRPr lang="uk-UA"/>
        </a:p>
      </dgm:t>
    </dgm:pt>
    <dgm:pt modelId="{3BD826D9-643C-431A-BD6D-CED45FA3C4A8}" type="pres">
      <dgm:prSet presAssocID="{201E2135-8F2C-4351-9545-998163B11DF2}" presName="rootConnector" presStyleLbl="node2" presStyleIdx="0" presStyleCnt="3"/>
      <dgm:spPr/>
      <dgm:t>
        <a:bodyPr/>
        <a:lstStyle/>
        <a:p>
          <a:endParaRPr lang="ru-RU"/>
        </a:p>
      </dgm:t>
    </dgm:pt>
    <dgm:pt modelId="{73F677BA-8BE8-419D-94E9-F77D59258DC5}" type="pres">
      <dgm:prSet presAssocID="{201E2135-8F2C-4351-9545-998163B11DF2}" presName="hierChild4" presStyleCnt="0"/>
      <dgm:spPr/>
    </dgm:pt>
    <dgm:pt modelId="{E4D916E6-E656-415E-AC59-EE2D3769A90D}" type="pres">
      <dgm:prSet presAssocID="{201E2135-8F2C-4351-9545-998163B11DF2}" presName="hierChild5" presStyleCnt="0"/>
      <dgm:spPr/>
    </dgm:pt>
    <dgm:pt modelId="{38AE4F98-76A5-46F7-812C-BB858BAFB394}" type="pres">
      <dgm:prSet presAssocID="{307CC492-A5ED-4D0E-A287-63C39AA75088}" presName="Name37" presStyleLbl="parChTrans1D2" presStyleIdx="1" presStyleCnt="3"/>
      <dgm:spPr/>
      <dgm:t>
        <a:bodyPr/>
        <a:lstStyle/>
        <a:p>
          <a:endParaRPr lang="ru-RU"/>
        </a:p>
      </dgm:t>
    </dgm:pt>
    <dgm:pt modelId="{BD528014-7F94-4D1A-A3BD-8574AA1685BA}" type="pres">
      <dgm:prSet presAssocID="{87EDCACA-052A-4CC1-86C8-DDC7D8950161}" presName="hierRoot2" presStyleCnt="0">
        <dgm:presLayoutVars>
          <dgm:hierBranch val="init"/>
        </dgm:presLayoutVars>
      </dgm:prSet>
      <dgm:spPr/>
    </dgm:pt>
    <dgm:pt modelId="{D8FE708A-E3E8-47B3-B006-9CAA4900D181}" type="pres">
      <dgm:prSet presAssocID="{87EDCACA-052A-4CC1-86C8-DDC7D8950161}" presName="rootComposite" presStyleCnt="0"/>
      <dgm:spPr/>
    </dgm:pt>
    <dgm:pt modelId="{C5E7C90F-990A-4F93-898B-4A629011C4B9}" type="pres">
      <dgm:prSet presAssocID="{87EDCACA-052A-4CC1-86C8-DDC7D8950161}" presName="rootText" presStyleLbl="node2" presStyleIdx="1" presStyleCnt="3">
        <dgm:presLayoutVars>
          <dgm:chPref val="3"/>
        </dgm:presLayoutVars>
      </dgm:prSet>
      <dgm:spPr/>
      <dgm:t>
        <a:bodyPr/>
        <a:lstStyle/>
        <a:p>
          <a:endParaRPr lang="uk-UA"/>
        </a:p>
      </dgm:t>
    </dgm:pt>
    <dgm:pt modelId="{04851562-63F3-4FD8-BE18-FC23E3E167FF}" type="pres">
      <dgm:prSet presAssocID="{87EDCACA-052A-4CC1-86C8-DDC7D8950161}" presName="rootConnector" presStyleLbl="node2" presStyleIdx="1" presStyleCnt="3"/>
      <dgm:spPr/>
      <dgm:t>
        <a:bodyPr/>
        <a:lstStyle/>
        <a:p>
          <a:endParaRPr lang="ru-RU"/>
        </a:p>
      </dgm:t>
    </dgm:pt>
    <dgm:pt modelId="{42AD52AA-71A3-4DCE-9FEA-1301AE7CE8F7}" type="pres">
      <dgm:prSet presAssocID="{87EDCACA-052A-4CC1-86C8-DDC7D8950161}" presName="hierChild4" presStyleCnt="0"/>
      <dgm:spPr/>
    </dgm:pt>
    <dgm:pt modelId="{5EBA1E3D-6941-4CC0-BC31-41753B8FCF41}" type="pres">
      <dgm:prSet presAssocID="{87EDCACA-052A-4CC1-86C8-DDC7D8950161}" presName="hierChild5" presStyleCnt="0"/>
      <dgm:spPr/>
    </dgm:pt>
    <dgm:pt modelId="{A1BBB562-14C3-4947-8B29-BC8888550DFF}" type="pres">
      <dgm:prSet presAssocID="{A71543B0-2C11-4411-8A97-1B908221AEE6}" presName="Name37" presStyleLbl="parChTrans1D2" presStyleIdx="2" presStyleCnt="3"/>
      <dgm:spPr/>
      <dgm:t>
        <a:bodyPr/>
        <a:lstStyle/>
        <a:p>
          <a:endParaRPr lang="ru-RU"/>
        </a:p>
      </dgm:t>
    </dgm:pt>
    <dgm:pt modelId="{659EC411-86BB-462C-A49C-4276863C3984}" type="pres">
      <dgm:prSet presAssocID="{67DD65FA-6B43-4CB5-9EE8-0F9D891B5426}" presName="hierRoot2" presStyleCnt="0">
        <dgm:presLayoutVars>
          <dgm:hierBranch val="init"/>
        </dgm:presLayoutVars>
      </dgm:prSet>
      <dgm:spPr/>
    </dgm:pt>
    <dgm:pt modelId="{F5624214-C11D-42A7-B1A6-1A9B3D33B4C4}" type="pres">
      <dgm:prSet presAssocID="{67DD65FA-6B43-4CB5-9EE8-0F9D891B5426}" presName="rootComposite" presStyleCnt="0"/>
      <dgm:spPr/>
    </dgm:pt>
    <dgm:pt modelId="{33597D4D-51AD-41F2-B407-41FFE288E6E1}" type="pres">
      <dgm:prSet presAssocID="{67DD65FA-6B43-4CB5-9EE8-0F9D891B5426}" presName="rootText" presStyleLbl="node2" presStyleIdx="2" presStyleCnt="3">
        <dgm:presLayoutVars>
          <dgm:chPref val="3"/>
        </dgm:presLayoutVars>
      </dgm:prSet>
      <dgm:spPr/>
      <dgm:t>
        <a:bodyPr/>
        <a:lstStyle/>
        <a:p>
          <a:endParaRPr lang="uk-UA"/>
        </a:p>
      </dgm:t>
    </dgm:pt>
    <dgm:pt modelId="{3BC5D3D0-FC68-4659-AD2C-E78887B3FBE7}" type="pres">
      <dgm:prSet presAssocID="{67DD65FA-6B43-4CB5-9EE8-0F9D891B5426}" presName="rootConnector" presStyleLbl="node2" presStyleIdx="2" presStyleCnt="3"/>
      <dgm:spPr/>
      <dgm:t>
        <a:bodyPr/>
        <a:lstStyle/>
        <a:p>
          <a:endParaRPr lang="ru-RU"/>
        </a:p>
      </dgm:t>
    </dgm:pt>
    <dgm:pt modelId="{18302F27-1B9C-455B-B268-878D4B2EC1BC}" type="pres">
      <dgm:prSet presAssocID="{67DD65FA-6B43-4CB5-9EE8-0F9D891B5426}" presName="hierChild4" presStyleCnt="0"/>
      <dgm:spPr/>
    </dgm:pt>
    <dgm:pt modelId="{B6CEA661-2559-478B-88E4-7FCE5B5AD080}" type="pres">
      <dgm:prSet presAssocID="{67DD65FA-6B43-4CB5-9EE8-0F9D891B5426}" presName="hierChild5" presStyleCnt="0"/>
      <dgm:spPr/>
    </dgm:pt>
    <dgm:pt modelId="{41050549-8261-4DEC-A2DE-9E474E3E52EB}" type="pres">
      <dgm:prSet presAssocID="{62FBB5E8-9C00-4DE8-B9E9-EBC5D87BB010}" presName="hierChild3" presStyleCnt="0"/>
      <dgm:spPr/>
    </dgm:pt>
  </dgm:ptLst>
  <dgm:cxnLst>
    <dgm:cxn modelId="{F97BDFF1-5680-461E-9D08-F579122BBE44}" type="presOf" srcId="{CD78E505-B534-4590-9C64-45B7F58DE7DF}" destId="{43A35A74-E169-4A27-AE7C-A23D229675BB}" srcOrd="0" destOrd="0" presId="urn:microsoft.com/office/officeart/2005/8/layout/orgChart1"/>
    <dgm:cxn modelId="{54D91F6B-41D7-4121-91CB-8E20602746C8}" srcId="{62FBB5E8-9C00-4DE8-B9E9-EBC5D87BB010}" destId="{87EDCACA-052A-4CC1-86C8-DDC7D8950161}" srcOrd="1" destOrd="0" parTransId="{307CC492-A5ED-4D0E-A287-63C39AA75088}" sibTransId="{1A0B205B-38CB-4C51-A7D9-89762C95C33D}"/>
    <dgm:cxn modelId="{09D68DEA-F613-478B-B5D0-CBBC36F1C847}" type="presOf" srcId="{87EDCACA-052A-4CC1-86C8-DDC7D8950161}" destId="{04851562-63F3-4FD8-BE18-FC23E3E167FF}" srcOrd="1" destOrd="0" presId="urn:microsoft.com/office/officeart/2005/8/layout/orgChart1"/>
    <dgm:cxn modelId="{DB106AA5-6F46-4EB2-A535-1A9D60E75B4D}" type="presOf" srcId="{62FBB5E8-9C00-4DE8-B9E9-EBC5D87BB010}" destId="{B3F453A2-80F0-4BCC-8E78-9619F78AF984}" srcOrd="0" destOrd="0" presId="urn:microsoft.com/office/officeart/2005/8/layout/orgChart1"/>
    <dgm:cxn modelId="{8BDB1073-8D5E-426A-8276-3E26186B8602}" srcId="{62FBB5E8-9C00-4DE8-B9E9-EBC5D87BB010}" destId="{201E2135-8F2C-4351-9545-998163B11DF2}" srcOrd="0" destOrd="0" parTransId="{A2EF2B71-CEBF-4CEC-9C06-E47D3D09E3AC}" sibTransId="{5A2506F4-E0F9-4801-B26E-B04C5F6739FD}"/>
    <dgm:cxn modelId="{6A4D0829-CA94-414C-8EF5-9DA0C0746972}" type="presOf" srcId="{62FBB5E8-9C00-4DE8-B9E9-EBC5D87BB010}" destId="{7B9354BE-A3AF-4808-ADDA-AE3D7AA3E8FB}" srcOrd="1" destOrd="0" presId="urn:microsoft.com/office/officeart/2005/8/layout/orgChart1"/>
    <dgm:cxn modelId="{08EAA3E6-861C-4664-9198-7A9DE31ABA1C}" type="presOf" srcId="{67DD65FA-6B43-4CB5-9EE8-0F9D891B5426}" destId="{3BC5D3D0-FC68-4659-AD2C-E78887B3FBE7}" srcOrd="1" destOrd="0" presId="urn:microsoft.com/office/officeart/2005/8/layout/orgChart1"/>
    <dgm:cxn modelId="{03352823-B414-41B2-8BC5-863D6D31898F}" type="presOf" srcId="{307CC492-A5ED-4D0E-A287-63C39AA75088}" destId="{38AE4F98-76A5-46F7-812C-BB858BAFB394}" srcOrd="0" destOrd="0" presId="urn:microsoft.com/office/officeart/2005/8/layout/orgChart1"/>
    <dgm:cxn modelId="{7ECCD586-09E8-4F78-B370-BBFFCBA1A437}" type="presOf" srcId="{87EDCACA-052A-4CC1-86C8-DDC7D8950161}" destId="{C5E7C90F-990A-4F93-898B-4A629011C4B9}" srcOrd="0" destOrd="0" presId="urn:microsoft.com/office/officeart/2005/8/layout/orgChart1"/>
    <dgm:cxn modelId="{904FF7CC-54C3-4D22-99A1-8EE6A77BF853}" type="presOf" srcId="{A2EF2B71-CEBF-4CEC-9C06-E47D3D09E3AC}" destId="{A1E6D5E4-3466-41F5-B6A6-62C780CBBBEF}" srcOrd="0" destOrd="0" presId="urn:microsoft.com/office/officeart/2005/8/layout/orgChart1"/>
    <dgm:cxn modelId="{F381CBFF-E8EC-4161-80EB-ABCAE97989DD}" srcId="{CD78E505-B534-4590-9C64-45B7F58DE7DF}" destId="{62FBB5E8-9C00-4DE8-B9E9-EBC5D87BB010}" srcOrd="0" destOrd="0" parTransId="{41E59A19-4528-4FD1-9994-77CD17E08852}" sibTransId="{FFBC180F-C60E-4248-AA31-DDC8C665E8CA}"/>
    <dgm:cxn modelId="{9E08AC42-3B35-492B-9F42-30AB69600971}" type="presOf" srcId="{67DD65FA-6B43-4CB5-9EE8-0F9D891B5426}" destId="{33597D4D-51AD-41F2-B407-41FFE288E6E1}" srcOrd="0" destOrd="0" presId="urn:microsoft.com/office/officeart/2005/8/layout/orgChart1"/>
    <dgm:cxn modelId="{3763F507-7E6D-4D6D-A719-4101F8CAF468}" srcId="{62FBB5E8-9C00-4DE8-B9E9-EBC5D87BB010}" destId="{67DD65FA-6B43-4CB5-9EE8-0F9D891B5426}" srcOrd="2" destOrd="0" parTransId="{A71543B0-2C11-4411-8A97-1B908221AEE6}" sibTransId="{CEFDB9E6-8961-4BA8-8735-601F15BFA92A}"/>
    <dgm:cxn modelId="{4CF571C1-0324-4018-8937-77D479D7DC14}" type="presOf" srcId="{201E2135-8F2C-4351-9545-998163B11DF2}" destId="{3BD826D9-643C-431A-BD6D-CED45FA3C4A8}" srcOrd="1" destOrd="0" presId="urn:microsoft.com/office/officeart/2005/8/layout/orgChart1"/>
    <dgm:cxn modelId="{D11A3579-39FB-4C4A-B749-FD51275E3D20}" type="presOf" srcId="{A71543B0-2C11-4411-8A97-1B908221AEE6}" destId="{A1BBB562-14C3-4947-8B29-BC8888550DFF}" srcOrd="0" destOrd="0" presId="urn:microsoft.com/office/officeart/2005/8/layout/orgChart1"/>
    <dgm:cxn modelId="{7A4B9389-0EDD-4A51-9055-FD3FB5A63264}" type="presOf" srcId="{201E2135-8F2C-4351-9545-998163B11DF2}" destId="{F054F430-2AD3-45D2-AAB5-39C11FBFD750}" srcOrd="0" destOrd="0" presId="urn:microsoft.com/office/officeart/2005/8/layout/orgChart1"/>
    <dgm:cxn modelId="{61190CD5-47F1-4D9A-950A-E26AD7931B6D}" type="presParOf" srcId="{43A35A74-E169-4A27-AE7C-A23D229675BB}" destId="{46B57BCC-808D-44DE-A7E1-C4F096DDE38A}" srcOrd="0" destOrd="0" presId="urn:microsoft.com/office/officeart/2005/8/layout/orgChart1"/>
    <dgm:cxn modelId="{DC98FD2B-437E-4EC3-868B-0365A22D20C1}" type="presParOf" srcId="{46B57BCC-808D-44DE-A7E1-C4F096DDE38A}" destId="{98A5A473-65EC-4BD9-8CF5-B6EE7EAFE328}" srcOrd="0" destOrd="0" presId="urn:microsoft.com/office/officeart/2005/8/layout/orgChart1"/>
    <dgm:cxn modelId="{52AEC19E-E267-48C5-8758-A4446EE55435}" type="presParOf" srcId="{98A5A473-65EC-4BD9-8CF5-B6EE7EAFE328}" destId="{B3F453A2-80F0-4BCC-8E78-9619F78AF984}" srcOrd="0" destOrd="0" presId="urn:microsoft.com/office/officeart/2005/8/layout/orgChart1"/>
    <dgm:cxn modelId="{2313852C-3F55-4D7E-A486-039B19452F05}" type="presParOf" srcId="{98A5A473-65EC-4BD9-8CF5-B6EE7EAFE328}" destId="{7B9354BE-A3AF-4808-ADDA-AE3D7AA3E8FB}" srcOrd="1" destOrd="0" presId="urn:microsoft.com/office/officeart/2005/8/layout/orgChart1"/>
    <dgm:cxn modelId="{DFE7A183-6546-401B-86C1-4CC4B4131A14}" type="presParOf" srcId="{46B57BCC-808D-44DE-A7E1-C4F096DDE38A}" destId="{42EF5AD8-79CB-4FC3-BF04-73DE7B1B467B}" srcOrd="1" destOrd="0" presId="urn:microsoft.com/office/officeart/2005/8/layout/orgChart1"/>
    <dgm:cxn modelId="{AF0F6968-379E-49D3-9044-7841E48457D6}" type="presParOf" srcId="{42EF5AD8-79CB-4FC3-BF04-73DE7B1B467B}" destId="{A1E6D5E4-3466-41F5-B6A6-62C780CBBBEF}" srcOrd="0" destOrd="0" presId="urn:microsoft.com/office/officeart/2005/8/layout/orgChart1"/>
    <dgm:cxn modelId="{5F6FD589-C9F5-4BB0-8087-D960C6C77AE5}" type="presParOf" srcId="{42EF5AD8-79CB-4FC3-BF04-73DE7B1B467B}" destId="{ABAD8CF5-9E30-4F74-BF02-14C5D648E09A}" srcOrd="1" destOrd="0" presId="urn:microsoft.com/office/officeart/2005/8/layout/orgChart1"/>
    <dgm:cxn modelId="{48BDE39A-5753-41E5-B95B-0FBCA8A11EC7}" type="presParOf" srcId="{ABAD8CF5-9E30-4F74-BF02-14C5D648E09A}" destId="{DF08FFE5-9558-44A5-98F6-AC0D192FCFB4}" srcOrd="0" destOrd="0" presId="urn:microsoft.com/office/officeart/2005/8/layout/orgChart1"/>
    <dgm:cxn modelId="{316A4EFF-32EE-4584-AC0D-B2A111A989E6}" type="presParOf" srcId="{DF08FFE5-9558-44A5-98F6-AC0D192FCFB4}" destId="{F054F430-2AD3-45D2-AAB5-39C11FBFD750}" srcOrd="0" destOrd="0" presId="urn:microsoft.com/office/officeart/2005/8/layout/orgChart1"/>
    <dgm:cxn modelId="{F662AF59-683F-4E77-A292-7CE9D127A054}" type="presParOf" srcId="{DF08FFE5-9558-44A5-98F6-AC0D192FCFB4}" destId="{3BD826D9-643C-431A-BD6D-CED45FA3C4A8}" srcOrd="1" destOrd="0" presId="urn:microsoft.com/office/officeart/2005/8/layout/orgChart1"/>
    <dgm:cxn modelId="{2418BA13-7DD7-4D8C-8C11-F9ACE4595394}" type="presParOf" srcId="{ABAD8CF5-9E30-4F74-BF02-14C5D648E09A}" destId="{73F677BA-8BE8-419D-94E9-F77D59258DC5}" srcOrd="1" destOrd="0" presId="urn:microsoft.com/office/officeart/2005/8/layout/orgChart1"/>
    <dgm:cxn modelId="{115B8ADF-E497-4E97-B4F2-2FAE5EB53E8E}" type="presParOf" srcId="{ABAD8CF5-9E30-4F74-BF02-14C5D648E09A}" destId="{E4D916E6-E656-415E-AC59-EE2D3769A90D}" srcOrd="2" destOrd="0" presId="urn:microsoft.com/office/officeart/2005/8/layout/orgChart1"/>
    <dgm:cxn modelId="{07D92DC1-7E2E-436B-865B-F8D368771948}" type="presParOf" srcId="{42EF5AD8-79CB-4FC3-BF04-73DE7B1B467B}" destId="{38AE4F98-76A5-46F7-812C-BB858BAFB394}" srcOrd="2" destOrd="0" presId="urn:microsoft.com/office/officeart/2005/8/layout/orgChart1"/>
    <dgm:cxn modelId="{4505B073-E99C-4515-A243-1F79C7476BF9}" type="presParOf" srcId="{42EF5AD8-79CB-4FC3-BF04-73DE7B1B467B}" destId="{BD528014-7F94-4D1A-A3BD-8574AA1685BA}" srcOrd="3" destOrd="0" presId="urn:microsoft.com/office/officeart/2005/8/layout/orgChart1"/>
    <dgm:cxn modelId="{C99C3E37-5CA5-4F31-997D-7D37A5FE5E91}" type="presParOf" srcId="{BD528014-7F94-4D1A-A3BD-8574AA1685BA}" destId="{D8FE708A-E3E8-47B3-B006-9CAA4900D181}" srcOrd="0" destOrd="0" presId="urn:microsoft.com/office/officeart/2005/8/layout/orgChart1"/>
    <dgm:cxn modelId="{E4BB7697-61F9-400D-ADA8-75AEEE70EC25}" type="presParOf" srcId="{D8FE708A-E3E8-47B3-B006-9CAA4900D181}" destId="{C5E7C90F-990A-4F93-898B-4A629011C4B9}" srcOrd="0" destOrd="0" presId="urn:microsoft.com/office/officeart/2005/8/layout/orgChart1"/>
    <dgm:cxn modelId="{219D9DDD-7A95-4515-AADC-CCE097FB4636}" type="presParOf" srcId="{D8FE708A-E3E8-47B3-B006-9CAA4900D181}" destId="{04851562-63F3-4FD8-BE18-FC23E3E167FF}" srcOrd="1" destOrd="0" presId="urn:microsoft.com/office/officeart/2005/8/layout/orgChart1"/>
    <dgm:cxn modelId="{1C24455E-8274-4C43-B954-F60BAF33FC23}" type="presParOf" srcId="{BD528014-7F94-4D1A-A3BD-8574AA1685BA}" destId="{42AD52AA-71A3-4DCE-9FEA-1301AE7CE8F7}" srcOrd="1" destOrd="0" presId="urn:microsoft.com/office/officeart/2005/8/layout/orgChart1"/>
    <dgm:cxn modelId="{D86130BE-B1E3-4862-AD82-94ADEB419430}" type="presParOf" srcId="{BD528014-7F94-4D1A-A3BD-8574AA1685BA}" destId="{5EBA1E3D-6941-4CC0-BC31-41753B8FCF41}" srcOrd="2" destOrd="0" presId="urn:microsoft.com/office/officeart/2005/8/layout/orgChart1"/>
    <dgm:cxn modelId="{897EE6CD-1DF5-4E35-B0A6-354451B7DD21}" type="presParOf" srcId="{42EF5AD8-79CB-4FC3-BF04-73DE7B1B467B}" destId="{A1BBB562-14C3-4947-8B29-BC8888550DFF}" srcOrd="4" destOrd="0" presId="urn:microsoft.com/office/officeart/2005/8/layout/orgChart1"/>
    <dgm:cxn modelId="{F6D09001-AD02-471A-AA4F-3656D95DD1E3}" type="presParOf" srcId="{42EF5AD8-79CB-4FC3-BF04-73DE7B1B467B}" destId="{659EC411-86BB-462C-A49C-4276863C3984}" srcOrd="5" destOrd="0" presId="urn:microsoft.com/office/officeart/2005/8/layout/orgChart1"/>
    <dgm:cxn modelId="{0B1965A7-AAC7-4431-BE2A-9B3A2174C64B}" type="presParOf" srcId="{659EC411-86BB-462C-A49C-4276863C3984}" destId="{F5624214-C11D-42A7-B1A6-1A9B3D33B4C4}" srcOrd="0" destOrd="0" presId="urn:microsoft.com/office/officeart/2005/8/layout/orgChart1"/>
    <dgm:cxn modelId="{FFB6091E-B0C8-4455-888A-8E0F03BF6EB3}" type="presParOf" srcId="{F5624214-C11D-42A7-B1A6-1A9B3D33B4C4}" destId="{33597D4D-51AD-41F2-B407-41FFE288E6E1}" srcOrd="0" destOrd="0" presId="urn:microsoft.com/office/officeart/2005/8/layout/orgChart1"/>
    <dgm:cxn modelId="{7FDF1241-6F40-4CB0-8E67-4130E96427D7}" type="presParOf" srcId="{F5624214-C11D-42A7-B1A6-1A9B3D33B4C4}" destId="{3BC5D3D0-FC68-4659-AD2C-E78887B3FBE7}" srcOrd="1" destOrd="0" presId="urn:microsoft.com/office/officeart/2005/8/layout/orgChart1"/>
    <dgm:cxn modelId="{23CB2AF5-23E0-497D-A1B9-8AFBEEFE4579}" type="presParOf" srcId="{659EC411-86BB-462C-A49C-4276863C3984}" destId="{18302F27-1B9C-455B-B268-878D4B2EC1BC}" srcOrd="1" destOrd="0" presId="urn:microsoft.com/office/officeart/2005/8/layout/orgChart1"/>
    <dgm:cxn modelId="{384CF342-5CEB-49E8-A76E-51384F498D14}" type="presParOf" srcId="{659EC411-86BB-462C-A49C-4276863C3984}" destId="{B6CEA661-2559-478B-88E4-7FCE5B5AD080}" srcOrd="2" destOrd="0" presId="urn:microsoft.com/office/officeart/2005/8/layout/orgChart1"/>
    <dgm:cxn modelId="{A4D11F0B-0ACF-489A-B2D4-DC386C01091E}" type="presParOf" srcId="{46B57BCC-808D-44DE-A7E1-C4F096DDE38A}" destId="{41050549-8261-4DEC-A2DE-9E474E3E52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F561B-F6D6-4F79-9647-A3456D910EDF}">
      <dsp:nvSpPr>
        <dsp:cNvPr id="0" name=""/>
        <dsp:cNvSpPr/>
      </dsp:nvSpPr>
      <dsp:spPr>
        <a:xfrm>
          <a:off x="3313718" y="2348782"/>
          <a:ext cx="2179002" cy="13957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smtClean="0"/>
            <a:t>способи  сівби  і  садіння: </a:t>
          </a:r>
          <a:endParaRPr lang="uk-UA" sz="2000" kern="1200"/>
        </a:p>
      </dsp:txBody>
      <dsp:txXfrm>
        <a:off x="3632825" y="2553182"/>
        <a:ext cx="1540788" cy="986931"/>
      </dsp:txXfrm>
    </dsp:sp>
    <dsp:sp modelId="{C0DE6529-1AC7-4456-9430-737D8D2A4709}">
      <dsp:nvSpPr>
        <dsp:cNvPr id="0" name=""/>
        <dsp:cNvSpPr/>
      </dsp:nvSpPr>
      <dsp:spPr>
        <a:xfrm rot="16200000">
          <a:off x="4091424" y="1529854"/>
          <a:ext cx="623591" cy="4965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4165909" y="1703652"/>
        <a:ext cx="474621" cy="297940"/>
      </dsp:txXfrm>
    </dsp:sp>
    <dsp:sp modelId="{FD3F0EF9-D70A-4053-9F7A-A01564F668C7}">
      <dsp:nvSpPr>
        <dsp:cNvPr id="0" name=""/>
        <dsp:cNvSpPr/>
      </dsp:nvSpPr>
      <dsp:spPr>
        <a:xfrm>
          <a:off x="3554763" y="3804"/>
          <a:ext cx="1696912" cy="11683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рядковий</a:t>
          </a:r>
          <a:endParaRPr lang="uk-UA" sz="2000" kern="1200" dirty="0"/>
        </a:p>
      </dsp:txBody>
      <dsp:txXfrm>
        <a:off x="3803270" y="174911"/>
        <a:ext cx="1199898" cy="826176"/>
      </dsp:txXfrm>
    </dsp:sp>
    <dsp:sp modelId="{2A7CC773-3624-4CB1-AD4B-98261F83CF4E}">
      <dsp:nvSpPr>
        <dsp:cNvPr id="0" name=""/>
        <dsp:cNvSpPr/>
      </dsp:nvSpPr>
      <dsp:spPr>
        <a:xfrm rot="18857761">
          <a:off x="5075383" y="1760389"/>
          <a:ext cx="681225" cy="4965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097850" y="1913014"/>
        <a:ext cx="532255" cy="297940"/>
      </dsp:txXfrm>
    </dsp:sp>
    <dsp:sp modelId="{7C16C063-B750-4B9E-AC9C-B99298A21103}">
      <dsp:nvSpPr>
        <dsp:cNvPr id="0" name=""/>
        <dsp:cNvSpPr/>
      </dsp:nvSpPr>
      <dsp:spPr>
        <a:xfrm>
          <a:off x="5284745" y="432046"/>
          <a:ext cx="2199180" cy="116839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перехресний</a:t>
          </a:r>
          <a:endParaRPr lang="uk-UA" sz="2000" kern="1200" dirty="0"/>
        </a:p>
      </dsp:txBody>
      <dsp:txXfrm>
        <a:off x="5606807" y="603153"/>
        <a:ext cx="1555056" cy="826176"/>
      </dsp:txXfrm>
    </dsp:sp>
    <dsp:sp modelId="{7471611D-155A-4ED0-8551-0832430C6C4D}">
      <dsp:nvSpPr>
        <dsp:cNvPr id="0" name=""/>
        <dsp:cNvSpPr/>
      </dsp:nvSpPr>
      <dsp:spPr>
        <a:xfrm rot="20694668">
          <a:off x="5555440" y="2435676"/>
          <a:ext cx="386001" cy="4965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557436" y="2550061"/>
        <a:ext cx="270201" cy="297940"/>
      </dsp:txXfrm>
    </dsp:sp>
    <dsp:sp modelId="{A17B466D-8EFD-4DDA-842B-069D29BE801E}">
      <dsp:nvSpPr>
        <dsp:cNvPr id="0" name=""/>
        <dsp:cNvSpPr/>
      </dsp:nvSpPr>
      <dsp:spPr>
        <a:xfrm>
          <a:off x="5976275" y="1728187"/>
          <a:ext cx="2300713" cy="11683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вузькорядний</a:t>
          </a:r>
          <a:endParaRPr lang="uk-UA" sz="2000" kern="1200" dirty="0"/>
        </a:p>
      </dsp:txBody>
      <dsp:txXfrm>
        <a:off x="6313207" y="1899294"/>
        <a:ext cx="1626849" cy="826176"/>
      </dsp:txXfrm>
    </dsp:sp>
    <dsp:sp modelId="{56BC6851-8CE7-436C-AB83-EE4931D17CC3}">
      <dsp:nvSpPr>
        <dsp:cNvPr id="0" name=""/>
        <dsp:cNvSpPr/>
      </dsp:nvSpPr>
      <dsp:spPr>
        <a:xfrm rot="1080000">
          <a:off x="5487074" y="3199760"/>
          <a:ext cx="303029" cy="4965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489299" y="3285027"/>
        <a:ext cx="212120" cy="297940"/>
      </dsp:txXfrm>
    </dsp:sp>
    <dsp:sp modelId="{83482430-8D80-436C-82F1-E65194E2EA19}">
      <dsp:nvSpPr>
        <dsp:cNvPr id="0" name=""/>
        <dsp:cNvSpPr/>
      </dsp:nvSpPr>
      <dsp:spPr>
        <a:xfrm>
          <a:off x="5816004" y="3222216"/>
          <a:ext cx="1851058" cy="116839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широко-</a:t>
          </a:r>
          <a:r>
            <a:rPr lang="ru-RU" sz="2000" kern="1200" dirty="0" err="1" smtClean="0"/>
            <a:t>рядний</a:t>
          </a:r>
          <a:endParaRPr lang="uk-UA" sz="2000" kern="1200" dirty="0"/>
        </a:p>
      </dsp:txBody>
      <dsp:txXfrm>
        <a:off x="6087085" y="3393323"/>
        <a:ext cx="1308896" cy="826176"/>
      </dsp:txXfrm>
    </dsp:sp>
    <dsp:sp modelId="{AB9E68AA-C25B-4C33-BD18-12587A2A6611}">
      <dsp:nvSpPr>
        <dsp:cNvPr id="0" name=""/>
        <dsp:cNvSpPr/>
      </dsp:nvSpPr>
      <dsp:spPr>
        <a:xfrm rot="2909099">
          <a:off x="5012862" y="3870220"/>
          <a:ext cx="678312" cy="49656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5037977" y="3913760"/>
        <a:ext cx="529342" cy="297940"/>
      </dsp:txXfrm>
    </dsp:sp>
    <dsp:sp modelId="{E6EFF64F-51EB-4BE3-9C1C-A4E81079A53A}">
      <dsp:nvSpPr>
        <dsp:cNvPr id="0" name=""/>
        <dsp:cNvSpPr/>
      </dsp:nvSpPr>
      <dsp:spPr>
        <a:xfrm>
          <a:off x="5323678" y="4536495"/>
          <a:ext cx="1830938" cy="116839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стрічковий</a:t>
          </a:r>
          <a:endParaRPr lang="uk-UA" sz="2000" kern="1200" dirty="0"/>
        </a:p>
      </dsp:txBody>
      <dsp:txXfrm>
        <a:off x="5591813" y="4707602"/>
        <a:ext cx="1294668" cy="826176"/>
      </dsp:txXfrm>
    </dsp:sp>
    <dsp:sp modelId="{8BA55673-C656-4C5F-99A0-63E6221F0E22}">
      <dsp:nvSpPr>
        <dsp:cNvPr id="0" name=""/>
        <dsp:cNvSpPr/>
      </dsp:nvSpPr>
      <dsp:spPr>
        <a:xfrm rot="5400000">
          <a:off x="4091424" y="4066875"/>
          <a:ext cx="623591" cy="4965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a:off x="4165909" y="4091703"/>
        <a:ext cx="474621" cy="297940"/>
      </dsp:txXfrm>
    </dsp:sp>
    <dsp:sp modelId="{8D699FD3-DA22-4F87-97A3-569CB950F1C7}">
      <dsp:nvSpPr>
        <dsp:cNvPr id="0" name=""/>
        <dsp:cNvSpPr/>
      </dsp:nvSpPr>
      <dsp:spPr>
        <a:xfrm>
          <a:off x="3410747" y="4921100"/>
          <a:ext cx="1984943" cy="11683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пунктирний</a:t>
          </a:r>
          <a:endParaRPr lang="uk-UA" sz="2000" kern="1200" dirty="0"/>
        </a:p>
      </dsp:txBody>
      <dsp:txXfrm>
        <a:off x="3701435" y="5092207"/>
        <a:ext cx="1403567" cy="826176"/>
      </dsp:txXfrm>
    </dsp:sp>
    <dsp:sp modelId="{91C6AFF9-3868-408B-8502-F9002EDBDB83}">
      <dsp:nvSpPr>
        <dsp:cNvPr id="0" name=""/>
        <dsp:cNvSpPr/>
      </dsp:nvSpPr>
      <dsp:spPr>
        <a:xfrm rot="7928874">
          <a:off x="3074369" y="3878591"/>
          <a:ext cx="702297" cy="4965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198837" y="3922680"/>
        <a:ext cx="553327" cy="297940"/>
      </dsp:txXfrm>
    </dsp:sp>
    <dsp:sp modelId="{39F68E9F-8F52-4F38-AEAE-41EFF79CA960}">
      <dsp:nvSpPr>
        <dsp:cNvPr id="0" name=""/>
        <dsp:cNvSpPr/>
      </dsp:nvSpPr>
      <dsp:spPr>
        <a:xfrm>
          <a:off x="1723285" y="4536506"/>
          <a:ext cx="1605462" cy="116839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гніздовий</a:t>
          </a:r>
          <a:endParaRPr lang="uk-UA" sz="2000" kern="1200" dirty="0"/>
        </a:p>
      </dsp:txBody>
      <dsp:txXfrm>
        <a:off x="1958399" y="4707613"/>
        <a:ext cx="1135234" cy="826176"/>
      </dsp:txXfrm>
    </dsp:sp>
    <dsp:sp modelId="{E31C3C27-F536-45DF-B331-876532658861}">
      <dsp:nvSpPr>
        <dsp:cNvPr id="0" name=""/>
        <dsp:cNvSpPr/>
      </dsp:nvSpPr>
      <dsp:spPr>
        <a:xfrm rot="9720000">
          <a:off x="3013523" y="3200341"/>
          <a:ext cx="305081" cy="4965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102807" y="3285513"/>
        <a:ext cx="213557" cy="297940"/>
      </dsp:txXfrm>
    </dsp:sp>
    <dsp:sp modelId="{94344F4D-4C60-4CCD-9FAC-3FA791032DA9}">
      <dsp:nvSpPr>
        <dsp:cNvPr id="0" name=""/>
        <dsp:cNvSpPr/>
      </dsp:nvSpPr>
      <dsp:spPr>
        <a:xfrm>
          <a:off x="1144606" y="3222216"/>
          <a:ext cx="1840600" cy="11683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квадратно-</a:t>
          </a:r>
          <a:r>
            <a:rPr lang="ru-RU" sz="2000" kern="1200" dirty="0" err="1" smtClean="0"/>
            <a:t>гніздовий</a:t>
          </a:r>
          <a:endParaRPr lang="uk-UA" sz="2000" kern="1200" dirty="0"/>
        </a:p>
      </dsp:txBody>
      <dsp:txXfrm>
        <a:off x="1414156" y="3393323"/>
        <a:ext cx="1301500" cy="826176"/>
      </dsp:txXfrm>
    </dsp:sp>
    <dsp:sp modelId="{5167CB70-6BA9-4FEE-BEEB-FC05AF0FE6C7}">
      <dsp:nvSpPr>
        <dsp:cNvPr id="0" name=""/>
        <dsp:cNvSpPr/>
      </dsp:nvSpPr>
      <dsp:spPr>
        <a:xfrm rot="11880000">
          <a:off x="2987266" y="2390970"/>
          <a:ext cx="324243" cy="4965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082159" y="2505313"/>
        <a:ext cx="226970" cy="297940"/>
      </dsp:txXfrm>
    </dsp:sp>
    <dsp:sp modelId="{B7D8616B-3148-4F84-8333-96F40814549A}">
      <dsp:nvSpPr>
        <dsp:cNvPr id="0" name=""/>
        <dsp:cNvSpPr/>
      </dsp:nvSpPr>
      <dsp:spPr>
        <a:xfrm>
          <a:off x="1192574" y="1702688"/>
          <a:ext cx="1744664" cy="116839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смуговий</a:t>
          </a:r>
          <a:endParaRPr lang="uk-UA" sz="2000" kern="1200" dirty="0"/>
        </a:p>
      </dsp:txBody>
      <dsp:txXfrm>
        <a:off x="1448074" y="1873795"/>
        <a:ext cx="1233664" cy="826176"/>
      </dsp:txXfrm>
    </dsp:sp>
    <dsp:sp modelId="{20315EFC-F510-4E6C-AD51-9C355119A2DE}">
      <dsp:nvSpPr>
        <dsp:cNvPr id="0" name=""/>
        <dsp:cNvSpPr/>
      </dsp:nvSpPr>
      <dsp:spPr>
        <a:xfrm rot="13611305">
          <a:off x="3023609" y="1714412"/>
          <a:ext cx="727340" cy="49656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dsp:txBody>
      <dsp:txXfrm rot="10800000">
        <a:off x="3149030" y="1868071"/>
        <a:ext cx="578370" cy="297940"/>
      </dsp:txXfrm>
    </dsp:sp>
    <dsp:sp modelId="{3BFA26CE-8409-4B10-9049-1C86093F320E}">
      <dsp:nvSpPr>
        <dsp:cNvPr id="0" name=""/>
        <dsp:cNvSpPr/>
      </dsp:nvSpPr>
      <dsp:spPr>
        <a:xfrm>
          <a:off x="1507262" y="360044"/>
          <a:ext cx="1850929" cy="116839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розкидний</a:t>
          </a:r>
          <a:endParaRPr lang="uk-UA" sz="2000" kern="1200" dirty="0"/>
        </a:p>
      </dsp:txBody>
      <dsp:txXfrm>
        <a:off x="1778324" y="531151"/>
        <a:ext cx="1308805" cy="826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47D6-E019-4D3B-8392-6CAECCE0362A}">
      <dsp:nvSpPr>
        <dsp:cNvPr id="0" name=""/>
        <dsp:cNvSpPr/>
      </dsp:nvSpPr>
      <dsp:spPr>
        <a:xfrm>
          <a:off x="4482243" y="1214314"/>
          <a:ext cx="3510520" cy="406175"/>
        </a:xfrm>
        <a:custGeom>
          <a:avLst/>
          <a:gdLst/>
          <a:ahLst/>
          <a:cxnLst/>
          <a:rect l="0" t="0" r="0" b="0"/>
          <a:pathLst>
            <a:path>
              <a:moveTo>
                <a:pt x="0" y="0"/>
              </a:moveTo>
              <a:lnTo>
                <a:pt x="0" y="203087"/>
              </a:lnTo>
              <a:lnTo>
                <a:pt x="3510520" y="203087"/>
              </a:lnTo>
              <a:lnTo>
                <a:pt x="3510520" y="40617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F23949-D489-4D68-A55F-A9BA6E021CFF}">
      <dsp:nvSpPr>
        <dsp:cNvPr id="0" name=""/>
        <dsp:cNvSpPr/>
      </dsp:nvSpPr>
      <dsp:spPr>
        <a:xfrm>
          <a:off x="4482243" y="1214314"/>
          <a:ext cx="1170173" cy="406175"/>
        </a:xfrm>
        <a:custGeom>
          <a:avLst/>
          <a:gdLst/>
          <a:ahLst/>
          <a:cxnLst/>
          <a:rect l="0" t="0" r="0" b="0"/>
          <a:pathLst>
            <a:path>
              <a:moveTo>
                <a:pt x="0" y="0"/>
              </a:moveTo>
              <a:lnTo>
                <a:pt x="0" y="203087"/>
              </a:lnTo>
              <a:lnTo>
                <a:pt x="1170173" y="203087"/>
              </a:lnTo>
              <a:lnTo>
                <a:pt x="1170173" y="40617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4ECEE3-703B-46E7-8202-49B47E50AA29}">
      <dsp:nvSpPr>
        <dsp:cNvPr id="0" name=""/>
        <dsp:cNvSpPr/>
      </dsp:nvSpPr>
      <dsp:spPr>
        <a:xfrm>
          <a:off x="3312069" y="1214314"/>
          <a:ext cx="1170173" cy="406175"/>
        </a:xfrm>
        <a:custGeom>
          <a:avLst/>
          <a:gdLst/>
          <a:ahLst/>
          <a:cxnLst/>
          <a:rect l="0" t="0" r="0" b="0"/>
          <a:pathLst>
            <a:path>
              <a:moveTo>
                <a:pt x="1170173" y="0"/>
              </a:moveTo>
              <a:lnTo>
                <a:pt x="1170173" y="203087"/>
              </a:lnTo>
              <a:lnTo>
                <a:pt x="0" y="203087"/>
              </a:lnTo>
              <a:lnTo>
                <a:pt x="0" y="40617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3FEA62-651E-410B-90D6-030A94FE9CBA}">
      <dsp:nvSpPr>
        <dsp:cNvPr id="0" name=""/>
        <dsp:cNvSpPr/>
      </dsp:nvSpPr>
      <dsp:spPr>
        <a:xfrm>
          <a:off x="971722" y="1214314"/>
          <a:ext cx="3510520" cy="406175"/>
        </a:xfrm>
        <a:custGeom>
          <a:avLst/>
          <a:gdLst/>
          <a:ahLst/>
          <a:cxnLst/>
          <a:rect l="0" t="0" r="0" b="0"/>
          <a:pathLst>
            <a:path>
              <a:moveTo>
                <a:pt x="3510520" y="0"/>
              </a:moveTo>
              <a:lnTo>
                <a:pt x="3510520" y="203087"/>
              </a:lnTo>
              <a:lnTo>
                <a:pt x="0" y="203087"/>
              </a:lnTo>
              <a:lnTo>
                <a:pt x="0" y="40617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6DDF1F-6F91-4E7A-BF3D-7F441DE1257B}">
      <dsp:nvSpPr>
        <dsp:cNvPr id="0" name=""/>
        <dsp:cNvSpPr/>
      </dsp:nvSpPr>
      <dsp:spPr>
        <a:xfrm>
          <a:off x="3515157" y="247228"/>
          <a:ext cx="1934171" cy="967085"/>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err="1" smtClean="0"/>
            <a:t>Посівні</a:t>
          </a:r>
          <a:r>
            <a:rPr lang="ru-RU" sz="1500" kern="1200" dirty="0" smtClean="0"/>
            <a:t> і </a:t>
          </a:r>
          <a:r>
            <a:rPr lang="ru-RU" sz="1500" kern="1200" dirty="0" err="1" smtClean="0"/>
            <a:t>садильні</a:t>
          </a:r>
          <a:r>
            <a:rPr lang="ru-RU" sz="1500" kern="1200" dirty="0" smtClean="0"/>
            <a:t> </a:t>
          </a:r>
          <a:r>
            <a:rPr lang="ru-RU" sz="1500" kern="1200" dirty="0" err="1" smtClean="0"/>
            <a:t>машини</a:t>
          </a:r>
          <a:endParaRPr lang="uk-UA" sz="1500" kern="1200" dirty="0"/>
        </a:p>
      </dsp:txBody>
      <dsp:txXfrm>
        <a:off x="3515157" y="247228"/>
        <a:ext cx="1934171" cy="967085"/>
      </dsp:txXfrm>
    </dsp:sp>
    <dsp:sp modelId="{C64BFCED-4A0D-4F9E-9D46-791D635E2A40}">
      <dsp:nvSpPr>
        <dsp:cNvPr id="0" name=""/>
        <dsp:cNvSpPr/>
      </dsp:nvSpPr>
      <dsp:spPr>
        <a:xfrm>
          <a:off x="4637" y="1620490"/>
          <a:ext cx="1934171" cy="967085"/>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err="1" smtClean="0"/>
            <a:t>призначенням</a:t>
          </a:r>
          <a:r>
            <a:rPr lang="ru-RU" sz="1500" kern="1200" dirty="0" smtClean="0"/>
            <a:t> </a:t>
          </a:r>
        </a:p>
        <a:p>
          <a:pPr lvl="0" algn="ctr" defTabSz="666750">
            <a:lnSpc>
              <a:spcPct val="90000"/>
            </a:lnSpc>
            <a:spcBef>
              <a:spcPct val="0"/>
            </a:spcBef>
            <a:spcAft>
              <a:spcPct val="35000"/>
            </a:spcAft>
          </a:pPr>
          <a:r>
            <a:rPr lang="ru-RU" sz="1500" kern="1200" dirty="0" smtClean="0"/>
            <a:t>(видом  </a:t>
          </a:r>
          <a:r>
            <a:rPr lang="ru-RU" sz="1500" kern="1200" dirty="0" err="1" smtClean="0"/>
            <a:t>сільськогосподарської</a:t>
          </a:r>
          <a:r>
            <a:rPr lang="ru-RU" sz="1500" kern="1200" dirty="0" smtClean="0"/>
            <a:t>  </a:t>
          </a:r>
          <a:r>
            <a:rPr lang="ru-RU" sz="1500" kern="1200" dirty="0" err="1" smtClean="0"/>
            <a:t>культури</a:t>
          </a:r>
          <a:r>
            <a:rPr lang="ru-RU" sz="1500" kern="1200" dirty="0" smtClean="0"/>
            <a:t>)</a:t>
          </a:r>
          <a:endParaRPr lang="uk-UA" sz="1500" kern="1200" dirty="0"/>
        </a:p>
      </dsp:txBody>
      <dsp:txXfrm>
        <a:off x="4637" y="1620490"/>
        <a:ext cx="1934171" cy="967085"/>
      </dsp:txXfrm>
    </dsp:sp>
    <dsp:sp modelId="{18278F59-72B9-4131-8B51-36C598CC683A}">
      <dsp:nvSpPr>
        <dsp:cNvPr id="0" name=""/>
        <dsp:cNvSpPr/>
      </dsp:nvSpPr>
      <dsp:spPr>
        <a:xfrm>
          <a:off x="2344984" y="1620490"/>
          <a:ext cx="1934171" cy="967085"/>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способом  </a:t>
          </a:r>
          <a:r>
            <a:rPr lang="ru-RU" sz="1500" kern="1200" dirty="0" err="1" smtClean="0"/>
            <a:t>сівби</a:t>
          </a:r>
          <a:r>
            <a:rPr lang="ru-RU" sz="1500" kern="1200" dirty="0" smtClean="0"/>
            <a:t>  </a:t>
          </a:r>
        </a:p>
        <a:p>
          <a:pPr lvl="0" algn="ctr" defTabSz="666750">
            <a:lnSpc>
              <a:spcPct val="90000"/>
            </a:lnSpc>
            <a:spcBef>
              <a:spcPct val="0"/>
            </a:spcBef>
            <a:spcAft>
              <a:spcPct val="35000"/>
            </a:spcAft>
          </a:pPr>
          <a:r>
            <a:rPr lang="ru-RU" sz="1500" kern="1200" dirty="0" smtClean="0"/>
            <a:t>і  </a:t>
          </a:r>
          <a:r>
            <a:rPr lang="ru-RU" sz="1500" kern="1200" dirty="0" err="1" smtClean="0"/>
            <a:t>садіння</a:t>
          </a:r>
          <a:endParaRPr lang="uk-UA" sz="1500" kern="1200" dirty="0"/>
        </a:p>
      </dsp:txBody>
      <dsp:txXfrm>
        <a:off x="2344984" y="1620490"/>
        <a:ext cx="1934171" cy="967085"/>
      </dsp:txXfrm>
    </dsp:sp>
    <dsp:sp modelId="{1ED716C4-7736-4C33-8FB7-C4D781BB1280}">
      <dsp:nvSpPr>
        <dsp:cNvPr id="0" name=""/>
        <dsp:cNvSpPr/>
      </dsp:nvSpPr>
      <dsp:spPr>
        <a:xfrm>
          <a:off x="4685331" y="1620490"/>
          <a:ext cx="1934171" cy="967085"/>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err="1" smtClean="0"/>
            <a:t>розміщенням</a:t>
          </a:r>
          <a:r>
            <a:rPr lang="ru-RU" sz="1500" kern="1200" dirty="0" smtClean="0"/>
            <a:t> (</a:t>
          </a:r>
          <a:r>
            <a:rPr lang="ru-RU" sz="1500" kern="1200" dirty="0" err="1" smtClean="0"/>
            <a:t>компонуванням</a:t>
          </a:r>
          <a:r>
            <a:rPr lang="ru-RU" sz="1500" kern="1200" dirty="0" smtClean="0"/>
            <a:t>)  </a:t>
          </a:r>
          <a:r>
            <a:rPr lang="ru-RU" sz="1500" kern="1200" dirty="0" err="1" smtClean="0"/>
            <a:t>складальних</a:t>
          </a:r>
          <a:r>
            <a:rPr lang="ru-RU" sz="1500" kern="1200" dirty="0" smtClean="0"/>
            <a:t>  </a:t>
          </a:r>
          <a:r>
            <a:rPr lang="ru-RU" sz="1500" kern="1200" dirty="0" err="1" smtClean="0"/>
            <a:t>одиниць</a:t>
          </a:r>
          <a:endParaRPr lang="uk-UA" sz="1500" kern="1200" dirty="0"/>
        </a:p>
      </dsp:txBody>
      <dsp:txXfrm>
        <a:off x="4685331" y="1620490"/>
        <a:ext cx="1934171" cy="967085"/>
      </dsp:txXfrm>
    </dsp:sp>
    <dsp:sp modelId="{B170B443-6AF0-48E2-84D6-FE258045DCA4}">
      <dsp:nvSpPr>
        <dsp:cNvPr id="0" name=""/>
        <dsp:cNvSpPr/>
      </dsp:nvSpPr>
      <dsp:spPr>
        <a:xfrm>
          <a:off x="7025678" y="1620490"/>
          <a:ext cx="1934171" cy="967085"/>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t>способом  </a:t>
          </a:r>
          <a:r>
            <a:rPr lang="ru-RU" sz="1500" kern="1200" dirty="0" err="1" smtClean="0"/>
            <a:t>агрегатування</a:t>
          </a:r>
          <a:r>
            <a:rPr lang="ru-RU" sz="1500" kern="1200" dirty="0" smtClean="0"/>
            <a:t> з трактором</a:t>
          </a:r>
          <a:endParaRPr lang="uk-UA" sz="1500" kern="1200" dirty="0"/>
        </a:p>
      </dsp:txBody>
      <dsp:txXfrm>
        <a:off x="7025678" y="1620490"/>
        <a:ext cx="1934171" cy="967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1093D-4660-4A5C-8C17-E809AC2C032A}">
      <dsp:nvSpPr>
        <dsp:cNvPr id="0" name=""/>
        <dsp:cNvSpPr/>
      </dsp:nvSpPr>
      <dsp:spPr>
        <a:xfrm>
          <a:off x="3230175" y="2145710"/>
          <a:ext cx="2376133" cy="17384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t>За  призначенням</a:t>
          </a:r>
          <a:endParaRPr lang="uk-UA" sz="2400" kern="1200" dirty="0"/>
        </a:p>
      </dsp:txBody>
      <dsp:txXfrm>
        <a:off x="3315038" y="2230573"/>
        <a:ext cx="2206407" cy="1568700"/>
      </dsp:txXfrm>
    </dsp:sp>
    <dsp:sp modelId="{21E1285E-7C94-4B6E-B8EA-EEF8A658B7DF}">
      <dsp:nvSpPr>
        <dsp:cNvPr id="0" name=""/>
        <dsp:cNvSpPr/>
      </dsp:nvSpPr>
      <dsp:spPr>
        <a:xfrm rot="16200000">
          <a:off x="3957072" y="1684540"/>
          <a:ext cx="922339" cy="0"/>
        </a:xfrm>
        <a:custGeom>
          <a:avLst/>
          <a:gdLst/>
          <a:ahLst/>
          <a:cxnLst/>
          <a:rect l="0" t="0" r="0" b="0"/>
          <a:pathLst>
            <a:path>
              <a:moveTo>
                <a:pt x="0" y="0"/>
              </a:moveTo>
              <a:lnTo>
                <a:pt x="92233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E290D-C06A-4CE6-B4D2-DFA4A56BD182}">
      <dsp:nvSpPr>
        <dsp:cNvPr id="0" name=""/>
        <dsp:cNvSpPr/>
      </dsp:nvSpPr>
      <dsp:spPr>
        <a:xfrm>
          <a:off x="3334731" y="58625"/>
          <a:ext cx="2167021" cy="11647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зернові (</a:t>
          </a:r>
          <a:r>
            <a:rPr lang="uk-UA" sz="2000" kern="1200" dirty="0" err="1" smtClean="0"/>
            <a:t>зернотукові</a:t>
          </a:r>
          <a:r>
            <a:rPr lang="uk-UA" sz="2000" kern="1200" dirty="0" smtClean="0"/>
            <a:t>)</a:t>
          </a:r>
        </a:p>
        <a:p>
          <a:pPr lvl="0" algn="ctr" defTabSz="889000">
            <a:lnSpc>
              <a:spcPct val="90000"/>
            </a:lnSpc>
            <a:spcBef>
              <a:spcPct val="0"/>
            </a:spcBef>
            <a:spcAft>
              <a:spcPct val="35000"/>
            </a:spcAft>
          </a:pPr>
          <a:r>
            <a:rPr lang="uk-UA" sz="2000" b="1" u="sng" kern="1200" dirty="0" smtClean="0"/>
            <a:t>УНІВЕРСАЛЬНІ</a:t>
          </a:r>
          <a:endParaRPr lang="uk-UA" sz="2000" b="1" u="sng" kern="1200" dirty="0"/>
        </a:p>
      </dsp:txBody>
      <dsp:txXfrm>
        <a:off x="3391589" y="115483"/>
        <a:ext cx="2053305" cy="1051029"/>
      </dsp:txXfrm>
    </dsp:sp>
    <dsp:sp modelId="{A608DD0B-BEFC-4F14-B7B9-00112523B672}">
      <dsp:nvSpPr>
        <dsp:cNvPr id="0" name=""/>
        <dsp:cNvSpPr/>
      </dsp:nvSpPr>
      <dsp:spPr>
        <a:xfrm rot="19285714">
          <a:off x="5482573" y="2072471"/>
          <a:ext cx="234932" cy="0"/>
        </a:xfrm>
        <a:custGeom>
          <a:avLst/>
          <a:gdLst/>
          <a:ahLst/>
          <a:cxnLst/>
          <a:rect l="0" t="0" r="0" b="0"/>
          <a:pathLst>
            <a:path>
              <a:moveTo>
                <a:pt x="0" y="0"/>
              </a:moveTo>
              <a:lnTo>
                <a:pt x="23493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A9FAC-477F-4550-8003-64708B1F5ED1}">
      <dsp:nvSpPr>
        <dsp:cNvPr id="0" name=""/>
        <dsp:cNvSpPr/>
      </dsp:nvSpPr>
      <dsp:spPr>
        <a:xfrm>
          <a:off x="5691878" y="952432"/>
          <a:ext cx="1164745" cy="11647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 зерно-трав’яні</a:t>
          </a:r>
          <a:endParaRPr lang="uk-UA" sz="2000" kern="1200" dirty="0"/>
        </a:p>
      </dsp:txBody>
      <dsp:txXfrm>
        <a:off x="5748736" y="1009290"/>
        <a:ext cx="1051029" cy="1051029"/>
      </dsp:txXfrm>
    </dsp:sp>
    <dsp:sp modelId="{B30FBCD8-183A-437F-8714-DC3D30D405FE}">
      <dsp:nvSpPr>
        <dsp:cNvPr id="0" name=""/>
        <dsp:cNvSpPr/>
      </dsp:nvSpPr>
      <dsp:spPr>
        <a:xfrm rot="771429">
          <a:off x="5603268" y="3313076"/>
          <a:ext cx="242531" cy="0"/>
        </a:xfrm>
        <a:custGeom>
          <a:avLst/>
          <a:gdLst/>
          <a:ahLst/>
          <a:cxnLst/>
          <a:rect l="0" t="0" r="0" b="0"/>
          <a:pathLst>
            <a:path>
              <a:moveTo>
                <a:pt x="0" y="0"/>
              </a:moveTo>
              <a:lnTo>
                <a:pt x="24253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97F03-CECF-497C-892C-5A34C2E3DA37}">
      <dsp:nvSpPr>
        <dsp:cNvPr id="0" name=""/>
        <dsp:cNvSpPr/>
      </dsp:nvSpPr>
      <dsp:spPr>
        <a:xfrm>
          <a:off x="5842759" y="2960799"/>
          <a:ext cx="1779778" cy="11647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кукурудзяні</a:t>
          </a:r>
          <a:endParaRPr lang="uk-UA" sz="2000" kern="1200" dirty="0"/>
        </a:p>
      </dsp:txBody>
      <dsp:txXfrm>
        <a:off x="5899617" y="3017657"/>
        <a:ext cx="1666062" cy="1051029"/>
      </dsp:txXfrm>
    </dsp:sp>
    <dsp:sp modelId="{2624D413-45AD-42CA-9FD3-C7B20B4B220B}">
      <dsp:nvSpPr>
        <dsp:cNvPr id="0" name=""/>
        <dsp:cNvSpPr/>
      </dsp:nvSpPr>
      <dsp:spPr>
        <a:xfrm rot="3857143">
          <a:off x="4620920" y="4227760"/>
          <a:ext cx="762786" cy="0"/>
        </a:xfrm>
        <a:custGeom>
          <a:avLst/>
          <a:gdLst/>
          <a:ahLst/>
          <a:cxnLst/>
          <a:rect l="0" t="0" r="0" b="0"/>
          <a:pathLst>
            <a:path>
              <a:moveTo>
                <a:pt x="0" y="0"/>
              </a:moveTo>
              <a:lnTo>
                <a:pt x="76278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E6822-A7C2-4E42-8C86-CEFF062DCEE0}">
      <dsp:nvSpPr>
        <dsp:cNvPr id="0" name=""/>
        <dsp:cNvSpPr/>
      </dsp:nvSpPr>
      <dsp:spPr>
        <a:xfrm>
          <a:off x="4865876" y="4571383"/>
          <a:ext cx="1164745" cy="116474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бурякові</a:t>
          </a:r>
          <a:endParaRPr lang="uk-UA" sz="2000" kern="1200" dirty="0"/>
        </a:p>
      </dsp:txBody>
      <dsp:txXfrm>
        <a:off x="4922734" y="4628241"/>
        <a:ext cx="1051029" cy="1051029"/>
      </dsp:txXfrm>
    </dsp:sp>
    <dsp:sp modelId="{5284AF7B-1A80-4D23-B08D-E1B871E3CDF4}">
      <dsp:nvSpPr>
        <dsp:cNvPr id="0" name=""/>
        <dsp:cNvSpPr/>
      </dsp:nvSpPr>
      <dsp:spPr>
        <a:xfrm rot="6942857">
          <a:off x="3452777" y="4227760"/>
          <a:ext cx="762786" cy="0"/>
        </a:xfrm>
        <a:custGeom>
          <a:avLst/>
          <a:gdLst/>
          <a:ahLst/>
          <a:cxnLst/>
          <a:rect l="0" t="0" r="0" b="0"/>
          <a:pathLst>
            <a:path>
              <a:moveTo>
                <a:pt x="0" y="0"/>
              </a:moveTo>
              <a:lnTo>
                <a:pt x="76278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3A4BE-CEE1-4471-B558-9BA506DAB55B}">
      <dsp:nvSpPr>
        <dsp:cNvPr id="0" name=""/>
        <dsp:cNvSpPr/>
      </dsp:nvSpPr>
      <dsp:spPr>
        <a:xfrm>
          <a:off x="2805861" y="4571383"/>
          <a:ext cx="1164745" cy="1164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овочеві</a:t>
          </a:r>
          <a:endParaRPr lang="uk-UA" sz="2000" kern="1200" dirty="0"/>
        </a:p>
      </dsp:txBody>
      <dsp:txXfrm>
        <a:off x="2862719" y="4628241"/>
        <a:ext cx="1051029" cy="1051029"/>
      </dsp:txXfrm>
    </dsp:sp>
    <dsp:sp modelId="{02CCBD48-0943-40C6-A2A8-9C5B28C8A5A7}">
      <dsp:nvSpPr>
        <dsp:cNvPr id="0" name=""/>
        <dsp:cNvSpPr/>
      </dsp:nvSpPr>
      <dsp:spPr>
        <a:xfrm rot="10028571">
          <a:off x="2679213" y="3348170"/>
          <a:ext cx="557955" cy="0"/>
        </a:xfrm>
        <a:custGeom>
          <a:avLst/>
          <a:gdLst/>
          <a:ahLst/>
          <a:cxnLst/>
          <a:rect l="0" t="0" r="0" b="0"/>
          <a:pathLst>
            <a:path>
              <a:moveTo>
                <a:pt x="0" y="0"/>
              </a:moveTo>
              <a:lnTo>
                <a:pt x="55795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05727-A470-4732-A093-D48CEBE38F7C}">
      <dsp:nvSpPr>
        <dsp:cNvPr id="0" name=""/>
        <dsp:cNvSpPr/>
      </dsp:nvSpPr>
      <dsp:spPr>
        <a:xfrm>
          <a:off x="1521462" y="2960799"/>
          <a:ext cx="1164745" cy="11647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рисові</a:t>
          </a:r>
          <a:endParaRPr lang="uk-UA" sz="2000" kern="1200" dirty="0"/>
        </a:p>
      </dsp:txBody>
      <dsp:txXfrm>
        <a:off x="1578320" y="3017657"/>
        <a:ext cx="1051029" cy="1051029"/>
      </dsp:txXfrm>
    </dsp:sp>
    <dsp:sp modelId="{985DF7B2-D27E-45F3-A8BE-980D9A18DF63}">
      <dsp:nvSpPr>
        <dsp:cNvPr id="0" name=""/>
        <dsp:cNvSpPr/>
      </dsp:nvSpPr>
      <dsp:spPr>
        <a:xfrm rot="13114286">
          <a:off x="3118977" y="2072471"/>
          <a:ext cx="234932" cy="0"/>
        </a:xfrm>
        <a:custGeom>
          <a:avLst/>
          <a:gdLst/>
          <a:ahLst/>
          <a:cxnLst/>
          <a:rect l="0" t="0" r="0" b="0"/>
          <a:pathLst>
            <a:path>
              <a:moveTo>
                <a:pt x="0" y="0"/>
              </a:moveTo>
              <a:lnTo>
                <a:pt x="23493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0B27A-5B88-4C52-B7C8-48B506793CBF}">
      <dsp:nvSpPr>
        <dsp:cNvPr id="0" name=""/>
        <dsp:cNvSpPr/>
      </dsp:nvSpPr>
      <dsp:spPr>
        <a:xfrm>
          <a:off x="1979859" y="952432"/>
          <a:ext cx="1164745" cy="11647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льонові</a:t>
          </a:r>
          <a:endParaRPr lang="uk-UA" sz="2000" kern="1200" dirty="0"/>
        </a:p>
      </dsp:txBody>
      <dsp:txXfrm>
        <a:off x="2036717" y="1009290"/>
        <a:ext cx="1051029" cy="1051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FEC04-EF2B-40F3-8499-AA17C5836178}">
      <dsp:nvSpPr>
        <dsp:cNvPr id="0" name=""/>
        <dsp:cNvSpPr/>
      </dsp:nvSpPr>
      <dsp:spPr>
        <a:xfrm>
          <a:off x="3154906" y="1518366"/>
          <a:ext cx="2734178" cy="13014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За  способом  сівби</a:t>
          </a:r>
          <a:endParaRPr lang="uk-UA" sz="2000" kern="1200" dirty="0"/>
        </a:p>
      </dsp:txBody>
      <dsp:txXfrm>
        <a:off x="3218438" y="1581898"/>
        <a:ext cx="2607114" cy="1174393"/>
      </dsp:txXfrm>
    </dsp:sp>
    <dsp:sp modelId="{A6BE6B2F-95CA-4D3A-AEA8-E576C526B633}">
      <dsp:nvSpPr>
        <dsp:cNvPr id="0" name=""/>
        <dsp:cNvSpPr/>
      </dsp:nvSpPr>
      <dsp:spPr>
        <a:xfrm rot="16200000">
          <a:off x="4198987" y="1195357"/>
          <a:ext cx="646017" cy="0"/>
        </a:xfrm>
        <a:custGeom>
          <a:avLst/>
          <a:gdLst/>
          <a:ahLst/>
          <a:cxnLst/>
          <a:rect l="0" t="0" r="0" b="0"/>
          <a:pathLst>
            <a:path>
              <a:moveTo>
                <a:pt x="0" y="0"/>
              </a:moveTo>
              <a:lnTo>
                <a:pt x="64601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4FB8C-A367-4E64-956A-0925951D2D7C}">
      <dsp:nvSpPr>
        <dsp:cNvPr id="0" name=""/>
        <dsp:cNvSpPr/>
      </dsp:nvSpPr>
      <dsp:spPr>
        <a:xfrm>
          <a:off x="3486031" y="372"/>
          <a:ext cx="2071928" cy="871976"/>
        </a:xfrm>
        <a:prstGeom prst="round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рядкові</a:t>
          </a:r>
          <a:endParaRPr lang="uk-UA" sz="2000" kern="1200" dirty="0"/>
        </a:p>
      </dsp:txBody>
      <dsp:txXfrm>
        <a:off x="3528597" y="42938"/>
        <a:ext cx="1986796" cy="786844"/>
      </dsp:txXfrm>
    </dsp:sp>
    <dsp:sp modelId="{F544E9D5-70A5-473E-9DC6-6A74EE631226}">
      <dsp:nvSpPr>
        <dsp:cNvPr id="0" name=""/>
        <dsp:cNvSpPr/>
      </dsp:nvSpPr>
      <dsp:spPr>
        <a:xfrm rot="20328012">
          <a:off x="5876039" y="1569131"/>
          <a:ext cx="385542" cy="0"/>
        </a:xfrm>
        <a:custGeom>
          <a:avLst/>
          <a:gdLst/>
          <a:ahLst/>
          <a:cxnLst/>
          <a:rect l="0" t="0" r="0" b="0"/>
          <a:pathLst>
            <a:path>
              <a:moveTo>
                <a:pt x="0" y="0"/>
              </a:moveTo>
              <a:lnTo>
                <a:pt x="38554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15991-414A-4294-ABC0-E725CBD43F95}">
      <dsp:nvSpPr>
        <dsp:cNvPr id="0" name=""/>
        <dsp:cNvSpPr/>
      </dsp:nvSpPr>
      <dsp:spPr>
        <a:xfrm>
          <a:off x="6114561" y="627444"/>
          <a:ext cx="2516061" cy="871976"/>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вузькорядні</a:t>
          </a:r>
          <a:endParaRPr lang="uk-UA" sz="2000" kern="1200" dirty="0"/>
        </a:p>
      </dsp:txBody>
      <dsp:txXfrm>
        <a:off x="6157127" y="670010"/>
        <a:ext cx="2430929" cy="786844"/>
      </dsp:txXfrm>
    </dsp:sp>
    <dsp:sp modelId="{69A2191C-4B46-446B-83E2-EE02EB2553C9}">
      <dsp:nvSpPr>
        <dsp:cNvPr id="0" name=""/>
        <dsp:cNvSpPr/>
      </dsp:nvSpPr>
      <dsp:spPr>
        <a:xfrm rot="1499850">
          <a:off x="5863269" y="2922965"/>
          <a:ext cx="551183" cy="0"/>
        </a:xfrm>
        <a:custGeom>
          <a:avLst/>
          <a:gdLst/>
          <a:ahLst/>
          <a:cxnLst/>
          <a:rect l="0" t="0" r="0" b="0"/>
          <a:pathLst>
            <a:path>
              <a:moveTo>
                <a:pt x="0" y="0"/>
              </a:moveTo>
              <a:lnTo>
                <a:pt x="55118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1818F-5A96-4C90-833C-9A5CF091F097}">
      <dsp:nvSpPr>
        <dsp:cNvPr id="0" name=""/>
        <dsp:cNvSpPr/>
      </dsp:nvSpPr>
      <dsp:spPr>
        <a:xfrm>
          <a:off x="6348461" y="3039425"/>
          <a:ext cx="1950523" cy="871976"/>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пунктирні</a:t>
          </a:r>
          <a:endParaRPr lang="uk-UA" sz="2000" kern="1200" dirty="0"/>
        </a:p>
      </dsp:txBody>
      <dsp:txXfrm>
        <a:off x="6391027" y="3081991"/>
        <a:ext cx="1865391" cy="786844"/>
      </dsp:txXfrm>
    </dsp:sp>
    <dsp:sp modelId="{94CA46F5-84C4-4EF3-8F8C-D07303DB9534}">
      <dsp:nvSpPr>
        <dsp:cNvPr id="0" name=""/>
        <dsp:cNvSpPr/>
      </dsp:nvSpPr>
      <dsp:spPr>
        <a:xfrm rot="5400000">
          <a:off x="4198987" y="3142832"/>
          <a:ext cx="646017" cy="0"/>
        </a:xfrm>
        <a:custGeom>
          <a:avLst/>
          <a:gdLst/>
          <a:ahLst/>
          <a:cxnLst/>
          <a:rect l="0" t="0" r="0" b="0"/>
          <a:pathLst>
            <a:path>
              <a:moveTo>
                <a:pt x="0" y="0"/>
              </a:moveTo>
              <a:lnTo>
                <a:pt x="64601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2210D-7A3C-4247-A072-968581D969E8}">
      <dsp:nvSpPr>
        <dsp:cNvPr id="0" name=""/>
        <dsp:cNvSpPr/>
      </dsp:nvSpPr>
      <dsp:spPr>
        <a:xfrm>
          <a:off x="3623210" y="3465840"/>
          <a:ext cx="1797570" cy="871976"/>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гніздові</a:t>
          </a:r>
          <a:endParaRPr lang="uk-UA" sz="2000" kern="1200" dirty="0"/>
        </a:p>
      </dsp:txBody>
      <dsp:txXfrm>
        <a:off x="3665776" y="3508406"/>
        <a:ext cx="1712438" cy="786844"/>
      </dsp:txXfrm>
    </dsp:sp>
    <dsp:sp modelId="{E785C52A-BF49-437F-8D0A-9B5141029515}">
      <dsp:nvSpPr>
        <dsp:cNvPr id="0" name=""/>
        <dsp:cNvSpPr/>
      </dsp:nvSpPr>
      <dsp:spPr>
        <a:xfrm rot="9469998">
          <a:off x="2828614" y="2789984"/>
          <a:ext cx="338812" cy="0"/>
        </a:xfrm>
        <a:custGeom>
          <a:avLst/>
          <a:gdLst/>
          <a:ahLst/>
          <a:cxnLst/>
          <a:rect l="0" t="0" r="0" b="0"/>
          <a:pathLst>
            <a:path>
              <a:moveTo>
                <a:pt x="0" y="0"/>
              </a:moveTo>
              <a:lnTo>
                <a:pt x="33881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6236C-C774-44F7-8A2F-F4E63C1A6C73}">
      <dsp:nvSpPr>
        <dsp:cNvPr id="0" name=""/>
        <dsp:cNvSpPr/>
      </dsp:nvSpPr>
      <dsp:spPr>
        <a:xfrm>
          <a:off x="504046" y="2853902"/>
          <a:ext cx="2533910" cy="871976"/>
        </a:xfrm>
        <a:prstGeom prst="round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квадратно-гніздові</a:t>
          </a:r>
          <a:endParaRPr lang="uk-UA" sz="2000" kern="1200" dirty="0"/>
        </a:p>
      </dsp:txBody>
      <dsp:txXfrm>
        <a:off x="546612" y="2896468"/>
        <a:ext cx="2448778" cy="786844"/>
      </dsp:txXfrm>
    </dsp:sp>
    <dsp:sp modelId="{E78E185C-05CC-4D08-9FC5-55E67AC7C7DF}">
      <dsp:nvSpPr>
        <dsp:cNvPr id="0" name=""/>
        <dsp:cNvSpPr/>
      </dsp:nvSpPr>
      <dsp:spPr>
        <a:xfrm rot="12356082">
          <a:off x="2941361" y="1462509"/>
          <a:ext cx="255436" cy="0"/>
        </a:xfrm>
        <a:custGeom>
          <a:avLst/>
          <a:gdLst/>
          <a:ahLst/>
          <a:cxnLst/>
          <a:rect l="0" t="0" r="0" b="0"/>
          <a:pathLst>
            <a:path>
              <a:moveTo>
                <a:pt x="0" y="0"/>
              </a:moveTo>
              <a:lnTo>
                <a:pt x="255436"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7132D-3852-48D6-914B-C00E8B685431}">
      <dsp:nvSpPr>
        <dsp:cNvPr id="0" name=""/>
        <dsp:cNvSpPr/>
      </dsp:nvSpPr>
      <dsp:spPr>
        <a:xfrm>
          <a:off x="1065122" y="534675"/>
          <a:ext cx="1985202" cy="87197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uk-UA" sz="2000" kern="1200" dirty="0" smtClean="0"/>
            <a:t>розкидні  </a:t>
          </a:r>
          <a:endParaRPr lang="uk-UA" sz="2000" kern="1200" dirty="0"/>
        </a:p>
      </dsp:txBody>
      <dsp:txXfrm>
        <a:off x="1107688" y="577241"/>
        <a:ext cx="1900070" cy="786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BB562-14C3-4947-8B29-BC8888550DFF}">
      <dsp:nvSpPr>
        <dsp:cNvPr id="0" name=""/>
        <dsp:cNvSpPr/>
      </dsp:nvSpPr>
      <dsp:spPr>
        <a:xfrm>
          <a:off x="4356484" y="922642"/>
          <a:ext cx="2427027" cy="386962"/>
        </a:xfrm>
        <a:custGeom>
          <a:avLst/>
          <a:gdLst/>
          <a:ahLst/>
          <a:cxnLst/>
          <a:rect l="0" t="0" r="0" b="0"/>
          <a:pathLst>
            <a:path>
              <a:moveTo>
                <a:pt x="0" y="0"/>
              </a:moveTo>
              <a:lnTo>
                <a:pt x="0" y="193481"/>
              </a:lnTo>
              <a:lnTo>
                <a:pt x="2427027" y="193481"/>
              </a:lnTo>
              <a:lnTo>
                <a:pt x="2427027" y="3869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AE4F98-76A5-46F7-812C-BB858BAFB394}">
      <dsp:nvSpPr>
        <dsp:cNvPr id="0" name=""/>
        <dsp:cNvSpPr/>
      </dsp:nvSpPr>
      <dsp:spPr>
        <a:xfrm>
          <a:off x="4356484" y="922642"/>
          <a:ext cx="197387" cy="386962"/>
        </a:xfrm>
        <a:custGeom>
          <a:avLst/>
          <a:gdLst/>
          <a:ahLst/>
          <a:cxnLst/>
          <a:rect l="0" t="0" r="0" b="0"/>
          <a:pathLst>
            <a:path>
              <a:moveTo>
                <a:pt x="0" y="0"/>
              </a:moveTo>
              <a:lnTo>
                <a:pt x="0" y="193481"/>
              </a:lnTo>
              <a:lnTo>
                <a:pt x="197387" y="193481"/>
              </a:lnTo>
              <a:lnTo>
                <a:pt x="197387" y="3869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E6D5E4-3466-41F5-B6A6-62C780CBBBEF}">
      <dsp:nvSpPr>
        <dsp:cNvPr id="0" name=""/>
        <dsp:cNvSpPr/>
      </dsp:nvSpPr>
      <dsp:spPr>
        <a:xfrm>
          <a:off x="2126843" y="922642"/>
          <a:ext cx="2229640" cy="386962"/>
        </a:xfrm>
        <a:custGeom>
          <a:avLst/>
          <a:gdLst/>
          <a:ahLst/>
          <a:cxnLst/>
          <a:rect l="0" t="0" r="0" b="0"/>
          <a:pathLst>
            <a:path>
              <a:moveTo>
                <a:pt x="2229640" y="0"/>
              </a:moveTo>
              <a:lnTo>
                <a:pt x="2229640" y="193481"/>
              </a:lnTo>
              <a:lnTo>
                <a:pt x="0" y="193481"/>
              </a:lnTo>
              <a:lnTo>
                <a:pt x="0" y="3869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F453A2-80F0-4BCC-8E78-9619F78AF984}">
      <dsp:nvSpPr>
        <dsp:cNvPr id="0" name=""/>
        <dsp:cNvSpPr/>
      </dsp:nvSpPr>
      <dsp:spPr>
        <a:xfrm>
          <a:off x="1845909" y="1303"/>
          <a:ext cx="5021149" cy="92133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За  </a:t>
          </a:r>
          <a:r>
            <a:rPr lang="ru-RU" sz="2700" kern="1200" dirty="0" err="1" smtClean="0"/>
            <a:t>компонуванням</a:t>
          </a:r>
          <a:r>
            <a:rPr lang="ru-RU" sz="2700" kern="1200" dirty="0" smtClean="0"/>
            <a:t>  </a:t>
          </a:r>
          <a:r>
            <a:rPr lang="ru-RU" sz="2700" kern="1200" dirty="0" err="1" smtClean="0"/>
            <a:t>складальних</a:t>
          </a:r>
          <a:r>
            <a:rPr lang="ru-RU" sz="2700" kern="1200" dirty="0" smtClean="0"/>
            <a:t>  </a:t>
          </a:r>
          <a:r>
            <a:rPr lang="ru-RU" sz="2700" kern="1200" dirty="0" err="1" smtClean="0"/>
            <a:t>одиниць</a:t>
          </a:r>
          <a:r>
            <a:rPr lang="ru-RU" sz="2700" kern="1200" dirty="0" smtClean="0"/>
            <a:t>  і  </a:t>
          </a:r>
          <a:r>
            <a:rPr lang="ru-RU" sz="2700" kern="1200" dirty="0" err="1" smtClean="0"/>
            <a:t>робочих</a:t>
          </a:r>
          <a:r>
            <a:rPr lang="ru-RU" sz="2700" kern="1200" dirty="0" smtClean="0"/>
            <a:t>  </a:t>
          </a:r>
          <a:r>
            <a:rPr lang="ru-RU" sz="2700" kern="1200" dirty="0" err="1" smtClean="0"/>
            <a:t>органів</a:t>
          </a:r>
          <a:endParaRPr lang="uk-UA" sz="2700" kern="1200" dirty="0"/>
        </a:p>
      </dsp:txBody>
      <dsp:txXfrm>
        <a:off x="1845909" y="1303"/>
        <a:ext cx="5021149" cy="921338"/>
      </dsp:txXfrm>
    </dsp:sp>
    <dsp:sp modelId="{F054F430-2AD3-45D2-AAB5-39C11FBFD750}">
      <dsp:nvSpPr>
        <dsp:cNvPr id="0" name=""/>
        <dsp:cNvSpPr/>
      </dsp:nvSpPr>
      <dsp:spPr>
        <a:xfrm>
          <a:off x="1008117" y="1309605"/>
          <a:ext cx="2237453" cy="9213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err="1" smtClean="0"/>
            <a:t>Моноблокові</a:t>
          </a:r>
          <a:endParaRPr lang="uk-UA" sz="2700" b="1" kern="1200" dirty="0"/>
        </a:p>
      </dsp:txBody>
      <dsp:txXfrm>
        <a:off x="1008117" y="1309605"/>
        <a:ext cx="2237453" cy="921338"/>
      </dsp:txXfrm>
    </dsp:sp>
    <dsp:sp modelId="{C5E7C90F-990A-4F93-898B-4A629011C4B9}">
      <dsp:nvSpPr>
        <dsp:cNvPr id="0" name=""/>
        <dsp:cNvSpPr/>
      </dsp:nvSpPr>
      <dsp:spPr>
        <a:xfrm>
          <a:off x="3632532" y="1309605"/>
          <a:ext cx="1842677" cy="9213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err="1" smtClean="0"/>
            <a:t>роздільно-агрегатні</a:t>
          </a:r>
          <a:endParaRPr lang="uk-UA" sz="2700" b="1" kern="1200" dirty="0"/>
        </a:p>
      </dsp:txBody>
      <dsp:txXfrm>
        <a:off x="3632532" y="1309605"/>
        <a:ext cx="1842677" cy="921338"/>
      </dsp:txXfrm>
    </dsp:sp>
    <dsp:sp modelId="{33597D4D-51AD-41F2-B407-41FFE288E6E1}">
      <dsp:nvSpPr>
        <dsp:cNvPr id="0" name=""/>
        <dsp:cNvSpPr/>
      </dsp:nvSpPr>
      <dsp:spPr>
        <a:xfrm>
          <a:off x="5862172" y="1309605"/>
          <a:ext cx="1842677" cy="921338"/>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err="1" smtClean="0"/>
            <a:t>секційні</a:t>
          </a:r>
          <a:endParaRPr lang="uk-UA" sz="2700" b="1" kern="1200" dirty="0"/>
        </a:p>
      </dsp:txBody>
      <dsp:txXfrm>
        <a:off x="5862172" y="1309605"/>
        <a:ext cx="1842677" cy="92133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79D81-261E-4FA7-9045-6C42B6313746}" type="datetimeFigureOut">
              <a:rPr lang="ru-RU" smtClean="0"/>
              <a:pPr/>
              <a:t>16.06.2021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C2745-EF38-4A0D-B9B7-63DBEFE09A40}" type="slidenum">
              <a:rPr lang="ru-RU" smtClean="0"/>
              <a:pPr/>
              <a:t>‹#›</a:t>
            </a:fld>
            <a:endParaRPr lang="ru-RU"/>
          </a:p>
        </p:txBody>
      </p:sp>
    </p:spTree>
    <p:extLst>
      <p:ext uri="{BB962C8B-B14F-4D97-AF65-F5344CB8AC3E}">
        <p14:creationId xmlns:p14="http://schemas.microsoft.com/office/powerpoint/2010/main" val="34589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80329375-A87C-46FE-AB1D-795E6E4D3585}"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D8998E3-F5C1-4627-A59D-64F1EB26B3C4}"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ED04CC2-A756-486E-82D2-0726B574EE0A}"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FBDD602-3344-4EF2-8C33-9EAD0981CFD4}"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B1BC03E-AF5F-49DA-953E-2A7148413E11}"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C855C3D-ECA4-4B54-B9E2-4208DDDA31A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8BCD694-C2B4-4D2B-A879-0713C057BEC8}"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48154B5-B0C9-4E54-AD8D-29DDE80DAE9C}"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9A53A9F-6425-4FDB-865E-CB4593CE536C}"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C70A38FF-B857-4F15-96A5-73E27AD5BC03}"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8597C0AE-B242-49F3-8E05-ACA73AA085D9}" type="datetimeFigureOut">
              <a:rPr lang="uk-UA"/>
              <a:pPr>
                <a:defRPr/>
              </a:pPr>
              <a:t>16.06.2021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6C7952DB-D649-4F49-93CC-33AC115E032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12FB2042-CC25-403D-8D66-DF9C6F78BD51}" type="datetimeFigureOut">
              <a:rPr lang="uk-UA"/>
              <a:pPr>
                <a:defRPr/>
              </a:pPr>
              <a:t>16.06.2021</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18E44C7E-AEC6-4E3B-BFCC-E2C1A5CF9A7E}"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E54B5534-5BEE-4F51-A3F3-9A26DC86CCF5}" type="datetimeFigureOut">
              <a:rPr lang="uk-UA"/>
              <a:pPr>
                <a:defRPr/>
              </a:pPr>
              <a:t>16.06.2021</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24EC1592-1B0D-4D9D-BF5F-1181C9DB3E5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30D23C3-0897-4808-BC63-C78433CDD5A2}" type="datetimeFigureOut">
              <a:rPr lang="uk-UA"/>
              <a:pPr>
                <a:defRPr/>
              </a:pPr>
              <a:t>16.06.2021</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626393F4-8037-44BE-ADA3-77E8C888515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49D6CE-0A1F-4634-970C-2C9C86789B68}" type="datetimeFigureOut">
              <a:rPr lang="uk-UA"/>
              <a:pPr>
                <a:defRPr/>
              </a:pPr>
              <a:t>16.06.2021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8B5563F1-FFB0-4E01-860A-7220B140FF64}"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BB4E99-BAC3-42A1-ADBB-C5C02138831D}" type="datetimeFigureOut">
              <a:rPr lang="uk-UA"/>
              <a:pPr>
                <a:defRPr/>
              </a:pPr>
              <a:t>16.06.2021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B701DAD8-901E-48AB-B30B-882F15BF5E10}"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C7BBA1-5CCF-4ECD-95BF-7C75655A4DE9}" type="datetimeFigureOut">
              <a:rPr lang="uk-UA"/>
              <a:pPr>
                <a:defRPr/>
              </a:pPr>
              <a:t>16.06.2021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1F2A251-29C7-4FB5-B4F9-53355BDE27B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jpe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r>
              <a:rPr lang="ru-RU" sz="1800" b="1" dirty="0" smtClean="0">
                <a:latin typeface="Arial" charset="0"/>
              </a:rPr>
              <a:t>Тема 3: СІВБА ТА ПОСАДКА СІЛЬСЬКОГОСПОДАРСЬКИХ КУЛЬТУР. </a:t>
            </a:r>
            <a:br>
              <a:rPr lang="ru-RU" sz="1800" b="1" dirty="0" smtClean="0">
                <a:latin typeface="Arial" charset="0"/>
              </a:rPr>
            </a:br>
            <a:r>
              <a:rPr lang="ru-RU" sz="1800" b="1" dirty="0" smtClean="0">
                <a:latin typeface="Arial" charset="0"/>
              </a:rPr>
              <a:t>МАШИНИ ДЛЯ СІВБИ ТА ПОСАДКИ С/Г КУЛЬТУР. 2 год</a:t>
            </a:r>
          </a:p>
        </p:txBody>
      </p:sp>
      <p:sp>
        <p:nvSpPr>
          <p:cNvPr id="5" name="Заголовок 1"/>
          <p:cNvSpPr txBox="1">
            <a:spLocks/>
          </p:cNvSpPr>
          <p:nvPr/>
        </p:nvSpPr>
        <p:spPr>
          <a:xfrm>
            <a:off x="1243608" y="689073"/>
            <a:ext cx="7772400" cy="1362456"/>
          </a:xfrm>
          <a:prstGeom prst="rect">
            <a:avLst/>
          </a:prstGeom>
        </p:spPr>
        <p:txBody>
          <a:bodyPr vert="horz" lIns="91440" tIns="45720" rIns="91440" bIns="45720" rtlCol="0" anchor="ctr">
            <a:normAutofit fontScale="2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Міністерство освіти </a:t>
            </a:r>
            <a:r>
              <a:rPr lang="uk-UA" sz="6700" b="1" dirty="0" smtClean="0">
                <a:latin typeface="Times New Roman" pitchFamily="18" charset="0"/>
                <a:ea typeface="+mj-ea"/>
                <a:cs typeface="Times New Roman" pitchFamily="18" charset="0"/>
              </a:rPr>
              <a:t>і</a:t>
            </a: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науки України</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Вінницький національний аграрний університет</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Текст 3"/>
          <p:cNvSpPr txBox="1">
            <a:spLocks/>
          </p:cNvSpPr>
          <p:nvPr/>
        </p:nvSpPr>
        <p:spPr>
          <a:xfrm>
            <a:off x="595536" y="6305697"/>
            <a:ext cx="8248653" cy="267893"/>
          </a:xfrm>
          <a:prstGeom prst="rect">
            <a:avLst/>
          </a:prstGeom>
        </p:spPr>
        <p:txBody>
          <a:bodyPr vert="horz" lIns="45720" rIns="45720" anchor="t">
            <a:normAutofit fontScale="8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uk-UA" sz="1600" b="0" i="0" u="none" strike="noStrike" kern="1200" cap="none" spc="0" normalizeH="0" baseline="0" noProof="0" dirty="0" smtClean="0">
                <a:ln>
                  <a:noFill/>
                </a:ln>
                <a:effectLst/>
                <a:uLnTx/>
                <a:uFillTx/>
                <a:latin typeface="+mn-lt"/>
                <a:ea typeface="+mn-ea"/>
                <a:cs typeface="+mn-cs"/>
              </a:rPr>
              <a:t>Вінниця</a:t>
            </a:r>
            <a:r>
              <a:rPr kumimoji="0" lang="uk-UA" sz="1600" b="0" i="0" u="none" strike="noStrike" kern="1200" cap="none" spc="0" normalizeH="0" noProof="0" dirty="0" smtClean="0">
                <a:ln>
                  <a:noFill/>
                </a:ln>
                <a:effectLst/>
                <a:uLnTx/>
                <a:uFillTx/>
                <a:latin typeface="+mn-lt"/>
                <a:ea typeface="+mn-ea"/>
                <a:cs typeface="+mn-cs"/>
              </a:rPr>
              <a:t> 2020 рік</a:t>
            </a:r>
            <a:endParaRPr kumimoji="0" lang="ru-RU" sz="1600" b="0" i="0" u="none" strike="noStrike" kern="1200" cap="none" spc="0" normalizeH="0" baseline="0" noProof="0" dirty="0">
              <a:ln>
                <a:noFill/>
              </a:ln>
              <a:effectLst/>
              <a:uLnTx/>
              <a:uFillTx/>
              <a:latin typeface="+mn-lt"/>
              <a:ea typeface="+mn-ea"/>
              <a:cs typeface="+mn-cs"/>
            </a:endParaRPr>
          </a:p>
        </p:txBody>
      </p:sp>
      <p:pic>
        <p:nvPicPr>
          <p:cNvPr id="7" name="Picture 2" descr="D:\Документи\logo.jpg"/>
          <p:cNvPicPr>
            <a:picLocks noChangeAspect="1" noChangeArrowheads="1"/>
          </p:cNvPicPr>
          <p:nvPr/>
        </p:nvPicPr>
        <p:blipFill>
          <a:blip r:embed="rId2" cstate="print"/>
          <a:srcRect/>
          <a:stretch>
            <a:fillRect/>
          </a:stretch>
        </p:blipFill>
        <p:spPr bwMode="auto">
          <a:xfrm>
            <a:off x="127992" y="284409"/>
            <a:ext cx="1268760" cy="1268760"/>
          </a:xfrm>
          <a:prstGeom prst="rect">
            <a:avLst/>
          </a:prstGeom>
          <a:noFill/>
        </p:spPr>
      </p:pic>
      <p:sp>
        <p:nvSpPr>
          <p:cNvPr id="8" name="Текст 3"/>
          <p:cNvSpPr txBox="1">
            <a:spLocks/>
          </p:cNvSpPr>
          <p:nvPr/>
        </p:nvSpPr>
        <p:spPr>
          <a:xfrm>
            <a:off x="539552" y="4221088"/>
            <a:ext cx="8153403" cy="1046301"/>
          </a:xfrm>
          <a:prstGeom prst="rect">
            <a:avLst/>
          </a:prstGeom>
        </p:spPr>
        <p:txBody>
          <a:bodyPr vert="horz" lIns="91440" tIns="45720" rIns="91440" bIns="45720" rtlCol="0">
            <a:norm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846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16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0"/>
          <p:cNvGraphicFramePr>
            <a:graphicFrameLocks noChangeAspect="1"/>
          </p:cNvGraphicFramePr>
          <p:nvPr/>
        </p:nvGraphicFramePr>
        <p:xfrm>
          <a:off x="3491880" y="980728"/>
          <a:ext cx="5435600" cy="4716462"/>
        </p:xfrm>
        <a:graphic>
          <a:graphicData uri="http://schemas.openxmlformats.org/presentationml/2006/ole">
            <mc:AlternateContent xmlns:mc="http://schemas.openxmlformats.org/markup-compatibility/2006">
              <mc:Choice xmlns:v="urn:schemas-microsoft-com:vml" Requires="v">
                <p:oleObj spid="_x0000_s6149" name="AutoCAD Drawing" r:id="rId3" imgW="8810625" imgH="5067300" progId="">
                  <p:embed/>
                </p:oleObj>
              </mc:Choice>
              <mc:Fallback>
                <p:oleObj name="AutoCAD Drawing" r:id="rId3" imgW="8810625" imgH="50673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l="17850" r="16460"/>
                      <a:stretch>
                        <a:fillRect/>
                      </a:stretch>
                    </p:blipFill>
                    <p:spPr bwMode="auto">
                      <a:xfrm>
                        <a:off x="3491880" y="980728"/>
                        <a:ext cx="5435600" cy="471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Прямоугольник 2"/>
          <p:cNvSpPr/>
          <p:nvPr/>
        </p:nvSpPr>
        <p:spPr>
          <a:xfrm>
            <a:off x="323528" y="404664"/>
            <a:ext cx="3168352" cy="6370975"/>
          </a:xfrm>
          <a:prstGeom prst="rect">
            <a:avLst/>
          </a:prstGeom>
        </p:spPr>
        <p:txBody>
          <a:bodyPr wrap="square">
            <a:spAutoFit/>
          </a:bodyPr>
          <a:lstStyle/>
          <a:p>
            <a:pPr algn="just"/>
            <a:r>
              <a:rPr lang="uk-UA" b="1" dirty="0" smtClean="0">
                <a:latin typeface="Calibri" pitchFamily="34" charset="0"/>
              </a:rPr>
              <a:t>Розкидний спосіб сівби </a:t>
            </a:r>
            <a:r>
              <a:rPr lang="uk-UA" dirty="0" smtClean="0">
                <a:latin typeface="Calibri" pitchFamily="34" charset="0"/>
              </a:rPr>
              <a:t>полягає в розсіюванні насіння технічними засобами по поверхні поля. Загортають насіння у ґрунт зубовими боронами. Рівномірність розподілу насіння по площі і глибині загортання невисока.  Цим  способом  висівають  насіння  трав  на  луках  і  пасовищах,  рис  у  чеках тощо.</a:t>
            </a:r>
            <a:endParaRPr lang="uk-UA"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23825" y="4848225"/>
            <a:ext cx="4148138" cy="923925"/>
          </a:xfrm>
          <a:prstGeom prst="rect">
            <a:avLst/>
          </a:prstGeom>
          <a:noFill/>
          <a:ln w="9525">
            <a:noFill/>
            <a:miter lim="800000"/>
            <a:headEnd/>
            <a:tailEnd/>
          </a:ln>
        </p:spPr>
        <p:txBody>
          <a:bodyPr>
            <a:spAutoFit/>
          </a:bodyPr>
          <a:lstStyle/>
          <a:p>
            <a:pPr algn="ctr"/>
            <a:r>
              <a:rPr lang="ru-RU" sz="1800">
                <a:latin typeface="Calibri" pitchFamily="34" charset="0"/>
              </a:rPr>
              <a:t>к —  нарівній поверхні поля; </a:t>
            </a:r>
          </a:p>
          <a:p>
            <a:pPr algn="ctr"/>
            <a:r>
              <a:rPr lang="ru-RU" sz="1800">
                <a:latin typeface="Calibri" pitchFamily="34" charset="0"/>
              </a:rPr>
              <a:t>л — на гребенях; м — на грядках; </a:t>
            </a:r>
          </a:p>
          <a:p>
            <a:pPr algn="ctr"/>
            <a:r>
              <a:rPr lang="ru-RU" sz="1800">
                <a:latin typeface="Calibri" pitchFamily="34" charset="0"/>
              </a:rPr>
              <a:t>н — у борозни; о — по стерні </a:t>
            </a:r>
            <a:endParaRPr lang="uk-UA" sz="1800">
              <a:latin typeface="Calibri" pitchFamily="34" charset="0"/>
            </a:endParaRPr>
          </a:p>
        </p:txBody>
      </p:sp>
      <p:pic>
        <p:nvPicPr>
          <p:cNvPr id="3" name="Picture 2"/>
          <p:cNvPicPr>
            <a:picLocks noChangeAspect="1" noChangeArrowheads="1"/>
          </p:cNvPicPr>
          <p:nvPr/>
        </p:nvPicPr>
        <p:blipFill>
          <a:blip r:embed="rId2" cstate="print"/>
          <a:srcRect l="21667"/>
          <a:stretch>
            <a:fillRect/>
          </a:stretch>
        </p:blipFill>
        <p:spPr bwMode="auto">
          <a:xfrm>
            <a:off x="-17463" y="1497013"/>
            <a:ext cx="6586538" cy="3335337"/>
          </a:xfrm>
          <a:prstGeom prst="rect">
            <a:avLst/>
          </a:prstGeom>
          <a:noFill/>
          <a:ln w="9525">
            <a:noFill/>
            <a:miter lim="800000"/>
            <a:headEnd/>
            <a:tailEnd/>
          </a:ln>
        </p:spPr>
      </p:pic>
      <p:sp>
        <p:nvSpPr>
          <p:cNvPr id="4" name="Прямоугольник 3"/>
          <p:cNvSpPr>
            <a:spLocks noChangeArrowheads="1"/>
          </p:cNvSpPr>
          <p:nvPr/>
        </p:nvSpPr>
        <p:spPr bwMode="auto">
          <a:xfrm>
            <a:off x="134938" y="122238"/>
            <a:ext cx="8812212" cy="1508125"/>
          </a:xfrm>
          <a:prstGeom prst="rect">
            <a:avLst/>
          </a:prstGeom>
          <a:noFill/>
          <a:ln w="9525">
            <a:noFill/>
            <a:miter lim="800000"/>
            <a:headEnd/>
            <a:tailEnd/>
          </a:ln>
        </p:spPr>
        <p:txBody>
          <a:bodyPr>
            <a:spAutoFit/>
          </a:bodyPr>
          <a:lstStyle/>
          <a:p>
            <a:pPr algn="ctr"/>
            <a:r>
              <a:rPr lang="uk-UA" sz="2000" b="1" dirty="0">
                <a:latin typeface="Calibri" pitchFamily="34" charset="0"/>
              </a:rPr>
              <a:t>За  профілем  денної  поверхні  поля  розрізняють  такі  види  сівби  і  садіння: </a:t>
            </a:r>
          </a:p>
          <a:p>
            <a:pPr algn="just"/>
            <a:r>
              <a:rPr lang="uk-UA" sz="1800" dirty="0">
                <a:latin typeface="Calibri" pitchFamily="34" charset="0"/>
              </a:rPr>
              <a:t>на  рівній  гладенькій  поверхні  поля,  сівба  насіння  на  попередньо  нарізаних гребенях або грядках, сівба в борозни і сівба по стерньових фонах. Той чи інший спосіб застосовують залежно від ґрунтово-кліматичних умов і особливостей сільськогосподарської культури. </a:t>
            </a:r>
          </a:p>
        </p:txBody>
      </p:sp>
      <p:sp>
        <p:nvSpPr>
          <p:cNvPr id="5" name="Прямоугольник 4"/>
          <p:cNvSpPr>
            <a:spLocks noChangeArrowheads="1"/>
          </p:cNvSpPr>
          <p:nvPr/>
        </p:nvSpPr>
        <p:spPr bwMode="auto">
          <a:xfrm>
            <a:off x="4284663" y="3163888"/>
            <a:ext cx="4859337" cy="3694112"/>
          </a:xfrm>
          <a:prstGeom prst="rect">
            <a:avLst/>
          </a:prstGeom>
          <a:noFill/>
          <a:ln w="9525">
            <a:noFill/>
            <a:miter lim="800000"/>
            <a:headEnd/>
            <a:tailEnd/>
          </a:ln>
        </p:spPr>
        <p:txBody>
          <a:bodyPr>
            <a:spAutoFit/>
          </a:bodyPr>
          <a:lstStyle/>
          <a:p>
            <a:pPr marL="285750" indent="-285750" algn="just">
              <a:buFont typeface="Arial" charset="0"/>
              <a:buChar char="•"/>
            </a:pPr>
            <a:r>
              <a:rPr lang="ru-RU" sz="1800" b="1" i="1" dirty="0" err="1">
                <a:latin typeface="Calibri" pitchFamily="34" charset="0"/>
              </a:rPr>
              <a:t>Сівбу</a:t>
            </a:r>
            <a:r>
              <a:rPr lang="ru-RU" sz="1800" b="1" i="1" dirty="0">
                <a:latin typeface="Calibri" pitchFamily="34" charset="0"/>
              </a:rPr>
              <a:t> на  </a:t>
            </a:r>
            <a:r>
              <a:rPr lang="ru-RU" sz="1800" b="1" i="1" dirty="0" err="1">
                <a:latin typeface="Calibri" pitchFamily="34" charset="0"/>
              </a:rPr>
              <a:t>рівній</a:t>
            </a:r>
            <a:r>
              <a:rPr lang="ru-RU" sz="1800" b="1" i="1" dirty="0">
                <a:latin typeface="Calibri" pitchFamily="34" charset="0"/>
              </a:rPr>
              <a:t>  </a:t>
            </a:r>
            <a:r>
              <a:rPr lang="ru-RU" sz="1800" b="1" i="1" dirty="0" err="1">
                <a:latin typeface="Calibri" pitchFamily="34" charset="0"/>
              </a:rPr>
              <a:t>поверхні</a:t>
            </a:r>
            <a:r>
              <a:rPr lang="ru-RU" sz="1800" b="1" i="1" dirty="0">
                <a:latin typeface="Calibri" pitchFamily="34" charset="0"/>
              </a:rPr>
              <a:t>  поля </a:t>
            </a:r>
            <a:r>
              <a:rPr lang="ru-RU" sz="1800" dirty="0" err="1">
                <a:latin typeface="Calibri" pitchFamily="34" charset="0"/>
              </a:rPr>
              <a:t>доцільно</a:t>
            </a:r>
            <a:r>
              <a:rPr lang="ru-RU" sz="1800" dirty="0">
                <a:latin typeface="Calibri" pitchFamily="34" charset="0"/>
              </a:rPr>
              <a:t> </a:t>
            </a:r>
            <a:r>
              <a:rPr lang="ru-RU" sz="1800" dirty="0" err="1">
                <a:latin typeface="Calibri" pitchFamily="34" charset="0"/>
              </a:rPr>
              <a:t>проводити</a:t>
            </a:r>
            <a:r>
              <a:rPr lang="ru-RU" sz="1800" dirty="0">
                <a:latin typeface="Calibri" pitchFamily="34" charset="0"/>
              </a:rPr>
              <a:t> в зонах нормального </a:t>
            </a:r>
            <a:r>
              <a:rPr lang="ru-RU" sz="1800" dirty="0" err="1">
                <a:latin typeface="Calibri" pitchFamily="34" charset="0"/>
              </a:rPr>
              <a:t>або</a:t>
            </a:r>
            <a:r>
              <a:rPr lang="ru-RU" sz="1800" dirty="0">
                <a:latin typeface="Calibri" pitchFamily="34" charset="0"/>
              </a:rPr>
              <a:t> </a:t>
            </a:r>
            <a:r>
              <a:rPr lang="ru-RU" sz="1800" dirty="0" err="1">
                <a:latin typeface="Calibri" pitchFamily="34" charset="0"/>
              </a:rPr>
              <a:t>недостатнього</a:t>
            </a:r>
            <a:r>
              <a:rPr lang="ru-RU" sz="1800" dirty="0">
                <a:latin typeface="Calibri" pitchFamily="34" charset="0"/>
              </a:rPr>
              <a:t> </a:t>
            </a:r>
            <a:r>
              <a:rPr lang="ru-RU" sz="1800" dirty="0" err="1">
                <a:latin typeface="Calibri" pitchFamily="34" charset="0"/>
              </a:rPr>
              <a:t>зволоження</a:t>
            </a:r>
            <a:r>
              <a:rPr lang="ru-RU" sz="1800" dirty="0">
                <a:latin typeface="Calibri" pitchFamily="34" charset="0"/>
              </a:rPr>
              <a:t>. </a:t>
            </a:r>
          </a:p>
          <a:p>
            <a:pPr marL="285750" indent="-285750" algn="just">
              <a:buFont typeface="Arial" charset="0"/>
              <a:buChar char="•"/>
            </a:pPr>
            <a:r>
              <a:rPr lang="ru-RU" sz="1800" b="1" i="1" dirty="0" err="1">
                <a:latin typeface="Calibri" pitchFamily="34" charset="0"/>
              </a:rPr>
              <a:t>Сівбу</a:t>
            </a:r>
            <a:r>
              <a:rPr lang="ru-RU" sz="1800" b="1" i="1" dirty="0">
                <a:latin typeface="Calibri" pitchFamily="34" charset="0"/>
              </a:rPr>
              <a:t> на  </a:t>
            </a:r>
            <a:r>
              <a:rPr lang="ru-RU" sz="1800" b="1" i="1" dirty="0" err="1">
                <a:latin typeface="Calibri" pitchFamily="34" charset="0"/>
              </a:rPr>
              <a:t>гребенях</a:t>
            </a:r>
            <a:r>
              <a:rPr lang="ru-RU" sz="1800" b="1" i="1" dirty="0">
                <a:latin typeface="Calibri" pitchFamily="34" charset="0"/>
              </a:rPr>
              <a:t>  </a:t>
            </a:r>
            <a:r>
              <a:rPr lang="ru-RU" sz="1800" b="1" i="1" dirty="0" err="1">
                <a:latin typeface="Calibri" pitchFamily="34" charset="0"/>
              </a:rPr>
              <a:t>і</a:t>
            </a:r>
            <a:r>
              <a:rPr lang="ru-RU" sz="1800" b="1" i="1" dirty="0">
                <a:latin typeface="Calibri" pitchFamily="34" charset="0"/>
              </a:rPr>
              <a:t>  грядках </a:t>
            </a:r>
            <a:r>
              <a:rPr lang="ru-RU" sz="1800" dirty="0" err="1">
                <a:latin typeface="Calibri" pitchFamily="34" charset="0"/>
              </a:rPr>
              <a:t>застосовують</a:t>
            </a:r>
            <a:r>
              <a:rPr lang="ru-RU" sz="1800" dirty="0">
                <a:latin typeface="Calibri" pitchFamily="34" charset="0"/>
              </a:rPr>
              <a:t> за </a:t>
            </a:r>
            <a:r>
              <a:rPr lang="ru-RU" sz="1800" dirty="0" err="1">
                <a:latin typeface="Calibri" pitchFamily="34" charset="0"/>
              </a:rPr>
              <a:t>значної</a:t>
            </a:r>
            <a:r>
              <a:rPr lang="ru-RU" sz="1800" dirty="0">
                <a:latin typeface="Calibri" pitchFamily="34" charset="0"/>
              </a:rPr>
              <a:t> </a:t>
            </a:r>
            <a:r>
              <a:rPr lang="ru-RU" sz="1800" dirty="0" err="1">
                <a:latin typeface="Calibri" pitchFamily="34" charset="0"/>
              </a:rPr>
              <a:t>вологості</a:t>
            </a:r>
            <a:r>
              <a:rPr lang="ru-RU" sz="1800" dirty="0">
                <a:latin typeface="Calibri" pitchFamily="34" charset="0"/>
              </a:rPr>
              <a:t> </a:t>
            </a:r>
            <a:r>
              <a:rPr lang="ru-RU" sz="1800" dirty="0" err="1">
                <a:latin typeface="Calibri" pitchFamily="34" charset="0"/>
              </a:rPr>
              <a:t>ґрунту</a:t>
            </a:r>
            <a:r>
              <a:rPr lang="ru-RU" sz="1800" dirty="0">
                <a:latin typeface="Calibri" pitchFamily="34" charset="0"/>
              </a:rPr>
              <a:t>, </a:t>
            </a:r>
            <a:r>
              <a:rPr lang="ru-RU" sz="1800" dirty="0" err="1">
                <a:latin typeface="Calibri" pitchFamily="34" charset="0"/>
              </a:rPr>
              <a:t>недостачі</a:t>
            </a:r>
            <a:r>
              <a:rPr lang="ru-RU" sz="1800" dirty="0">
                <a:latin typeface="Calibri" pitchFamily="34" charset="0"/>
              </a:rPr>
              <a:t> тепла </a:t>
            </a:r>
            <a:r>
              <a:rPr lang="ru-RU" sz="1800" dirty="0" err="1">
                <a:latin typeface="Calibri" pitchFamily="34" charset="0"/>
              </a:rPr>
              <a:t>і</a:t>
            </a:r>
            <a:r>
              <a:rPr lang="ru-RU" sz="1800" dirty="0">
                <a:latin typeface="Calibri" pitchFamily="34" charset="0"/>
              </a:rPr>
              <a:t> при </a:t>
            </a:r>
            <a:r>
              <a:rPr lang="ru-RU" sz="1800" dirty="0" err="1">
                <a:latin typeface="Calibri" pitchFamily="34" charset="0"/>
              </a:rPr>
              <a:t>зрошенні</a:t>
            </a:r>
            <a:r>
              <a:rPr lang="ru-RU" sz="1800" dirty="0">
                <a:latin typeface="Calibri" pitchFamily="34" charset="0"/>
              </a:rPr>
              <a:t>. </a:t>
            </a:r>
          </a:p>
          <a:p>
            <a:pPr marL="285750" indent="-285750" algn="just">
              <a:buFont typeface="Arial" charset="0"/>
              <a:buChar char="•"/>
            </a:pPr>
            <a:r>
              <a:rPr lang="ru-RU" sz="1800" b="1" i="1" dirty="0" err="1">
                <a:latin typeface="Calibri" pitchFamily="34" charset="0"/>
              </a:rPr>
              <a:t>Сівбу</a:t>
            </a:r>
            <a:r>
              <a:rPr lang="ru-RU" sz="1800" b="1" i="1" dirty="0">
                <a:latin typeface="Calibri" pitchFamily="34" charset="0"/>
              </a:rPr>
              <a:t>  в  </a:t>
            </a:r>
            <a:r>
              <a:rPr lang="ru-RU" sz="1800" b="1" i="1" dirty="0" err="1">
                <a:latin typeface="Calibri" pitchFamily="34" charset="0"/>
              </a:rPr>
              <a:t>борозни</a:t>
            </a:r>
            <a:r>
              <a:rPr lang="ru-RU" sz="1800" b="1" i="1" dirty="0">
                <a:latin typeface="Calibri" pitchFamily="34" charset="0"/>
              </a:rPr>
              <a:t> </a:t>
            </a:r>
            <a:r>
              <a:rPr lang="ru-RU" sz="1800" dirty="0" err="1">
                <a:latin typeface="Calibri" pitchFamily="34" charset="0"/>
              </a:rPr>
              <a:t>здійснюють</a:t>
            </a:r>
            <a:r>
              <a:rPr lang="ru-RU" sz="1800" dirty="0">
                <a:latin typeface="Calibri" pitchFamily="34" charset="0"/>
              </a:rPr>
              <a:t> у </a:t>
            </a:r>
            <a:r>
              <a:rPr lang="ru-RU" sz="1800" dirty="0" err="1">
                <a:latin typeface="Calibri" pitchFamily="34" charset="0"/>
              </a:rPr>
              <a:t>посушливих</a:t>
            </a:r>
            <a:r>
              <a:rPr lang="ru-RU" sz="1800" dirty="0">
                <a:latin typeface="Calibri" pitchFamily="34" charset="0"/>
              </a:rPr>
              <a:t> зонах в основному для </a:t>
            </a:r>
            <a:r>
              <a:rPr lang="ru-RU" sz="1800" dirty="0" err="1">
                <a:latin typeface="Calibri" pitchFamily="34" charset="0"/>
              </a:rPr>
              <a:t>просапних</a:t>
            </a:r>
            <a:r>
              <a:rPr lang="ru-RU" sz="1800" dirty="0">
                <a:latin typeface="Calibri" pitchFamily="34" charset="0"/>
              </a:rPr>
              <a:t> культур </a:t>
            </a:r>
            <a:r>
              <a:rPr lang="ru-RU" sz="1800" dirty="0" err="1">
                <a:latin typeface="Calibri" pitchFamily="34" charset="0"/>
              </a:rPr>
              <a:t>з</a:t>
            </a:r>
            <a:r>
              <a:rPr lang="ru-RU" sz="1800" dirty="0">
                <a:latin typeface="Calibri" pitchFamily="34" charset="0"/>
              </a:rPr>
              <a:t> метою </a:t>
            </a:r>
            <a:r>
              <a:rPr lang="ru-RU" sz="1800" dirty="0" err="1">
                <a:latin typeface="Calibri" pitchFamily="34" charset="0"/>
              </a:rPr>
              <a:t>загортання</a:t>
            </a:r>
            <a:r>
              <a:rPr lang="ru-RU" sz="1800" dirty="0">
                <a:latin typeface="Calibri" pitchFamily="34" charset="0"/>
              </a:rPr>
              <a:t> </a:t>
            </a:r>
            <a:r>
              <a:rPr lang="ru-RU" sz="1800" dirty="0" err="1">
                <a:latin typeface="Calibri" pitchFamily="34" charset="0"/>
              </a:rPr>
              <a:t>насіння</a:t>
            </a:r>
            <a:r>
              <a:rPr lang="ru-RU" sz="1800" dirty="0">
                <a:latin typeface="Calibri" pitchFamily="34" charset="0"/>
              </a:rPr>
              <a:t> у </a:t>
            </a:r>
            <a:r>
              <a:rPr lang="ru-RU" sz="1800" dirty="0" err="1">
                <a:latin typeface="Calibri" pitchFamily="34" charset="0"/>
              </a:rPr>
              <a:t>вологий</a:t>
            </a:r>
            <a:r>
              <a:rPr lang="ru-RU" sz="1800" dirty="0">
                <a:latin typeface="Calibri" pitchFamily="34" charset="0"/>
              </a:rPr>
              <a:t> шар </a:t>
            </a:r>
            <a:r>
              <a:rPr lang="ru-RU" sz="1800" dirty="0" err="1">
                <a:latin typeface="Calibri" pitchFamily="34" charset="0"/>
              </a:rPr>
              <a:t>ґрунту</a:t>
            </a:r>
            <a:r>
              <a:rPr lang="ru-RU" sz="1800" dirty="0">
                <a:latin typeface="Calibri" pitchFamily="34" charset="0"/>
              </a:rPr>
              <a:t>, </a:t>
            </a:r>
            <a:r>
              <a:rPr lang="ru-RU" sz="1800" dirty="0" err="1">
                <a:latin typeface="Calibri" pitchFamily="34" charset="0"/>
              </a:rPr>
              <a:t>поліпшення</a:t>
            </a:r>
            <a:r>
              <a:rPr lang="ru-RU" sz="1800" dirty="0">
                <a:latin typeface="Calibri" pitchFamily="34" charset="0"/>
              </a:rPr>
              <a:t> </a:t>
            </a:r>
            <a:r>
              <a:rPr lang="ru-RU" sz="1800" dirty="0" err="1">
                <a:latin typeface="Calibri" pitchFamily="34" charset="0"/>
              </a:rPr>
              <a:t>зволоження</a:t>
            </a:r>
            <a:r>
              <a:rPr lang="ru-RU" sz="1800" dirty="0">
                <a:latin typeface="Calibri" pitchFamily="34" charset="0"/>
              </a:rPr>
              <a:t> </a:t>
            </a:r>
            <a:r>
              <a:rPr lang="ru-RU" sz="1800" dirty="0" err="1">
                <a:latin typeface="Calibri" pitchFamily="34" charset="0"/>
              </a:rPr>
              <a:t>рослин</a:t>
            </a:r>
            <a:r>
              <a:rPr lang="ru-RU" sz="1800" dirty="0">
                <a:latin typeface="Calibri" pitchFamily="34" charset="0"/>
              </a:rPr>
              <a:t>. </a:t>
            </a:r>
          </a:p>
          <a:p>
            <a:pPr marL="285750" indent="-285750" algn="just">
              <a:buFont typeface="Arial" charset="0"/>
              <a:buChar char="•"/>
            </a:pPr>
            <a:r>
              <a:rPr lang="ru-RU" sz="1800" b="1" i="1" dirty="0" err="1">
                <a:latin typeface="Calibri" pitchFamily="34" charset="0"/>
              </a:rPr>
              <a:t>Сівбу</a:t>
            </a:r>
            <a:r>
              <a:rPr lang="ru-RU" sz="1800" b="1" i="1" dirty="0">
                <a:latin typeface="Calibri" pitchFamily="34" charset="0"/>
              </a:rPr>
              <a:t>  по  </a:t>
            </a:r>
            <a:r>
              <a:rPr lang="ru-RU" sz="1800" b="1" i="1" dirty="0" err="1">
                <a:latin typeface="Calibri" pitchFamily="34" charset="0"/>
              </a:rPr>
              <a:t>стерні</a:t>
            </a:r>
            <a:r>
              <a:rPr lang="ru-RU" sz="1800" b="1" i="1" dirty="0">
                <a:latin typeface="Calibri" pitchFamily="34" charset="0"/>
              </a:rPr>
              <a:t> </a:t>
            </a:r>
            <a:r>
              <a:rPr lang="ru-RU" sz="1800" dirty="0" err="1">
                <a:latin typeface="Calibri" pitchFamily="34" charset="0"/>
              </a:rPr>
              <a:t>проводять</a:t>
            </a:r>
            <a:r>
              <a:rPr lang="ru-RU" sz="1800" dirty="0">
                <a:latin typeface="Calibri" pitchFamily="34" charset="0"/>
              </a:rPr>
              <a:t>  </a:t>
            </a:r>
            <a:r>
              <a:rPr lang="ru-RU" sz="1800" dirty="0" err="1">
                <a:latin typeface="Calibri" pitchFamily="34" charset="0"/>
              </a:rPr>
              <a:t>здебільшого</a:t>
            </a:r>
            <a:r>
              <a:rPr lang="ru-RU" sz="1800" dirty="0">
                <a:latin typeface="Calibri" pitchFamily="34" charset="0"/>
              </a:rPr>
              <a:t> в  </a:t>
            </a:r>
            <a:r>
              <a:rPr lang="ru-RU" sz="1800" dirty="0" err="1">
                <a:latin typeface="Calibri" pitchFamily="34" charset="0"/>
              </a:rPr>
              <a:t>посушливих</a:t>
            </a:r>
            <a:r>
              <a:rPr lang="ru-RU" sz="1800" dirty="0">
                <a:latin typeface="Calibri" pitchFamily="34" charset="0"/>
              </a:rPr>
              <a:t>  зонах в </a:t>
            </a:r>
            <a:r>
              <a:rPr lang="ru-RU" sz="1800" dirty="0" err="1">
                <a:latin typeface="Calibri" pitchFamily="34" charset="0"/>
              </a:rPr>
              <a:t>умовах</a:t>
            </a:r>
            <a:r>
              <a:rPr lang="ru-RU" sz="1800" dirty="0">
                <a:latin typeface="Calibri" pitchFamily="34" charset="0"/>
              </a:rPr>
              <a:t> </a:t>
            </a:r>
            <a:r>
              <a:rPr lang="ru-RU" sz="1800" dirty="0" err="1">
                <a:latin typeface="Calibri" pitchFamily="34" charset="0"/>
              </a:rPr>
              <a:t>вітрової</a:t>
            </a:r>
            <a:r>
              <a:rPr lang="ru-RU" sz="1800" dirty="0">
                <a:latin typeface="Calibri" pitchFamily="34" charset="0"/>
              </a:rPr>
              <a:t> </a:t>
            </a:r>
            <a:r>
              <a:rPr lang="ru-RU" sz="1800" dirty="0" err="1">
                <a:latin typeface="Calibri" pitchFamily="34" charset="0"/>
              </a:rPr>
              <a:t>ерозії</a:t>
            </a:r>
            <a:r>
              <a:rPr lang="ru-RU" sz="1800" dirty="0">
                <a:latin typeface="Calibri" pitchFamily="34" charset="0"/>
              </a:rPr>
              <a:t>, стерня </a:t>
            </a:r>
            <a:r>
              <a:rPr lang="ru-RU" sz="1800" dirty="0" err="1">
                <a:latin typeface="Calibri" pitchFamily="34" charset="0"/>
              </a:rPr>
              <a:t>захищає</a:t>
            </a:r>
            <a:r>
              <a:rPr lang="ru-RU" sz="1800" dirty="0">
                <a:latin typeface="Calibri" pitchFamily="34" charset="0"/>
              </a:rPr>
              <a:t> </a:t>
            </a:r>
            <a:r>
              <a:rPr lang="ru-RU" sz="1800" dirty="0" err="1">
                <a:latin typeface="Calibri" pitchFamily="34" charset="0"/>
              </a:rPr>
              <a:t>ґрунт</a:t>
            </a:r>
            <a:r>
              <a:rPr lang="ru-RU" sz="1800" dirty="0">
                <a:latin typeface="Calibri" pitchFamily="34" charset="0"/>
              </a:rPr>
              <a:t> </a:t>
            </a:r>
            <a:r>
              <a:rPr lang="ru-RU" sz="1800" dirty="0" err="1">
                <a:latin typeface="Calibri" pitchFamily="34" charset="0"/>
              </a:rPr>
              <a:t>від</a:t>
            </a:r>
            <a:r>
              <a:rPr lang="ru-RU" sz="1800" dirty="0">
                <a:latin typeface="Calibri" pitchFamily="34" charset="0"/>
              </a:rPr>
              <a:t> </a:t>
            </a:r>
            <a:r>
              <a:rPr lang="ru-RU" sz="1800" dirty="0" err="1">
                <a:latin typeface="Calibri" pitchFamily="34" charset="0"/>
              </a:rPr>
              <a:t>видування</a:t>
            </a:r>
            <a:r>
              <a:rPr lang="ru-RU" sz="1800" dirty="0">
                <a:latin typeface="Calibri" pitchFamily="34" charset="0"/>
              </a:rPr>
              <a:t> </a:t>
            </a:r>
            <a:r>
              <a:rPr lang="ru-RU" sz="1800" dirty="0" err="1">
                <a:latin typeface="Calibri" pitchFamily="34" charset="0"/>
              </a:rPr>
              <a:t>вітром</a:t>
            </a:r>
            <a:r>
              <a:rPr lang="ru-RU" sz="1800" dirty="0">
                <a:latin typeface="Calibri" pitchFamily="34" charset="0"/>
              </a:rPr>
              <a:t>. </a:t>
            </a:r>
            <a:endParaRPr lang="uk-UA" sz="1800" dirty="0">
              <a:latin typeface="Calibri" pitchFamily="34" charset="0"/>
            </a:endParaRPr>
          </a:p>
        </p:txBody>
      </p:sp>
      <p:pic>
        <p:nvPicPr>
          <p:cNvPr id="6" name="Содержимое 3" descr="1307542739.jpg"/>
          <p:cNvPicPr>
            <a:picLocks noChangeAspect="1"/>
          </p:cNvPicPr>
          <p:nvPr/>
        </p:nvPicPr>
        <p:blipFill>
          <a:blip r:embed="rId3" cstate="print"/>
          <a:stretch>
            <a:fillRect/>
          </a:stretch>
        </p:blipFill>
        <p:spPr>
          <a:xfrm>
            <a:off x="6732240" y="1556792"/>
            <a:ext cx="2210922" cy="14730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2"/>
          <p:cNvSpPr>
            <a:spLocks noChangeArrowheads="1"/>
          </p:cNvSpPr>
          <p:nvPr/>
        </p:nvSpPr>
        <p:spPr bwMode="auto">
          <a:xfrm>
            <a:off x="1042988" y="36513"/>
            <a:ext cx="6913562" cy="400050"/>
          </a:xfrm>
          <a:prstGeom prst="rect">
            <a:avLst/>
          </a:prstGeom>
          <a:noFill/>
          <a:ln w="9525">
            <a:noFill/>
            <a:miter lim="800000"/>
            <a:headEnd/>
            <a:tailEnd/>
          </a:ln>
        </p:spPr>
        <p:txBody>
          <a:bodyPr>
            <a:spAutoFit/>
          </a:bodyPr>
          <a:lstStyle/>
          <a:p>
            <a:pPr algn="ctr"/>
            <a:r>
              <a:rPr lang="ru-RU" sz="2000" b="1" dirty="0" err="1">
                <a:latin typeface="Calibri" pitchFamily="34" charset="0"/>
              </a:rPr>
              <a:t>Класифікація</a:t>
            </a:r>
            <a:r>
              <a:rPr lang="ru-RU" sz="2000" b="1" dirty="0">
                <a:latin typeface="Calibri" pitchFamily="34" charset="0"/>
              </a:rPr>
              <a:t> </a:t>
            </a:r>
            <a:r>
              <a:rPr lang="ru-RU" sz="2000" b="1" dirty="0" err="1">
                <a:latin typeface="Calibri" pitchFamily="34" charset="0"/>
              </a:rPr>
              <a:t>посівних</a:t>
            </a:r>
            <a:r>
              <a:rPr lang="ru-RU" sz="2000" b="1" dirty="0">
                <a:latin typeface="Calibri" pitchFamily="34" charset="0"/>
              </a:rPr>
              <a:t> </a:t>
            </a:r>
            <a:r>
              <a:rPr lang="ru-RU" sz="2000" b="1" dirty="0" err="1">
                <a:latin typeface="Calibri" pitchFamily="34" charset="0"/>
              </a:rPr>
              <a:t>і</a:t>
            </a:r>
            <a:r>
              <a:rPr lang="ru-RU" sz="2000" b="1" dirty="0">
                <a:latin typeface="Calibri" pitchFamily="34" charset="0"/>
              </a:rPr>
              <a:t> </a:t>
            </a:r>
            <a:r>
              <a:rPr lang="ru-RU" sz="2000" b="1" dirty="0" err="1">
                <a:latin typeface="Calibri" pitchFamily="34" charset="0"/>
              </a:rPr>
              <a:t>садильних</a:t>
            </a:r>
            <a:r>
              <a:rPr lang="ru-RU" sz="2000" b="1" dirty="0">
                <a:latin typeface="Calibri" pitchFamily="34" charset="0"/>
              </a:rPr>
              <a:t> машин </a:t>
            </a:r>
          </a:p>
        </p:txBody>
      </p:sp>
      <p:graphicFrame>
        <p:nvGraphicFramePr>
          <p:cNvPr id="4" name="Схема 3"/>
          <p:cNvGraphicFramePr/>
          <p:nvPr/>
        </p:nvGraphicFramePr>
        <p:xfrm>
          <a:off x="130300" y="696053"/>
          <a:ext cx="8964487" cy="2834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Прямоугольник 4"/>
          <p:cNvSpPr>
            <a:spLocks noChangeArrowheads="1"/>
          </p:cNvSpPr>
          <p:nvPr/>
        </p:nvSpPr>
        <p:spPr bwMode="auto">
          <a:xfrm>
            <a:off x="0" y="3933825"/>
            <a:ext cx="9144000" cy="2289175"/>
          </a:xfrm>
          <a:prstGeom prst="rect">
            <a:avLst/>
          </a:prstGeom>
          <a:noFill/>
          <a:ln w="9525">
            <a:noFill/>
            <a:miter lim="800000"/>
            <a:headEnd/>
            <a:tailEnd/>
          </a:ln>
        </p:spPr>
        <p:txBody>
          <a:bodyPr>
            <a:spAutoFit/>
          </a:bodyPr>
          <a:lstStyle/>
          <a:p>
            <a:pPr algn="just"/>
            <a:r>
              <a:rPr lang="uk-UA" sz="1800" b="1" dirty="0">
                <a:latin typeface="Calibri" pitchFamily="34" charset="0"/>
              </a:rPr>
              <a:t>Посівні машини поділяють на дві основні групи</a:t>
            </a:r>
            <a:r>
              <a:rPr lang="uk-UA" sz="1800" dirty="0">
                <a:latin typeface="Calibri" pitchFamily="34" charset="0"/>
              </a:rPr>
              <a:t>: </a:t>
            </a:r>
            <a:r>
              <a:rPr lang="uk-UA" sz="1800" b="1" i="1" dirty="0">
                <a:latin typeface="Calibri" pitchFamily="34" charset="0"/>
              </a:rPr>
              <a:t>універсальні та спеціальні сівалки</a:t>
            </a:r>
            <a:r>
              <a:rPr lang="uk-UA" sz="1800" dirty="0">
                <a:latin typeface="Calibri" pitchFamily="34" charset="0"/>
              </a:rPr>
              <a:t>. </a:t>
            </a:r>
            <a:r>
              <a:rPr lang="uk-UA" sz="1800" b="1" dirty="0">
                <a:latin typeface="Calibri" pitchFamily="34" charset="0"/>
              </a:rPr>
              <a:t>Універсальні сівалки призначені </a:t>
            </a:r>
            <a:r>
              <a:rPr lang="uk-UA" sz="1800" dirty="0">
                <a:latin typeface="Calibri" pitchFamily="34" charset="0"/>
              </a:rPr>
              <a:t>для сівби насіння багатьох сільськогосподарських  культур (зернових  колосових,  зернобобових,  круп’яних, прядильних  тощо).  </a:t>
            </a:r>
            <a:r>
              <a:rPr lang="uk-UA" sz="1800" b="1" dirty="0">
                <a:latin typeface="Calibri" pitchFamily="34" charset="0"/>
              </a:rPr>
              <a:t>Спеціальними  сівалками  </a:t>
            </a:r>
            <a:r>
              <a:rPr lang="uk-UA" sz="1800" dirty="0">
                <a:latin typeface="Calibri" pitchFamily="34" charset="0"/>
              </a:rPr>
              <a:t>висівають  насіння  однієї  або двох-трьох  культур,  подібних  за  розмірами  і нормами  висіву.  </a:t>
            </a:r>
          </a:p>
          <a:p>
            <a:pPr algn="just"/>
            <a:endParaRPr lang="uk-UA" sz="1800" dirty="0">
              <a:latin typeface="Calibri" pitchFamily="34" charset="0"/>
            </a:endParaRPr>
          </a:p>
          <a:p>
            <a:pPr algn="just"/>
            <a:r>
              <a:rPr lang="uk-UA" sz="1800" b="1" dirty="0">
                <a:latin typeface="Calibri" pitchFamily="34" charset="0"/>
              </a:rPr>
              <a:t>Комбінованими</a:t>
            </a:r>
            <a:r>
              <a:rPr lang="uk-UA" sz="1800" dirty="0">
                <a:latin typeface="Calibri" pitchFamily="34" charset="0"/>
              </a:rPr>
              <a:t> називають  сівалки  обладнані  туковисівними  апаратами  які  одночасно  з  висіванням  насіння вносять мінеральні добрива.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350" y="410179"/>
          <a:ext cx="9144000" cy="579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0529" y="361401"/>
          <a:ext cx="9035067" cy="4338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Прямоугольник 2"/>
          <p:cNvSpPr>
            <a:spLocks noChangeArrowheads="1"/>
          </p:cNvSpPr>
          <p:nvPr/>
        </p:nvSpPr>
        <p:spPr bwMode="auto">
          <a:xfrm>
            <a:off x="185738" y="4797425"/>
            <a:ext cx="8785225" cy="1754188"/>
          </a:xfrm>
          <a:prstGeom prst="rect">
            <a:avLst/>
          </a:prstGeom>
          <a:noFill/>
          <a:ln w="9525">
            <a:noFill/>
            <a:miter lim="800000"/>
            <a:headEnd/>
            <a:tailEnd/>
          </a:ln>
        </p:spPr>
        <p:txBody>
          <a:bodyPr>
            <a:spAutoFit/>
          </a:bodyPr>
          <a:lstStyle/>
          <a:p>
            <a:pPr algn="just"/>
            <a:r>
              <a:rPr lang="uk-UA" sz="1800" b="1" dirty="0">
                <a:latin typeface="Calibri" pitchFamily="34" charset="0"/>
              </a:rPr>
              <a:t>За  способом  агрегатування  з  трактором  сівалки  </a:t>
            </a:r>
            <a:r>
              <a:rPr lang="uk-UA" sz="1800" dirty="0">
                <a:latin typeface="Calibri" pitchFamily="34" charset="0"/>
              </a:rPr>
              <a:t>поділяють  на  причіпні  та начіпні. Зернові сівалки в основному причіпні. Овочеві, кукурудзяні та бурякові  сівалки  здебільшого  начіпні.  Начіпні  сівалки  значно  легші  від  причіпних і компактніші. Посівний агрегат з начіпною сівалкою набагато маневреніший, ніж причіпний.</a:t>
            </a:r>
          </a:p>
          <a:p>
            <a:pPr algn="just"/>
            <a:endParaRPr lang="uk-UA" sz="1800" dirty="0">
              <a:latin typeface="Calibri" pitchFamily="34" charset="0"/>
            </a:endParaRPr>
          </a:p>
          <a:p>
            <a:pPr algn="just"/>
            <a:r>
              <a:rPr lang="ru-RU" sz="1800" b="1" dirty="0">
                <a:latin typeface="Calibri" pitchFamily="34" charset="0"/>
              </a:rPr>
              <a:t>За  способом  </a:t>
            </a:r>
            <a:r>
              <a:rPr lang="ru-RU" sz="1800" b="1" dirty="0" err="1">
                <a:latin typeface="Calibri" pitchFamily="34" charset="0"/>
              </a:rPr>
              <a:t>агрегатування</a:t>
            </a:r>
            <a:r>
              <a:rPr lang="ru-RU" sz="1800" b="1" dirty="0">
                <a:latin typeface="Calibri" pitchFamily="34" charset="0"/>
              </a:rPr>
              <a:t>  </a:t>
            </a:r>
            <a:r>
              <a:rPr lang="ru-RU" sz="1800" b="1" dirty="0" err="1">
                <a:latin typeface="Calibri" pitchFamily="34" charset="0"/>
              </a:rPr>
              <a:t>з</a:t>
            </a:r>
            <a:r>
              <a:rPr lang="ru-RU" sz="1800" b="1" dirty="0">
                <a:latin typeface="Calibri" pitchFamily="34" charset="0"/>
              </a:rPr>
              <a:t>  трактором </a:t>
            </a:r>
            <a:r>
              <a:rPr lang="ru-RU" sz="1800" dirty="0">
                <a:latin typeface="Calibri" pitchFamily="34" charset="0"/>
              </a:rPr>
              <a:t>—  </a:t>
            </a:r>
            <a:r>
              <a:rPr lang="ru-RU" sz="1800" dirty="0" err="1">
                <a:latin typeface="Calibri" pitchFamily="34" charset="0"/>
              </a:rPr>
              <a:t>причіпні</a:t>
            </a:r>
            <a:r>
              <a:rPr lang="ru-RU" sz="1800" dirty="0">
                <a:latin typeface="Calibri" pitchFamily="34" charset="0"/>
              </a:rPr>
              <a:t>,  </a:t>
            </a:r>
            <a:r>
              <a:rPr lang="ru-RU" sz="1800" dirty="0" err="1">
                <a:latin typeface="Calibri" pitchFamily="34" charset="0"/>
              </a:rPr>
              <a:t>начіпні</a:t>
            </a:r>
            <a:r>
              <a:rPr lang="ru-RU" sz="1800" dirty="0">
                <a:latin typeface="Calibri" pitchFamily="34" charset="0"/>
              </a:rPr>
              <a:t>  та  </a:t>
            </a:r>
            <a:r>
              <a:rPr lang="ru-RU" sz="1800" dirty="0" err="1">
                <a:latin typeface="Calibri" pitchFamily="34" charset="0"/>
              </a:rPr>
              <a:t>напівначіпні</a:t>
            </a:r>
            <a:r>
              <a:rPr lang="ru-RU" sz="1800" dirty="0">
                <a:latin typeface="Calibri" pitchFamily="34" charset="0"/>
              </a:rPr>
              <a:t>. </a:t>
            </a:r>
            <a:endParaRPr lang="uk-UA" sz="18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23528" y="116632"/>
          <a:ext cx="871296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Прямоугольник 2"/>
          <p:cNvSpPr>
            <a:spLocks noChangeArrowheads="1"/>
          </p:cNvSpPr>
          <p:nvPr/>
        </p:nvSpPr>
        <p:spPr bwMode="auto">
          <a:xfrm>
            <a:off x="107950" y="2492375"/>
            <a:ext cx="8928100" cy="4211638"/>
          </a:xfrm>
          <a:prstGeom prst="rect">
            <a:avLst/>
          </a:prstGeom>
          <a:noFill/>
          <a:ln w="9525">
            <a:noFill/>
            <a:miter lim="800000"/>
            <a:headEnd/>
            <a:tailEnd/>
          </a:ln>
        </p:spPr>
        <p:txBody>
          <a:bodyPr>
            <a:spAutoFit/>
          </a:bodyPr>
          <a:lstStyle/>
          <a:p>
            <a:pPr algn="just"/>
            <a:r>
              <a:rPr lang="uk-UA" sz="1800" b="1" i="1" dirty="0">
                <a:latin typeface="Calibri" pitchFamily="34" charset="0"/>
              </a:rPr>
              <a:t>У </a:t>
            </a:r>
            <a:r>
              <a:rPr lang="uk-UA" sz="1800" b="1" i="1" dirty="0" err="1">
                <a:latin typeface="Calibri" pitchFamily="34" charset="0"/>
              </a:rPr>
              <a:t>моноблокових</a:t>
            </a:r>
            <a:r>
              <a:rPr lang="uk-UA" sz="1800" b="1" i="1" dirty="0">
                <a:latin typeface="Calibri" pitchFamily="34" charset="0"/>
              </a:rPr>
              <a:t> сівалках  </a:t>
            </a:r>
            <a:r>
              <a:rPr lang="uk-UA" sz="1800" dirty="0">
                <a:latin typeface="Calibri" pitchFamily="34" charset="0"/>
              </a:rPr>
              <a:t>на  основній  рамі встановлені  всі  робочі органи  і  службові  та  допоміжні частини. До таких сівалок належать зернові (</a:t>
            </a:r>
            <a:r>
              <a:rPr lang="uk-UA" sz="1800" dirty="0" err="1">
                <a:latin typeface="Calibri" pitchFamily="34" charset="0"/>
              </a:rPr>
              <a:t>зернотукові</a:t>
            </a:r>
            <a:r>
              <a:rPr lang="uk-UA" sz="1800" dirty="0">
                <a:latin typeface="Calibri" pitchFamily="34" charset="0"/>
              </a:rPr>
              <a:t>), </a:t>
            </a:r>
            <a:r>
              <a:rPr lang="uk-UA" sz="1800" dirty="0" err="1">
                <a:latin typeface="Calibri" pitchFamily="34" charset="0"/>
              </a:rPr>
              <a:t>зернотрав’яні</a:t>
            </a:r>
            <a:r>
              <a:rPr lang="uk-UA" sz="1800" dirty="0">
                <a:latin typeface="Calibri" pitchFamily="34" charset="0"/>
              </a:rPr>
              <a:t> і деякі овочеві.  </a:t>
            </a:r>
          </a:p>
          <a:p>
            <a:pPr algn="just"/>
            <a:r>
              <a:rPr lang="uk-UA" sz="1800" b="1" i="1" dirty="0">
                <a:latin typeface="Calibri" pitchFamily="34" charset="0"/>
              </a:rPr>
              <a:t>Роздільно-агрегатні  сівалки  </a:t>
            </a:r>
            <a:r>
              <a:rPr lang="uk-UA" sz="1800" dirty="0">
                <a:latin typeface="Calibri" pitchFamily="34" charset="0"/>
              </a:rPr>
              <a:t>мають  окремі  модулі (блоки)  з  набором  робочих  органів,  службових  і  допоміжних  частин,  що  з’єднані  між  собою.  Модулі</a:t>
            </a:r>
            <a:r>
              <a:rPr lang="uk-UA" sz="1800" dirty="0"/>
              <a:t> </a:t>
            </a:r>
            <a:r>
              <a:rPr lang="uk-UA" sz="1800" dirty="0">
                <a:latin typeface="Calibri" pitchFamily="34" charset="0"/>
              </a:rPr>
              <a:t>встановлені на окремих рамах з опорними колесами або деякі з них на тракторі. Ці сівалки здебільшого широкозахватні. Їх застосовують переважно для сівби зернових культур за інтенсивними технологіями.  </a:t>
            </a:r>
          </a:p>
          <a:p>
            <a:pPr algn="just"/>
            <a:r>
              <a:rPr lang="uk-UA" sz="1800" b="1" i="1" dirty="0">
                <a:latin typeface="Calibri" pitchFamily="34" charset="0"/>
              </a:rPr>
              <a:t>Секційні  сівалки  складаються  </a:t>
            </a:r>
            <a:r>
              <a:rPr lang="uk-UA" sz="1800" dirty="0">
                <a:latin typeface="Calibri" pitchFamily="34" charset="0"/>
              </a:rPr>
              <a:t>з  окремих  посівних  секцій,  що  шарнірно приєднані  до  основної  рами  або  з’єднані  в  один  ряд  між  собою  і  утворюють широкозахватний агрегат. Секція обладнана бункером, висівними апаратами та  сошниками  і  працює  в  автономному  режимі.  Особливістю  деяких  секційних  сівалок  є  те,  що  їхні  посівні  секції  можна  переміщувати  по  рамі  і  таким чином змінювати ширину міжрядь. До таких сівалок належать зернові, стерньові, кукурудзяні, бурякові, деякі овочеві та ін.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683375"/>
          </a:xfrm>
          <a:prstGeom prst="rect">
            <a:avLst/>
          </a:prstGeom>
        </p:spPr>
        <p:txBody>
          <a:bodyPr>
            <a:spAutoFit/>
          </a:bodyPr>
          <a:lstStyle/>
          <a:p>
            <a:pPr marL="261938" indent="-261938" algn="ctr"/>
            <a:r>
              <a:rPr lang="uk-UA" sz="1800" b="1" dirty="0">
                <a:latin typeface="Calibri" pitchFamily="34" charset="0"/>
              </a:rPr>
              <a:t>АГРОТЕХНІЧНІ ВИМОГИ ДО ПОСІВНИХ І САДИЛЬНИХ МАШИН</a:t>
            </a:r>
          </a:p>
          <a:p>
            <a:pPr marL="261938" indent="-261938" algn="ctr"/>
            <a:r>
              <a:rPr lang="uk-UA" sz="1800" b="1" dirty="0">
                <a:latin typeface="Calibri" pitchFamily="34" charset="0"/>
              </a:rPr>
              <a:t> </a:t>
            </a:r>
          </a:p>
          <a:p>
            <a:pPr marL="261938" indent="-261938" algn="ctr"/>
            <a:r>
              <a:rPr lang="uk-UA" sz="1800" b="1" dirty="0">
                <a:latin typeface="Calibri" pitchFamily="34" charset="0"/>
              </a:rPr>
              <a:t>Зернові сівалки</a:t>
            </a:r>
          </a:p>
          <a:p>
            <a:pPr marL="261938" indent="-261938" algn="just">
              <a:buFont typeface="Arial" charset="0"/>
              <a:buChar char="•"/>
            </a:pPr>
            <a:r>
              <a:rPr lang="uk-UA" sz="1800" dirty="0">
                <a:latin typeface="Calibri" pitchFamily="34" charset="0"/>
              </a:rPr>
              <a:t>Мають забезпечувати рівномірний розподіл насіння по всій площі  поля,  висівати  насіння  зернових,  зернобобових,  круп’яних  та  інших культур, насіння яких за розмірами подібне до зернових, із заданими нормами висіву.  </a:t>
            </a:r>
          </a:p>
          <a:p>
            <a:pPr marL="261938" indent="-261938" algn="just">
              <a:buFont typeface="Arial" charset="0"/>
              <a:buChar char="•"/>
            </a:pPr>
            <a:r>
              <a:rPr lang="uk-UA" sz="1800" dirty="0">
                <a:latin typeface="Calibri" pitchFamily="34" charset="0"/>
              </a:rPr>
              <a:t>Норма  висіву  пшениці  становить 60…250  кг/га,  вівса — 100…275,  ячменю — 90…350,  гороху — 80…400,  гречки — 20…75  і  проса — 15…30  кг/га. </a:t>
            </a:r>
          </a:p>
          <a:p>
            <a:pPr marL="261938" indent="-261938" algn="just">
              <a:buFont typeface="Arial" charset="0"/>
              <a:buChar char="•"/>
            </a:pPr>
            <a:r>
              <a:rPr lang="uk-UA" sz="1800" dirty="0">
                <a:latin typeface="Calibri" pitchFamily="34" charset="0"/>
              </a:rPr>
              <a:t>Відхилення фактичної норми висіву насіння від заданої не більше ніж ± 3 %. </a:t>
            </a:r>
          </a:p>
          <a:p>
            <a:pPr marL="261938" indent="-261938" algn="just">
              <a:buFont typeface="Arial" charset="0"/>
              <a:buChar char="•"/>
            </a:pPr>
            <a:r>
              <a:rPr lang="uk-UA" sz="1800" dirty="0">
                <a:latin typeface="Calibri" pitchFamily="34" charset="0"/>
              </a:rPr>
              <a:t>Висівні  апарати  зернових  сівалок  мають  висівати  насіння  рівномірно  і стабільно. Середня нерівномірність висіву між окремими апаратами для зернових культур не перевищує 6 %, для зернобобових 10 % і для трав 20 %. </a:t>
            </a:r>
          </a:p>
          <a:p>
            <a:pPr marL="261938" indent="-261938" algn="just">
              <a:buFont typeface="Arial" charset="0"/>
              <a:buChar char="•"/>
            </a:pPr>
            <a:r>
              <a:rPr lang="uk-UA" sz="1800" dirty="0">
                <a:latin typeface="Calibri" pitchFamily="34" charset="0"/>
              </a:rPr>
              <a:t>Слід стежити, щоб під час сівби насіння не пошкоджувалось висівними апаратами. Допускається  пошкодження  насіння  зернових  культур  до 0,2 %,  а  зернобобових — до 0,7 %.  </a:t>
            </a:r>
          </a:p>
          <a:p>
            <a:pPr marL="261938" indent="-261938" algn="just">
              <a:buFont typeface="Arial" charset="0"/>
              <a:buChar char="•"/>
            </a:pPr>
            <a:r>
              <a:rPr lang="uk-UA" sz="1800" dirty="0">
                <a:latin typeface="Calibri" pitchFamily="34" charset="0"/>
              </a:rPr>
              <a:t>Туковисівні  апарати  зернових  сівалок  мають  забезпечувати  задану  норму висіву  мінеральних  добрив.  Відхилення  норми  висіву  добрив  від  заданої  може бути не більше ніж 10 %. Нерівномірність висіву добрив між туковисівними апаратами не перевищує ± 10 %.  </a:t>
            </a:r>
          </a:p>
          <a:p>
            <a:pPr marL="261938" indent="-261938" algn="just">
              <a:buFont typeface="Arial" charset="0"/>
              <a:buChar char="•"/>
            </a:pPr>
            <a:r>
              <a:rPr lang="uk-UA" sz="1800" dirty="0">
                <a:latin typeface="Calibri" pitchFamily="34" charset="0"/>
              </a:rPr>
              <a:t>Сошники  сівалок  мають  утворювати  ущільнене  дно  борозни,  забезпечувати подавання насіння на це дно і присипати насіння вологим шаром ґрунту. Відхилення  глибини  загортання  насіння  від  заданої  не  перевищує  ± 15 %. Якщо  глибина  сівби  становить 3…4  см,  то  це  відхилення  має  бути  ± 0,5  см, при 4…5 см —  ± 0,7,  а  при 6…8  см —  ± 1  </a:t>
            </a:r>
            <a:r>
              <a:rPr lang="uk-UA" sz="1800" dirty="0" err="1">
                <a:latin typeface="Calibri" pitchFamily="34" charset="0"/>
              </a:rPr>
              <a:t>см</a:t>
            </a:r>
            <a:r>
              <a:rPr lang="uk-UA" sz="1800" dirty="0">
                <a:latin typeface="Calibri" pitchFamily="34" charset="0"/>
              </a:rPr>
              <a:t>.  Задана  ширина  міжрядь  може мати відхилення ± 1 см.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107950" y="14288"/>
            <a:ext cx="9036050" cy="6740525"/>
          </a:xfrm>
          <a:prstGeom prst="rect">
            <a:avLst/>
          </a:prstGeom>
          <a:noFill/>
          <a:ln w="9525">
            <a:noFill/>
            <a:miter lim="800000"/>
            <a:headEnd/>
            <a:tailEnd/>
          </a:ln>
        </p:spPr>
        <p:txBody>
          <a:bodyPr>
            <a:spAutoFit/>
          </a:bodyPr>
          <a:lstStyle/>
          <a:p>
            <a:pPr algn="just"/>
            <a:r>
              <a:rPr lang="uk-UA" sz="1800" b="1" dirty="0">
                <a:latin typeface="Calibri" pitchFamily="34" charset="0"/>
              </a:rPr>
              <a:t>Кукурудзяні  сівалки  </a:t>
            </a:r>
            <a:r>
              <a:rPr lang="uk-UA" sz="1800" dirty="0">
                <a:latin typeface="Calibri" pitchFamily="34" charset="0"/>
              </a:rPr>
              <a:t>призначені  для  сівби  пунктирним  способом  з  міжряддями 60, 70, 90 і 100 см кукурудзи, соняшнику, рицини та інших просапних  культур.  Відхилення  від  норми  висіву  допускається  ± 5…8 %,  пошкодження насіння — не більше ніж 1,5 %. Відхилення від заданої глибини загортання насіння не перевищує ± 1 см. Сівалки мають розміщувати насіння в рядках на однакових заданих відстанях з можливим відхиленням від розрахункових  ±10 %.  Сошники сівалок  мають забезпечувати загортання  мінеральних  добрив  на 2…3  см  глибше  від  насіння  і  зміщених  убік  на 3…5  см від рядка.  </a:t>
            </a:r>
          </a:p>
          <a:p>
            <a:pPr algn="just"/>
            <a:endParaRPr lang="uk-UA" sz="1800" dirty="0">
              <a:latin typeface="Calibri" pitchFamily="34" charset="0"/>
            </a:endParaRPr>
          </a:p>
          <a:p>
            <a:pPr algn="just"/>
            <a:r>
              <a:rPr lang="uk-UA" sz="1800" b="1" dirty="0">
                <a:latin typeface="Calibri" pitchFamily="34" charset="0"/>
              </a:rPr>
              <a:t>Бурякові сівалки </a:t>
            </a:r>
            <a:r>
              <a:rPr lang="uk-UA" sz="1800" dirty="0">
                <a:latin typeface="Calibri" pitchFamily="34" charset="0"/>
              </a:rPr>
              <a:t>мають розміщувати не менше ніж 80 % насіння на заданих (здебільшого 5…10  см)  відстанях  у  рядках.  Пропусків  насіння  у  рядках може  бути  не  більше  ніж 2 %  від  висіяного,  а  подрібненого  і  пошкодженого насіння — до 0,5 %. Відхилення від норми висіву насіння на погонному метрі рядка не перевищує 15 %, а мінеральних добрив — до 7%. </a:t>
            </a:r>
          </a:p>
          <a:p>
            <a:pPr algn="just"/>
            <a:endParaRPr lang="uk-UA" sz="1800" dirty="0">
              <a:latin typeface="Calibri" pitchFamily="34" charset="0"/>
            </a:endParaRPr>
          </a:p>
          <a:p>
            <a:pPr algn="just"/>
            <a:r>
              <a:rPr lang="uk-UA" sz="1800" b="1" dirty="0">
                <a:latin typeface="Calibri" pitchFamily="34" charset="0"/>
              </a:rPr>
              <a:t>Розсадосадильні  машини  </a:t>
            </a:r>
            <a:r>
              <a:rPr lang="uk-UA" sz="1800" dirty="0">
                <a:latin typeface="Calibri" pitchFamily="34" charset="0"/>
              </a:rPr>
              <a:t>мають  висаджувати  розсаду 12…25  см  заввишки широкорядним способом з міжряддями 50, 60, 70, 80 і 90 см і стрічковим способом зі схемами 50 + 70, 50 + 90 і 60 + 120 см і кроком садіння 10…140 см. Висаджувати розсаду потрібно вертикально (можливий похил від вертикалі 30°), не  підгинаючи  коренів  та одночасно поливаючи  її водою.  Машини мають  забезпечувати  порційний  полив  при  кроці  садіння  понад 35  см,  а  при меншому кроці — суцільний полив. Глибина садіння розсади без горщечків становить 5…15  см,  а  в  горщечках —  не  менше  ніж 10  см.  Краї  горщечків мають бути нижче від поверхні поля на 2…4 см. Відхилення глибини садіння розсади від заданої може бути ± 2 см. </a:t>
            </a:r>
            <a:r>
              <a:rPr lang="uk-UA" sz="1800" dirty="0" err="1">
                <a:latin typeface="Calibri" pitchFamily="34" charset="0"/>
              </a:rPr>
              <a:t>Розсадотримачі</a:t>
            </a:r>
            <a:r>
              <a:rPr lang="uk-UA" sz="1800" dirty="0">
                <a:latin typeface="Calibri" pitchFamily="34" charset="0"/>
              </a:rPr>
              <a:t> не повинні пошкоджувати рослини.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996952"/>
            <a:ext cx="4500591" cy="707886"/>
          </a:xfrm>
          <a:prstGeom prst="rect">
            <a:avLst/>
          </a:prstGeom>
          <a:noFill/>
        </p:spPr>
        <p:txBody>
          <a:bodyPr wrap="none" rtlCol="0">
            <a:spAutoFit/>
          </a:bodyPr>
          <a:lstStyle/>
          <a:p>
            <a:r>
              <a:rPr lang="uk-UA" sz="4000" dirty="0" smtClean="0"/>
              <a:t>Вітчизняні сівалки</a:t>
            </a:r>
            <a:endParaRPr lang="ru-RU"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0" y="15875"/>
            <a:ext cx="9144000" cy="915988"/>
          </a:xfrm>
          <a:prstGeom prst="rect">
            <a:avLst/>
          </a:prstGeom>
          <a:noFill/>
          <a:ln w="9525">
            <a:noFill/>
            <a:miter lim="800000"/>
            <a:headEnd/>
            <a:tailEnd/>
          </a:ln>
        </p:spPr>
        <p:txBody>
          <a:bodyPr>
            <a:spAutoFit/>
          </a:bodyPr>
          <a:lstStyle/>
          <a:p>
            <a:pPr algn="just"/>
            <a:r>
              <a:rPr lang="ru-RU" sz="1800" b="1">
                <a:latin typeface="Calibri" pitchFamily="34" charset="0"/>
              </a:rPr>
              <a:t>Сівалка зернотукова універсальна СЗ-3,6.</a:t>
            </a:r>
            <a:r>
              <a:rPr lang="ru-RU" sz="1800">
                <a:latin typeface="Calibri" pitchFamily="34" charset="0"/>
              </a:rPr>
              <a:t> Агрегатується з тракторами класу тяги 0,9—1,4 тони. Причіпна. Ширина захвату — 3,6 м. Ширина міжрядь 15 см. Робоча швидкість до 12 км/год. Продуктивність до 4,3 га/год.</a:t>
            </a:r>
            <a:endParaRPr lang="uk-UA" sz="1800">
              <a:latin typeface="Calibri" pitchFamily="34" charset="0"/>
            </a:endParaRPr>
          </a:p>
        </p:txBody>
      </p:sp>
      <p:pic>
        <p:nvPicPr>
          <p:cNvPr id="27650" name="Picture 2"/>
          <p:cNvPicPr>
            <a:picLocks noChangeAspect="1" noChangeArrowheads="1"/>
          </p:cNvPicPr>
          <p:nvPr/>
        </p:nvPicPr>
        <p:blipFill>
          <a:blip r:embed="rId2" cstate="print"/>
          <a:srcRect/>
          <a:stretch>
            <a:fillRect/>
          </a:stretch>
        </p:blipFill>
        <p:spPr bwMode="auto">
          <a:xfrm>
            <a:off x="179388" y="1776413"/>
            <a:ext cx="3813175" cy="2109787"/>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4067175" y="1030288"/>
            <a:ext cx="4838700" cy="3600450"/>
          </a:xfrm>
          <a:prstGeom prst="rect">
            <a:avLst/>
          </a:prstGeom>
          <a:noFill/>
          <a:ln w="9525">
            <a:noFill/>
            <a:miter lim="800000"/>
            <a:headEnd/>
            <a:tailEnd/>
          </a:ln>
        </p:spPr>
      </p:pic>
      <p:sp>
        <p:nvSpPr>
          <p:cNvPr id="27652" name="Прямоугольник 2"/>
          <p:cNvSpPr>
            <a:spLocks noChangeArrowheads="1"/>
          </p:cNvSpPr>
          <p:nvPr/>
        </p:nvSpPr>
        <p:spPr bwMode="auto">
          <a:xfrm>
            <a:off x="15875" y="4868863"/>
            <a:ext cx="9144000" cy="1477962"/>
          </a:xfrm>
          <a:prstGeom prst="rect">
            <a:avLst/>
          </a:prstGeom>
          <a:noFill/>
          <a:ln w="9525">
            <a:noFill/>
            <a:miter lim="800000"/>
            <a:headEnd/>
            <a:tailEnd/>
          </a:ln>
        </p:spPr>
        <p:txBody>
          <a:bodyPr>
            <a:spAutoFit/>
          </a:bodyPr>
          <a:lstStyle/>
          <a:p>
            <a:pPr algn="ctr"/>
            <a:r>
              <a:rPr lang="uk-UA" sz="1800">
                <a:latin typeface="Calibri" pitchFamily="34" charset="0"/>
              </a:rPr>
              <a:t>1 — бункер (2 шт.); 2 — насіннєвивідний апарат (24 шт.); 3 — туковисівний апарат (24 шт.); 4 — насіннєтукопровід (24 шт.); 5 — дисковий сошник (24 шт.); 6 — загортач (25 шт.); </a:t>
            </a:r>
          </a:p>
          <a:p>
            <a:pPr algn="ctr"/>
            <a:r>
              <a:rPr lang="uk-UA" sz="1800">
                <a:latin typeface="Calibri" pitchFamily="34" charset="0"/>
              </a:rPr>
              <a:t>7 — шлейф (ланцюговий або з 6 легких посібних боронок); 8 — опоропривідне колесо (2 шт.); 9 — механізм приводу; 10 — механізм піднімання сошників; 11 — причепний пристрій; 12 — підножна дошка з поручнем; 13 — рама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1"/>
          <p:cNvSpPr>
            <a:spLocks noChangeArrowheads="1"/>
          </p:cNvSpPr>
          <p:nvPr/>
        </p:nvSpPr>
        <p:spPr bwMode="auto">
          <a:xfrm>
            <a:off x="107950" y="38100"/>
            <a:ext cx="8928100" cy="2616101"/>
          </a:xfrm>
          <a:prstGeom prst="rect">
            <a:avLst/>
          </a:prstGeom>
          <a:noFill/>
          <a:ln w="9525">
            <a:noFill/>
            <a:miter lim="800000"/>
            <a:headEnd/>
            <a:tailEnd/>
          </a:ln>
        </p:spPr>
        <p:txBody>
          <a:bodyPr>
            <a:spAutoFit/>
          </a:bodyPr>
          <a:lstStyle/>
          <a:p>
            <a:pPr algn="ctr"/>
            <a:r>
              <a:rPr lang="uk-UA" sz="2000" b="1" dirty="0" smtClean="0">
                <a:latin typeface="Calibri" pitchFamily="34" charset="0"/>
              </a:rPr>
              <a:t>СПОСОБИ СІВБИ І САДІННЯ  СІЛЬСЬКОГОСПОДАРСЬКИХ КУЛЬТУР </a:t>
            </a:r>
          </a:p>
          <a:p>
            <a:pPr algn="just"/>
            <a:r>
              <a:rPr lang="uk-UA" sz="1800" dirty="0" smtClean="0">
                <a:latin typeface="Calibri" pitchFamily="34" charset="0"/>
              </a:rPr>
              <a:t>Сівба  </a:t>
            </a:r>
            <a:r>
              <a:rPr lang="uk-UA" sz="1800" dirty="0">
                <a:latin typeface="Calibri" pitchFamily="34" charset="0"/>
              </a:rPr>
              <a:t>і  </a:t>
            </a:r>
            <a:r>
              <a:rPr lang="uk-UA" sz="1800" dirty="0" smtClean="0">
                <a:latin typeface="Calibri" pitchFamily="34" charset="0"/>
              </a:rPr>
              <a:t>садіння  важливі  </a:t>
            </a:r>
            <a:r>
              <a:rPr lang="uk-UA" sz="1800" dirty="0">
                <a:latin typeface="Calibri" pitchFamily="34" charset="0"/>
              </a:rPr>
              <a:t>технологічні операції при вирощуванні сільськогосподарських культур.  Головним  завданням  під  час  сівби  та садіння є оптимальне розміщення у ґрунті на заданій глибині насіння, бульб, коренеплодів і розсади  з  метою  створення  сприятливих  умов  для росту і розвитку рослин і, як наслідок, отримання максимального врожаю. </a:t>
            </a:r>
          </a:p>
          <a:p>
            <a:pPr algn="just"/>
            <a:r>
              <a:rPr lang="uk-UA" sz="1800" b="1" dirty="0">
                <a:latin typeface="Calibri" pitchFamily="34" charset="0"/>
              </a:rPr>
              <a:t>Способи  сівби  і  садіння  класифікують  </a:t>
            </a:r>
            <a:r>
              <a:rPr lang="uk-UA" sz="1800" dirty="0">
                <a:latin typeface="Calibri" pitchFamily="34" charset="0"/>
              </a:rPr>
              <a:t>за  розміщенням  насіння,  коренебульбоплодів  або  розсади  у  вертикальній (профіль  денної  поверхні поля)  і  горизонтальній  площинах,  тобто  розміщення їх у рядках по ширині міжрядь.</a:t>
            </a:r>
          </a:p>
        </p:txBody>
      </p:sp>
      <p:pic>
        <p:nvPicPr>
          <p:cNvPr id="14339" name="Picture 3"/>
          <p:cNvPicPr>
            <a:picLocks noChangeAspect="1" noChangeArrowheads="1"/>
          </p:cNvPicPr>
          <p:nvPr/>
        </p:nvPicPr>
        <p:blipFill>
          <a:blip r:embed="rId2" cstate="print"/>
          <a:srcRect/>
          <a:stretch>
            <a:fillRect/>
          </a:stretch>
        </p:blipFill>
        <p:spPr bwMode="auto">
          <a:xfrm>
            <a:off x="0" y="2781300"/>
            <a:ext cx="3977770" cy="2663924"/>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cstate="print"/>
          <a:srcRect/>
          <a:stretch>
            <a:fillRect/>
          </a:stretch>
        </p:blipFill>
        <p:spPr bwMode="auto">
          <a:xfrm>
            <a:off x="4241800" y="3576638"/>
            <a:ext cx="4902200" cy="3281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44475"/>
            <a:ext cx="8147050" cy="1168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err="1" smtClean="0">
                <a:ln>
                  <a:noFill/>
                </a:ln>
                <a:effectLst/>
                <a:uLnTx/>
                <a:uFillTx/>
                <a:latin typeface="+mj-lt"/>
                <a:ea typeface="+mj-ea"/>
                <a:cs typeface="+mj-cs"/>
              </a:rPr>
              <a:t>Сівалка</a:t>
            </a:r>
            <a:r>
              <a:rPr kumimoji="0" lang="ru-RU" sz="2000" b="0" i="0" u="none" strike="noStrike" kern="1200" cap="none" spc="0" normalizeH="0" baseline="0" noProof="0" dirty="0" smtClean="0">
                <a:ln>
                  <a:noFill/>
                </a:ln>
                <a:effectLst/>
                <a:uLnTx/>
                <a:uFillTx/>
                <a:latin typeface="+mj-lt"/>
                <a:ea typeface="+mj-ea"/>
                <a:cs typeface="+mj-cs"/>
              </a:rPr>
              <a:t> </a:t>
            </a:r>
            <a:r>
              <a:rPr kumimoji="0" lang="ru-RU" sz="2000" b="0" i="0" u="none" strike="noStrike" kern="1200" cap="none" spc="0" normalizeH="0" baseline="0" noProof="0" dirty="0" err="1" smtClean="0">
                <a:ln>
                  <a:noFill/>
                </a:ln>
                <a:effectLst/>
                <a:uLnTx/>
                <a:uFillTx/>
                <a:latin typeface="+mj-lt"/>
                <a:ea typeface="+mj-ea"/>
                <a:cs typeface="+mj-cs"/>
              </a:rPr>
              <a:t>пневматична</a:t>
            </a:r>
            <a:r>
              <a:rPr kumimoji="0" lang="ru-RU" sz="2000" b="0" i="0" u="none" strike="noStrike" kern="1200" cap="none" spc="0" normalizeH="0" baseline="0" noProof="0" dirty="0" smtClean="0">
                <a:ln>
                  <a:noFill/>
                </a:ln>
                <a:effectLst/>
                <a:uLnTx/>
                <a:uFillTx/>
                <a:latin typeface="+mj-lt"/>
                <a:ea typeface="+mj-ea"/>
                <a:cs typeface="+mj-cs"/>
              </a:rPr>
              <a:t> ВІННИЧАНКА МВ+6000</a:t>
            </a:r>
          </a:p>
        </p:txBody>
      </p:sp>
      <p:sp>
        <p:nvSpPr>
          <p:cNvPr id="3" name="Rectangle 3"/>
          <p:cNvSpPr txBox="1">
            <a:spLocks noRot="1" noChangeArrowheads="1"/>
          </p:cNvSpPr>
          <p:nvPr/>
        </p:nvSpPr>
        <p:spPr>
          <a:xfrm>
            <a:off x="323528" y="4941888"/>
            <a:ext cx="8496944" cy="1739900"/>
          </a:xfrm>
          <a:prstGeom prst="rect">
            <a:avLst/>
          </a:prstGeom>
        </p:spPr>
        <p:txBody>
          <a:bodyPr/>
          <a:lstStyle/>
          <a:p>
            <a:pPr marR="0" lvl="0" algn="just" defTabSz="914400" rtl="0" eaLnBrk="1" fontAlgn="base" latinLnBrk="0" hangingPunct="1">
              <a:lnSpc>
                <a:spcPct val="90000"/>
              </a:lnSpc>
              <a:spcBef>
                <a:spcPct val="20000"/>
              </a:spcBef>
              <a:spcAft>
                <a:spcPct val="0"/>
              </a:spcAft>
              <a:buClrTx/>
              <a:buSzTx/>
              <a:tabLst/>
              <a:defRPr/>
            </a:pP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Призначена</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для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сівби</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насіння</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всіх</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видів</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рослин</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з</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розміром</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зерна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від</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1 мм до 10 мм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зернових,бобових</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олійних</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та </a:t>
            </a:r>
            <a:r>
              <a:rPr kumimoji="0" lang="ru-RU" sz="1800" b="0" i="0" u="none" strike="noStrike" kern="1200" cap="none" spc="0" normalizeH="0" baseline="0" noProof="0" dirty="0" err="1" smtClean="0">
                <a:ln>
                  <a:noFill/>
                </a:ln>
                <a:solidFill>
                  <a:srgbClr val="000000"/>
                </a:solidFill>
                <a:effectLst>
                  <a:outerShdw blurRad="38100" dist="38100" dir="2700000" algn="tl">
                    <a:srgbClr val="FFFFFF"/>
                  </a:outerShdw>
                </a:effectLst>
                <a:uLnTx/>
                <a:uFillTx/>
                <a:latin typeface="+mn-lt"/>
                <a:ea typeface="+mn-ea"/>
                <a:cs typeface="+mn-cs"/>
              </a:rPr>
              <a:t>овочевих</a:t>
            </a:r>
            <a:r>
              <a:rPr kumimoji="0" lang="ru-RU" sz="18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rPr>
              <a:t> культур).</a:t>
            </a:r>
          </a:p>
        </p:txBody>
      </p:sp>
      <p:pic>
        <p:nvPicPr>
          <p:cNvPr id="4" name="Picture 4"/>
          <p:cNvPicPr>
            <a:picLocks noChangeAspect="1" noChangeArrowheads="1"/>
          </p:cNvPicPr>
          <p:nvPr/>
        </p:nvPicPr>
        <p:blipFill>
          <a:blip r:embed="rId2" cstate="print"/>
          <a:srcRect/>
          <a:stretch>
            <a:fillRect/>
          </a:stretch>
        </p:blipFill>
        <p:spPr bwMode="auto">
          <a:xfrm>
            <a:off x="1115616" y="836712"/>
            <a:ext cx="7034201" cy="37966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normAutofit fontScale="8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1200" cap="none" spc="0" normalizeH="0" baseline="0" noProof="0" smtClean="0">
                <a:ln>
                  <a:noFill/>
                </a:ln>
                <a:solidFill>
                  <a:schemeClr val="tx1"/>
                </a:solidFill>
                <a:effectLst/>
                <a:uLnTx/>
                <a:uFillTx/>
                <a:latin typeface="+mj-lt"/>
                <a:ea typeface="+mj-ea"/>
                <a:cs typeface="+mj-cs"/>
              </a:rPr>
              <a:t>Широкозахватна зерно-тукова С3-5,4</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descr="3-5,4.jpg"/>
          <p:cNvPicPr>
            <a:picLocks noChangeAspect="1"/>
          </p:cNvPicPr>
          <p:nvPr/>
        </p:nvPicPr>
        <p:blipFill>
          <a:blip r:embed="rId2" cstate="print"/>
          <a:stretch>
            <a:fillRect/>
          </a:stretch>
        </p:blipFill>
        <p:spPr>
          <a:xfrm>
            <a:off x="0" y="1484784"/>
            <a:ext cx="9144000" cy="53732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348038" y="1665288"/>
            <a:ext cx="5478462" cy="3127375"/>
          </a:xfrm>
          <a:prstGeom prst="rect">
            <a:avLst/>
          </a:prstGeom>
          <a:noFill/>
          <a:ln w="9525">
            <a:noFill/>
            <a:miter lim="800000"/>
            <a:headEnd/>
            <a:tailEnd/>
          </a:ln>
        </p:spPr>
      </p:pic>
      <p:sp>
        <p:nvSpPr>
          <p:cNvPr id="3" name="Прямоугольник 1"/>
          <p:cNvSpPr>
            <a:spLocks noChangeArrowheads="1"/>
          </p:cNvSpPr>
          <p:nvPr/>
        </p:nvSpPr>
        <p:spPr bwMode="auto">
          <a:xfrm>
            <a:off x="6350" y="5084763"/>
            <a:ext cx="9137650" cy="1495425"/>
          </a:xfrm>
          <a:prstGeom prst="rect">
            <a:avLst/>
          </a:prstGeom>
          <a:noFill/>
          <a:ln w="9525">
            <a:noFill/>
            <a:miter lim="800000"/>
            <a:headEnd/>
            <a:tailEnd/>
          </a:ln>
        </p:spPr>
        <p:txBody>
          <a:bodyPr>
            <a:spAutoFit/>
          </a:bodyPr>
          <a:lstStyle/>
          <a:p>
            <a:pPr algn="ctr"/>
            <a:r>
              <a:rPr lang="uk-UA" sz="2000" b="1">
                <a:latin typeface="Calibri" pitchFamily="34" charset="0"/>
              </a:rPr>
              <a:t>Зернотукова сівалка СЗ-5,4: </a:t>
            </a:r>
          </a:p>
          <a:p>
            <a:pPr algn="ctr"/>
            <a:r>
              <a:rPr lang="uk-UA" sz="1800">
                <a:latin typeface="Calibri" pitchFamily="34" charset="0"/>
              </a:rPr>
              <a:t>1 — рама; 2 — причіпний пристрій; 3 — регулятор глибини ходу сошників; </a:t>
            </a:r>
          </a:p>
          <a:p>
            <a:pPr algn="ctr"/>
            <a:r>
              <a:rPr lang="uk-UA" sz="1800">
                <a:latin typeface="Calibri" pitchFamily="34" charset="0"/>
              </a:rPr>
              <a:t>4 — гідроциліндр; 5 — зернотуковий ящик; 6 — редуктор; 7 — транспортний пристрій; </a:t>
            </a:r>
          </a:p>
          <a:p>
            <a:pPr algn="ctr"/>
            <a:r>
              <a:rPr lang="uk-UA" sz="1800">
                <a:latin typeface="Calibri" pitchFamily="34" charset="0"/>
              </a:rPr>
              <a:t>8 — підніжна дошка; 9 — підставка; 10 — загортач; 11 — сошник; 12 — опорно-привідне колесо</a:t>
            </a:r>
          </a:p>
        </p:txBody>
      </p:sp>
      <p:pic>
        <p:nvPicPr>
          <p:cNvPr id="4" name="Picture 3"/>
          <p:cNvPicPr>
            <a:picLocks noChangeAspect="1" noChangeArrowheads="1"/>
          </p:cNvPicPr>
          <p:nvPr/>
        </p:nvPicPr>
        <p:blipFill>
          <a:blip r:embed="rId3" cstate="print"/>
          <a:srcRect/>
          <a:stretch>
            <a:fillRect/>
          </a:stretch>
        </p:blipFill>
        <p:spPr bwMode="auto">
          <a:xfrm>
            <a:off x="6350" y="0"/>
            <a:ext cx="4310063" cy="32289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5936" y="332656"/>
            <a:ext cx="1706557" cy="461665"/>
          </a:xfrm>
          <a:prstGeom prst="rect">
            <a:avLst/>
          </a:prstGeom>
          <a:noFill/>
        </p:spPr>
        <p:txBody>
          <a:bodyPr wrap="none" rtlCol="0">
            <a:spAutoFit/>
          </a:bodyPr>
          <a:lstStyle/>
          <a:p>
            <a:r>
              <a:rPr lang="en-US" dirty="0" smtClean="0"/>
              <a:t>ASTRA 3.6</a:t>
            </a:r>
            <a:endParaRPr lang="ru-RU" dirty="0"/>
          </a:p>
        </p:txBody>
      </p:sp>
      <p:pic>
        <p:nvPicPr>
          <p:cNvPr id="24580" name="Picture 4" descr="http://www.elvorti.com/images/technics/big/astra_36v.jpg"/>
          <p:cNvPicPr>
            <a:picLocks noChangeAspect="1" noChangeArrowheads="1"/>
          </p:cNvPicPr>
          <p:nvPr/>
        </p:nvPicPr>
        <p:blipFill>
          <a:blip r:embed="rId2" cstate="print"/>
          <a:srcRect/>
          <a:stretch>
            <a:fillRect/>
          </a:stretch>
        </p:blipFill>
        <p:spPr bwMode="auto">
          <a:xfrm>
            <a:off x="755576" y="836712"/>
            <a:ext cx="7619355" cy="5401012"/>
          </a:xfrm>
          <a:prstGeom prst="rect">
            <a:avLst/>
          </a:prstGeom>
          <a:noFill/>
        </p:spPr>
      </p:pic>
      <p:sp>
        <p:nvSpPr>
          <p:cNvPr id="5" name="Прямоугольник 4"/>
          <p:cNvSpPr/>
          <p:nvPr/>
        </p:nvSpPr>
        <p:spPr>
          <a:xfrm>
            <a:off x="0" y="6396335"/>
            <a:ext cx="7992888" cy="461665"/>
          </a:xfrm>
          <a:prstGeom prst="rect">
            <a:avLst/>
          </a:prstGeom>
        </p:spPr>
        <p:txBody>
          <a:bodyPr wrap="square">
            <a:spAutoFit/>
          </a:bodyPr>
          <a:lstStyle/>
          <a:p>
            <a:r>
              <a:rPr lang="en-US" dirty="0" smtClean="0"/>
              <a:t>http://www.elvorti.com/index.php?part=static&amp;sid=10#t6</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Сівалка навісна “Клен -6”</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descr="СІВАЛКА НАВІСНА «Клен-6».jpg"/>
          <p:cNvPicPr>
            <a:picLocks noChangeAspect="1"/>
          </p:cNvPicPr>
          <p:nvPr/>
        </p:nvPicPr>
        <p:blipFill>
          <a:blip r:embed="rId2" cstate="print"/>
          <a:stretch>
            <a:fillRect/>
          </a:stretch>
        </p:blipFill>
        <p:spPr>
          <a:xfrm>
            <a:off x="0" y="836712"/>
            <a:ext cx="9144000" cy="602128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07704" y="2070100"/>
            <a:ext cx="4787900" cy="4787900"/>
          </a:xfrm>
          <a:prstGeom prst="rect">
            <a:avLst/>
          </a:prstGeom>
          <a:noFill/>
          <a:ln w="9525">
            <a:noFill/>
            <a:miter lim="800000"/>
            <a:headEnd/>
            <a:tailEnd/>
          </a:ln>
        </p:spPr>
      </p:pic>
      <p:sp>
        <p:nvSpPr>
          <p:cNvPr id="3" name="Прямоугольник 2"/>
          <p:cNvSpPr/>
          <p:nvPr/>
        </p:nvSpPr>
        <p:spPr>
          <a:xfrm>
            <a:off x="251520" y="188640"/>
            <a:ext cx="8640960" cy="2308324"/>
          </a:xfrm>
          <a:prstGeom prst="rect">
            <a:avLst/>
          </a:prstGeom>
        </p:spPr>
        <p:txBody>
          <a:bodyPr wrap="square">
            <a:spAutoFit/>
          </a:bodyPr>
          <a:lstStyle/>
          <a:p>
            <a:pPr algn="just"/>
            <a:r>
              <a:rPr lang="uk-UA" b="1" dirty="0" smtClean="0">
                <a:latin typeface="Calibri" pitchFamily="34" charset="0"/>
              </a:rPr>
              <a:t>Сівалки  </a:t>
            </a:r>
            <a:r>
              <a:rPr lang="uk-UA" b="1" dirty="0" err="1" smtClean="0">
                <a:latin typeface="Calibri" pitchFamily="34" charset="0"/>
              </a:rPr>
              <a:t>зернотукові</a:t>
            </a:r>
            <a:r>
              <a:rPr lang="uk-UA" b="1" dirty="0" smtClean="0">
                <a:latin typeface="Calibri" pitchFamily="34" charset="0"/>
              </a:rPr>
              <a:t>  стерньові</a:t>
            </a:r>
            <a:r>
              <a:rPr lang="uk-UA" dirty="0" smtClean="0">
                <a:latin typeface="Calibri" pitchFamily="34" charset="0"/>
              </a:rPr>
              <a:t>  застосовують  для  рядкової  сівби зернових,  </a:t>
            </a:r>
            <a:r>
              <a:rPr lang="uk-UA" dirty="0" err="1" smtClean="0">
                <a:latin typeface="Calibri" pitchFamily="34" charset="0"/>
              </a:rPr>
              <a:t>дрібно-</a:t>
            </a:r>
            <a:r>
              <a:rPr lang="uk-UA" dirty="0" smtClean="0">
                <a:latin typeface="Calibri" pitchFamily="34" charset="0"/>
              </a:rPr>
              <a:t>  і  </a:t>
            </a:r>
            <a:r>
              <a:rPr lang="uk-UA" dirty="0" err="1" smtClean="0">
                <a:latin typeface="Calibri" pitchFamily="34" charset="0"/>
              </a:rPr>
              <a:t>середньонасіннєвих</a:t>
            </a:r>
            <a:r>
              <a:rPr lang="uk-UA" dirty="0" smtClean="0">
                <a:latin typeface="Calibri" pitchFamily="34" charset="0"/>
              </a:rPr>
              <a:t>  зернобобових  культур  по  стерньових фонах  одночасно  з  передпосівною  культивацією,  внесенням  гранульованих мінеральних  добрив  і  коткуванням  ґрунту  в  рядках.  Ці  сівалки  секційні  модульні. Ширина захвату одного модуля 2 м. </a:t>
            </a:r>
            <a:endParaRPr lang="uk-UA"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332656"/>
          <a:ext cx="9036496"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0" y="3356992"/>
            <a:ext cx="8892480" cy="3323987"/>
          </a:xfrm>
          <a:prstGeom prst="rect">
            <a:avLst/>
          </a:prstGeom>
          <a:noFill/>
          <a:ln w="9525">
            <a:noFill/>
            <a:miter lim="800000"/>
            <a:headEnd/>
            <a:tailEnd/>
          </a:ln>
        </p:spPr>
        <p:txBody>
          <a:bodyPr wrap="square">
            <a:spAutoFit/>
          </a:bodyPr>
          <a:lstStyle/>
          <a:p>
            <a:pPr algn="just"/>
            <a:r>
              <a:rPr lang="uk-UA" sz="1400" b="1" dirty="0" smtClean="0">
                <a:latin typeface="Calibri" pitchFamily="34" charset="0"/>
              </a:rPr>
              <a:t>Гніздовий </a:t>
            </a:r>
            <a:r>
              <a:rPr lang="uk-UA" sz="1400" b="1" dirty="0">
                <a:latin typeface="Calibri" pitchFamily="34" charset="0"/>
              </a:rPr>
              <a:t>спосіб сівби </a:t>
            </a:r>
            <a:r>
              <a:rPr lang="uk-UA" sz="1400" dirty="0">
                <a:latin typeface="Calibri" pitchFamily="34" charset="0"/>
              </a:rPr>
              <a:t>є різновидом широкорядного і полягає в тому, що насіння розміщують у рядках гніздами по кілька штук найчастіше  з  однаковим  інтервалом  між  ними.  Відстань  між  гніздами  визначають залежно від особливостей культури. Застосовують цей спосіб для овочевих та інших культур. Він дає змогу здійснювати міжрядний обробіток.  </a:t>
            </a:r>
            <a:endParaRPr lang="uk-UA" sz="1400" dirty="0" smtClean="0">
              <a:latin typeface="Calibri" pitchFamily="34" charset="0"/>
            </a:endParaRPr>
          </a:p>
          <a:p>
            <a:pPr algn="just"/>
            <a:r>
              <a:rPr lang="uk-UA" sz="1400" b="1" dirty="0" err="1" smtClean="0">
                <a:latin typeface="Calibri" pitchFamily="34" charset="0"/>
              </a:rPr>
              <a:t>Квадратно-</a:t>
            </a:r>
            <a:r>
              <a:rPr lang="uk-UA" sz="1400" b="1" dirty="0" smtClean="0">
                <a:latin typeface="Calibri" pitchFamily="34" charset="0"/>
              </a:rPr>
              <a:t> гніздовий  спосіб  </a:t>
            </a:r>
            <a:r>
              <a:rPr lang="uk-UA" sz="1400" dirty="0" smtClean="0">
                <a:latin typeface="Calibri" pitchFamily="34" charset="0"/>
              </a:rPr>
              <a:t>сівби полягає  в  тому,  що насіння  у  рядках  розміщують  гніздами (групами)  з  певним  інтервалом  і  на одній  лінії  у  поперечному  напрямку  в  усіх  рядках.  Насіння  розміщується  у вершинах  квадратів  або  прямокутників.  За  однакових  відстаней  між  гніздами  і  рядками (найчастіше 70…90  см)  цей  спосіб  називають  квадратно-гніздовим,  а  якщо  гнізда  розміщені  по  кутах  прямокутника,  то  прямокутно-гніздовим. Квадратно-гніздовий спосіб дає можливість проводити міжрядний </a:t>
            </a:r>
          </a:p>
          <a:p>
            <a:pPr algn="just"/>
            <a:r>
              <a:rPr lang="uk-UA" sz="1400" dirty="0" smtClean="0">
                <a:latin typeface="Calibri" pitchFamily="34" charset="0"/>
              </a:rPr>
              <a:t>обробіток у поздовжньому та поперечному напрямах. </a:t>
            </a:r>
          </a:p>
          <a:p>
            <a:pPr algn="just"/>
            <a:r>
              <a:rPr lang="uk-UA" sz="1400" b="1" dirty="0" smtClean="0">
                <a:latin typeface="Calibri" pitchFamily="34" charset="0"/>
              </a:rPr>
              <a:t>Смуговий спосіб сівби </a:t>
            </a:r>
            <a:r>
              <a:rPr lang="uk-UA" sz="1400" dirty="0" smtClean="0">
                <a:latin typeface="Calibri" pitchFamily="34" charset="0"/>
              </a:rPr>
              <a:t>передбачає розподіл насіння у ґрунті у вигляді смуги 100…140 мм завширшки. Між смугами можуть бути незасіяні проміжки.  Цим  способом  висівають  насіння  зернових  культур  по  стерньових фонах,  насіння  деяких  овочевих  та  інших  культур.  Відстань  між  центрами смуг для зернових культур становить 22,8 см. </a:t>
            </a:r>
          </a:p>
          <a:p>
            <a:pPr algn="just"/>
            <a:endParaRPr lang="uk-UA" sz="1400" dirty="0">
              <a:latin typeface="Calibri" pitchFamily="34" charset="0"/>
            </a:endParaRPr>
          </a:p>
        </p:txBody>
      </p:sp>
      <p:pic>
        <p:nvPicPr>
          <p:cNvPr id="17410" name="Picture 2"/>
          <p:cNvPicPr>
            <a:picLocks noChangeAspect="1" noChangeArrowheads="1"/>
          </p:cNvPicPr>
          <p:nvPr/>
        </p:nvPicPr>
        <p:blipFill>
          <a:blip r:embed="rId2" cstate="print"/>
          <a:srcRect l="80302" b="55104"/>
          <a:stretch>
            <a:fillRect/>
          </a:stretch>
        </p:blipFill>
        <p:spPr bwMode="auto">
          <a:xfrm>
            <a:off x="6660232" y="332656"/>
            <a:ext cx="1655762" cy="2986087"/>
          </a:xfrm>
          <a:prstGeom prst="rect">
            <a:avLst/>
          </a:prstGeom>
          <a:noFill/>
          <a:ln w="9525">
            <a:noFill/>
            <a:miter lim="800000"/>
            <a:headEnd/>
            <a:tailEnd/>
          </a:ln>
        </p:spPr>
      </p:pic>
      <p:pic>
        <p:nvPicPr>
          <p:cNvPr id="17411" name="Picture 2"/>
          <p:cNvPicPr>
            <a:picLocks noChangeAspect="1" noChangeArrowheads="1"/>
          </p:cNvPicPr>
          <p:nvPr/>
        </p:nvPicPr>
        <p:blipFill>
          <a:blip r:embed="rId2" cstate="print"/>
          <a:srcRect l="27799" t="50256" r="46474" b="2542"/>
          <a:stretch>
            <a:fillRect/>
          </a:stretch>
        </p:blipFill>
        <p:spPr bwMode="auto">
          <a:xfrm>
            <a:off x="179512" y="188640"/>
            <a:ext cx="1932707" cy="280511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0000" t="50000" r="19788" b="3426"/>
          <a:stretch>
            <a:fillRect/>
          </a:stretch>
        </p:blipFill>
        <p:spPr bwMode="auto">
          <a:xfrm>
            <a:off x="4355976" y="476672"/>
            <a:ext cx="2088232" cy="2547938"/>
          </a:xfrm>
          <a:prstGeom prst="rect">
            <a:avLst/>
          </a:prstGeom>
          <a:noFill/>
          <a:ln w="9525">
            <a:noFill/>
            <a:miter lim="800000"/>
            <a:headEnd/>
            <a:tailEnd/>
          </a:ln>
        </p:spPr>
      </p:pic>
      <p:pic>
        <p:nvPicPr>
          <p:cNvPr id="6" name="Содержимое 3" descr="1304509513.jpg"/>
          <p:cNvPicPr>
            <a:picLocks noChangeAspect="1"/>
          </p:cNvPicPr>
          <p:nvPr/>
        </p:nvPicPr>
        <p:blipFill>
          <a:blip r:embed="rId3" cstate="print"/>
          <a:stretch>
            <a:fillRect/>
          </a:stretch>
        </p:blipFill>
        <p:spPr>
          <a:xfrm>
            <a:off x="2195736" y="980728"/>
            <a:ext cx="1809750" cy="13573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 name="Object 10"/>
          <p:cNvGraphicFramePr>
            <a:graphicFrameLocks noChangeAspect="1"/>
          </p:cNvGraphicFramePr>
          <p:nvPr/>
        </p:nvGraphicFramePr>
        <p:xfrm>
          <a:off x="1475656" y="2492896"/>
          <a:ext cx="6035593" cy="3505352"/>
        </p:xfrm>
        <a:graphic>
          <a:graphicData uri="http://schemas.openxmlformats.org/presentationml/2006/ole">
            <mc:AlternateContent xmlns:mc="http://schemas.openxmlformats.org/markup-compatibility/2006">
              <mc:Choice xmlns:v="urn:schemas-microsoft-com:vml" Requires="v">
                <p:oleObj spid="_x0000_s1029" name="AutoCAD Drawing" r:id="rId3" imgW="8810625" imgH="5067300" progId="">
                  <p:embed/>
                </p:oleObj>
              </mc:Choice>
              <mc:Fallback>
                <p:oleObj name="AutoCAD Drawing" r:id="rId3" imgW="8810625" imgH="50673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l="10059" t="11955" r="15199" b="12468"/>
                      <a:stretch>
                        <a:fillRect/>
                      </a:stretch>
                    </p:blipFill>
                    <p:spPr bwMode="auto">
                      <a:xfrm>
                        <a:off x="1475656" y="2492896"/>
                        <a:ext cx="6035593" cy="3505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Прямоугольник 2"/>
          <p:cNvSpPr/>
          <p:nvPr/>
        </p:nvSpPr>
        <p:spPr>
          <a:xfrm>
            <a:off x="395536" y="260648"/>
            <a:ext cx="8496944" cy="1938992"/>
          </a:xfrm>
          <a:prstGeom prst="rect">
            <a:avLst/>
          </a:prstGeom>
        </p:spPr>
        <p:txBody>
          <a:bodyPr wrap="square">
            <a:spAutoFit/>
          </a:bodyPr>
          <a:lstStyle/>
          <a:p>
            <a:pPr algn="just"/>
            <a:r>
              <a:rPr lang="uk-UA" b="1" dirty="0" smtClean="0">
                <a:latin typeface="Calibri" pitchFamily="34" charset="0"/>
              </a:rPr>
              <a:t>Вузькорядний спосіб </a:t>
            </a:r>
            <a:r>
              <a:rPr lang="uk-UA" dirty="0" smtClean="0">
                <a:latin typeface="Calibri" pitchFamily="34" charset="0"/>
              </a:rPr>
              <a:t>є різновидом рядкового, але з малою шириною міжрядь (6,5…8 см). Цей спосіб забезпечує </a:t>
            </a:r>
            <a:r>
              <a:rPr lang="uk-UA" dirty="0" err="1" smtClean="0">
                <a:latin typeface="Calibri" pitchFamily="34" charset="0"/>
              </a:rPr>
              <a:t>рівномірніший</a:t>
            </a:r>
            <a:r>
              <a:rPr lang="uk-UA" dirty="0" smtClean="0">
                <a:latin typeface="Calibri" pitchFamily="34" charset="0"/>
              </a:rPr>
              <a:t> розподіл насіння у ґрунті, ніж рядковий. Форма площі живлення на одну рослину наближається до квадрата, що сприяє кращому розвитку рослин. </a:t>
            </a:r>
            <a:endParaRPr lang="uk-UA"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1+#ppt_w/2"/>
                                          </p:val>
                                        </p:tav>
                                        <p:tav tm="100000">
                                          <p:val>
                                            <p:strVal val="#ppt_x"/>
                                          </p:val>
                                        </p:tav>
                                      </p:tavLst>
                                    </p:anim>
                                    <p:anim calcmode="lin" valueType="num">
                                      <p:cBhvr additive="base">
                                        <p:cTn id="8"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0" name="Object 14"/>
          <p:cNvGraphicFramePr>
            <a:graphicFrameLocks noChangeAspect="1"/>
          </p:cNvGraphicFramePr>
          <p:nvPr/>
        </p:nvGraphicFramePr>
        <p:xfrm>
          <a:off x="1403648" y="3212976"/>
          <a:ext cx="6690163" cy="2681908"/>
        </p:xfrm>
        <a:graphic>
          <a:graphicData uri="http://schemas.openxmlformats.org/presentationml/2006/ole">
            <mc:AlternateContent xmlns:mc="http://schemas.openxmlformats.org/markup-compatibility/2006">
              <mc:Choice xmlns:v="urn:schemas-microsoft-com:vml" Requires="v">
                <p:oleObj spid="_x0000_s2053" name="AutoCAD Drawing" r:id="rId3" imgW="8810625" imgH="5067300" progId="">
                  <p:embed/>
                </p:oleObj>
              </mc:Choice>
              <mc:Fallback>
                <p:oleObj name="AutoCAD Drawing" r:id="rId3" imgW="8810625" imgH="506730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l="10593" t="27829" r="13345" b="19049"/>
                      <a:stretch>
                        <a:fillRect/>
                      </a:stretch>
                    </p:blipFill>
                    <p:spPr bwMode="auto">
                      <a:xfrm>
                        <a:off x="1403648" y="3212976"/>
                        <a:ext cx="6690163" cy="2681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Прямоугольник 2"/>
          <p:cNvSpPr/>
          <p:nvPr/>
        </p:nvSpPr>
        <p:spPr>
          <a:xfrm>
            <a:off x="323528" y="188640"/>
            <a:ext cx="8352928" cy="2308324"/>
          </a:xfrm>
          <a:prstGeom prst="rect">
            <a:avLst/>
          </a:prstGeom>
        </p:spPr>
        <p:txBody>
          <a:bodyPr wrap="square">
            <a:spAutoFit/>
          </a:bodyPr>
          <a:lstStyle/>
          <a:p>
            <a:pPr algn="just"/>
            <a:r>
              <a:rPr lang="uk-UA" b="1" dirty="0" smtClean="0">
                <a:latin typeface="Calibri" pitchFamily="34" charset="0"/>
              </a:rPr>
              <a:t>Перехресний  спосіб </a:t>
            </a:r>
            <a:r>
              <a:rPr lang="uk-UA" dirty="0" smtClean="0">
                <a:latin typeface="Calibri" pitchFamily="34" charset="0"/>
              </a:rPr>
              <a:t>полягає  в тому,  що  норму  висіву  насіння  висівають  за  два проходження  агрегату  рядковим  способом  у  двох напрямках,  що  перетинаються (рядки  вздовж  і впоперек  або  по  діагоналі).  За  цього  способу  насіння  розподіляється  у  ґрунті  </a:t>
            </a:r>
            <a:r>
              <a:rPr lang="uk-UA" dirty="0" err="1" smtClean="0">
                <a:latin typeface="Calibri" pitchFamily="34" charset="0"/>
              </a:rPr>
              <a:t>рівномірніше</a:t>
            </a:r>
            <a:r>
              <a:rPr lang="uk-UA" dirty="0" smtClean="0">
                <a:latin typeface="Calibri" pitchFamily="34" charset="0"/>
              </a:rPr>
              <a:t>,  ніж при  рядковому,  що  сприяє  підвищенню  врожайності.</a:t>
            </a:r>
            <a:endParaRPr lang="uk-UA"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additive="base">
                                        <p:cTn id="7" dur="500" fill="hold"/>
                                        <p:tgtEl>
                                          <p:spTgt spid="19470"/>
                                        </p:tgtEl>
                                        <p:attrNameLst>
                                          <p:attrName>ppt_x</p:attrName>
                                        </p:attrNameLst>
                                      </p:cBhvr>
                                      <p:tavLst>
                                        <p:tav tm="0">
                                          <p:val>
                                            <p:strVal val="1+#ppt_w/2"/>
                                          </p:val>
                                        </p:tav>
                                        <p:tav tm="100000">
                                          <p:val>
                                            <p:strVal val="#ppt_x"/>
                                          </p:val>
                                        </p:tav>
                                      </p:tavLst>
                                    </p:anim>
                                    <p:anim calcmode="lin" valueType="num">
                                      <p:cBhvr additive="base">
                                        <p:cTn id="8" dur="500" fill="hold"/>
                                        <p:tgtEl>
                                          <p:spTgt spid="19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8" name="Object 16"/>
          <p:cNvGraphicFramePr>
            <a:graphicFrameLocks noChangeAspect="1"/>
          </p:cNvGraphicFramePr>
          <p:nvPr/>
        </p:nvGraphicFramePr>
        <p:xfrm>
          <a:off x="1547664" y="2996952"/>
          <a:ext cx="6408712" cy="2817528"/>
        </p:xfrm>
        <a:graphic>
          <a:graphicData uri="http://schemas.openxmlformats.org/presentationml/2006/ole">
            <mc:AlternateContent xmlns:mc="http://schemas.openxmlformats.org/markup-compatibility/2006">
              <mc:Choice xmlns:v="urn:schemas-microsoft-com:vml" Requires="v">
                <p:oleObj spid="_x0000_s3077" name="AutoCAD Drawing" r:id="rId3" imgW="8810625" imgH="5067300" progId="">
                  <p:embed/>
                </p:oleObj>
              </mc:Choice>
              <mc:Fallback>
                <p:oleObj name="AutoCAD Drawing" r:id="rId3" imgW="8810625" imgH="5067300"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t="9872" b="14630"/>
                      <a:stretch>
                        <a:fillRect/>
                      </a:stretch>
                    </p:blipFill>
                    <p:spPr bwMode="auto">
                      <a:xfrm>
                        <a:off x="1547664" y="2996952"/>
                        <a:ext cx="6408712" cy="2817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Прямоугольник 2"/>
          <p:cNvSpPr/>
          <p:nvPr/>
        </p:nvSpPr>
        <p:spPr>
          <a:xfrm>
            <a:off x="467544" y="188640"/>
            <a:ext cx="8136904" cy="1938992"/>
          </a:xfrm>
          <a:prstGeom prst="rect">
            <a:avLst/>
          </a:prstGeom>
        </p:spPr>
        <p:txBody>
          <a:bodyPr wrap="square">
            <a:spAutoFit/>
          </a:bodyPr>
          <a:lstStyle/>
          <a:p>
            <a:pPr algn="just"/>
            <a:r>
              <a:rPr lang="uk-UA" b="1" dirty="0" smtClean="0">
                <a:latin typeface="Calibri" pitchFamily="34" charset="0"/>
              </a:rPr>
              <a:t>Стрічковий спосіб сівби</a:t>
            </a:r>
            <a:r>
              <a:rPr lang="uk-UA" dirty="0" smtClean="0">
                <a:latin typeface="Calibri" pitchFamily="34" charset="0"/>
              </a:rPr>
              <a:t> відрізняється від рядкового тим, що кілька  рядків,  найчастіше  2 – 4,  об’єднані  в  стрічку.  Відстань  між  стрічками значно  більша,  ніж  між  рядками  у  стрічці.  Міжряддя  між  стрічками  </a:t>
            </a:r>
            <a:r>
              <a:rPr lang="uk-UA" dirty="0" err="1" smtClean="0">
                <a:latin typeface="Calibri" pitchFamily="34" charset="0"/>
              </a:rPr>
              <a:t>обробяють</a:t>
            </a:r>
            <a:r>
              <a:rPr lang="uk-UA" dirty="0" smtClean="0">
                <a:latin typeface="Calibri" pitchFamily="34" charset="0"/>
              </a:rPr>
              <a:t>. Стрічковим способом висівають овочеві культури, просо та ін.  </a:t>
            </a:r>
            <a:endParaRPr lang="uk-UA"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568"/>
                                        </p:tgtEl>
                                        <p:attrNameLst>
                                          <p:attrName>style.visibility</p:attrName>
                                        </p:attrNameLst>
                                      </p:cBhvr>
                                      <p:to>
                                        <p:strVal val="visible"/>
                                      </p:to>
                                    </p:set>
                                    <p:anim calcmode="lin" valueType="num">
                                      <p:cBhvr additive="base">
                                        <p:cTn id="7" dur="500" fill="hold"/>
                                        <p:tgtEl>
                                          <p:spTgt spid="23568"/>
                                        </p:tgtEl>
                                        <p:attrNameLst>
                                          <p:attrName>ppt_x</p:attrName>
                                        </p:attrNameLst>
                                      </p:cBhvr>
                                      <p:tavLst>
                                        <p:tav tm="0">
                                          <p:val>
                                            <p:strVal val="1+#ppt_w/2"/>
                                          </p:val>
                                        </p:tav>
                                        <p:tav tm="100000">
                                          <p:val>
                                            <p:strVal val="#ppt_x"/>
                                          </p:val>
                                        </p:tav>
                                      </p:tavLst>
                                    </p:anim>
                                    <p:anim calcmode="lin" valueType="num">
                                      <p:cBhvr additive="base">
                                        <p:cTn id="8"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0" name="Object 18"/>
          <p:cNvGraphicFramePr>
            <a:graphicFrameLocks noChangeAspect="1"/>
          </p:cNvGraphicFramePr>
          <p:nvPr/>
        </p:nvGraphicFramePr>
        <p:xfrm>
          <a:off x="1691680" y="3068960"/>
          <a:ext cx="5832648" cy="3563008"/>
        </p:xfrm>
        <a:graphic>
          <a:graphicData uri="http://schemas.openxmlformats.org/presentationml/2006/ole">
            <mc:AlternateContent xmlns:mc="http://schemas.openxmlformats.org/markup-compatibility/2006">
              <mc:Choice xmlns:v="urn:schemas-microsoft-com:vml" Requires="v">
                <p:oleObj spid="_x0000_s4101" name="AutoCAD Drawing" r:id="rId3" imgW="8810625" imgH="5067300" progId="">
                  <p:embed/>
                </p:oleObj>
              </mc:Choice>
              <mc:Fallback>
                <p:oleObj name="AutoCAD Drawing" r:id="rId3" imgW="8810625" imgH="506730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l="8034" t="10750" r="8653"/>
                      <a:stretch>
                        <a:fillRect/>
                      </a:stretch>
                    </p:blipFill>
                    <p:spPr bwMode="auto">
                      <a:xfrm>
                        <a:off x="1691680" y="3068960"/>
                        <a:ext cx="5832648" cy="356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Прямоугольник 2"/>
          <p:cNvSpPr/>
          <p:nvPr/>
        </p:nvSpPr>
        <p:spPr>
          <a:xfrm>
            <a:off x="683568" y="404664"/>
            <a:ext cx="7704856" cy="1938992"/>
          </a:xfrm>
          <a:prstGeom prst="rect">
            <a:avLst/>
          </a:prstGeom>
        </p:spPr>
        <p:txBody>
          <a:bodyPr wrap="square">
            <a:spAutoFit/>
          </a:bodyPr>
          <a:lstStyle/>
          <a:p>
            <a:pPr algn="just"/>
            <a:r>
              <a:rPr lang="uk-UA" b="1" dirty="0" smtClean="0">
                <a:latin typeface="Calibri" pitchFamily="34" charset="0"/>
              </a:rPr>
              <a:t>Широкорядний спосіб </a:t>
            </a:r>
            <a:r>
              <a:rPr lang="uk-UA" dirty="0" smtClean="0">
                <a:latin typeface="Calibri" pitchFamily="34" charset="0"/>
              </a:rPr>
              <a:t>подібний до рядкового, але із збільшеною (30…90  см  і  більше)  шириною  міжрядь.  Застосовують  його  для  сівби технічних  і  овочевих  культур,  які  потребують  більшої  площі  живлення  та міжрядного обробітку. </a:t>
            </a:r>
            <a:endParaRPr lang="uk-UA"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570"/>
                                        </p:tgtEl>
                                        <p:attrNameLst>
                                          <p:attrName>style.visibility</p:attrName>
                                        </p:attrNameLst>
                                      </p:cBhvr>
                                      <p:to>
                                        <p:strVal val="visible"/>
                                      </p:to>
                                    </p:set>
                                    <p:anim calcmode="lin" valueType="num">
                                      <p:cBhvr additive="base">
                                        <p:cTn id="7" dur="500" fill="hold"/>
                                        <p:tgtEl>
                                          <p:spTgt spid="23570"/>
                                        </p:tgtEl>
                                        <p:attrNameLst>
                                          <p:attrName>ppt_x</p:attrName>
                                        </p:attrNameLst>
                                      </p:cBhvr>
                                      <p:tavLst>
                                        <p:tav tm="0">
                                          <p:val>
                                            <p:strVal val="1+#ppt_w/2"/>
                                          </p:val>
                                        </p:tav>
                                        <p:tav tm="100000">
                                          <p:val>
                                            <p:strVal val="#ppt_x"/>
                                          </p:val>
                                        </p:tav>
                                      </p:tavLst>
                                    </p:anim>
                                    <p:anim calcmode="lin" valueType="num">
                                      <p:cBhvr additive="base">
                                        <p:cTn id="8" dur="500" fill="hold"/>
                                        <p:tgtEl>
                                          <p:spTgt spid="23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2" name="Object 20"/>
          <p:cNvGraphicFramePr>
            <a:graphicFrameLocks noChangeAspect="1"/>
          </p:cNvGraphicFramePr>
          <p:nvPr/>
        </p:nvGraphicFramePr>
        <p:xfrm>
          <a:off x="3059832" y="3140968"/>
          <a:ext cx="5796136" cy="3340725"/>
        </p:xfrm>
        <a:graphic>
          <a:graphicData uri="http://schemas.openxmlformats.org/presentationml/2006/ole">
            <mc:AlternateContent xmlns:mc="http://schemas.openxmlformats.org/markup-compatibility/2006">
              <mc:Choice xmlns:v="urn:schemas-microsoft-com:vml" Requires="v">
                <p:oleObj spid="_x0000_s5125" name="AutoCAD Drawing" r:id="rId3" imgW="8810625" imgH="5067300" progId="">
                  <p:embed/>
                </p:oleObj>
              </mc:Choice>
              <mc:Fallback>
                <p:oleObj name="AutoCAD Drawing" r:id="rId3" imgW="8810625" imgH="5067300" progId="">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l="11407" t="7632" b="11891"/>
                      <a:stretch>
                        <a:fillRect/>
                      </a:stretch>
                    </p:blipFill>
                    <p:spPr bwMode="auto">
                      <a:xfrm>
                        <a:off x="3059832" y="3140968"/>
                        <a:ext cx="5796136" cy="334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Прямоугольник 2"/>
          <p:cNvSpPr/>
          <p:nvPr/>
        </p:nvSpPr>
        <p:spPr>
          <a:xfrm>
            <a:off x="539552" y="476672"/>
            <a:ext cx="8424936" cy="2677656"/>
          </a:xfrm>
          <a:prstGeom prst="rect">
            <a:avLst/>
          </a:prstGeom>
        </p:spPr>
        <p:txBody>
          <a:bodyPr wrap="square">
            <a:spAutoFit/>
          </a:bodyPr>
          <a:lstStyle/>
          <a:p>
            <a:pPr algn="just"/>
            <a:r>
              <a:rPr lang="uk-UA" b="1" dirty="0" smtClean="0">
                <a:latin typeface="Calibri" pitchFamily="34" charset="0"/>
              </a:rPr>
              <a:t>Пунктирний,  або  </a:t>
            </a:r>
            <a:r>
              <a:rPr lang="uk-UA" b="1" dirty="0" err="1" smtClean="0">
                <a:latin typeface="Calibri" pitchFamily="34" charset="0"/>
              </a:rPr>
              <a:t>однозерновий</a:t>
            </a:r>
            <a:r>
              <a:rPr lang="uk-UA" b="1" dirty="0" smtClean="0">
                <a:latin typeface="Calibri" pitchFamily="34" charset="0"/>
              </a:rPr>
              <a:t>,  спосіб </a:t>
            </a:r>
            <a:r>
              <a:rPr lang="uk-UA" dirty="0" smtClean="0">
                <a:latin typeface="Calibri" pitchFamily="34" charset="0"/>
              </a:rPr>
              <a:t>передбачає розміщення  насіння  у  рядках  поодиноко,  на  однаковій  відстані  з  міжряддям 45…90 см. Завдяки цьому способу досягають значної економії насіння, підвищується врожайність і зменшуються затрати праці при догляді за рослинами.  Пунктирним  способом  висівають  технічні,  овочеві  та  інші  культури. </a:t>
            </a:r>
            <a:endParaRPr lang="uk-UA" dirty="0">
              <a:latin typeface="Calibri" pitchFamily="34" charset="0"/>
            </a:endParaRPr>
          </a:p>
        </p:txBody>
      </p:sp>
      <p:pic>
        <p:nvPicPr>
          <p:cNvPr id="4" name="Содержимое 3" descr="x_da4f780c.jpg"/>
          <p:cNvPicPr>
            <a:picLocks noChangeAspect="1"/>
          </p:cNvPicPr>
          <p:nvPr/>
        </p:nvPicPr>
        <p:blipFill>
          <a:blip r:embed="rId5" cstate="print"/>
          <a:stretch>
            <a:fillRect/>
          </a:stretch>
        </p:blipFill>
        <p:spPr>
          <a:xfrm>
            <a:off x="179512" y="4077072"/>
            <a:ext cx="2965624" cy="1977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572"/>
                                        </p:tgtEl>
                                        <p:attrNameLst>
                                          <p:attrName>style.visibility</p:attrName>
                                        </p:attrNameLst>
                                      </p:cBhvr>
                                      <p:to>
                                        <p:strVal val="visible"/>
                                      </p:to>
                                    </p:set>
                                    <p:anim calcmode="lin" valueType="num">
                                      <p:cBhvr additive="base">
                                        <p:cTn id="7" dur="500" fill="hold"/>
                                        <p:tgtEl>
                                          <p:spTgt spid="23572"/>
                                        </p:tgtEl>
                                        <p:attrNameLst>
                                          <p:attrName>ppt_x</p:attrName>
                                        </p:attrNameLst>
                                      </p:cBhvr>
                                      <p:tavLst>
                                        <p:tav tm="0">
                                          <p:val>
                                            <p:strVal val="1+#ppt_w/2"/>
                                          </p:val>
                                        </p:tav>
                                        <p:tav tm="100000">
                                          <p:val>
                                            <p:strVal val="#ppt_x"/>
                                          </p:val>
                                        </p:tav>
                                      </p:tavLst>
                                    </p:anim>
                                    <p:anim calcmode="lin" valueType="num">
                                      <p:cBhvr additive="base">
                                        <p:cTn id="8" dur="500" fill="hold"/>
                                        <p:tgtEl>
                                          <p:spTgt spid="23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1899</Words>
  <Application>Microsoft Office PowerPoint</Application>
  <PresentationFormat>Экран (4:3)</PresentationFormat>
  <Paragraphs>103</Paragraphs>
  <Slides>25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Тема Office</vt:lpstr>
      <vt:lpstr>AutoCAD Drawing</vt:lpstr>
      <vt:lpstr>Тема 3: СІВБА ТА ПОСАДКА СІЛЬСЬКОГОСПОДАРСЬКИХ КУЛЬТУР.  МАШИНИ ДЛЯ СІВБИ ТА ПОСАДКИ С/Г КУЛЬТУР. 2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cp:lastModifiedBy>
  <cp:revision>122</cp:revision>
  <dcterms:created xsi:type="dcterms:W3CDTF">2013-03-31T10:30:10Z</dcterms:created>
  <dcterms:modified xsi:type="dcterms:W3CDTF">2021-06-16T10:12:25Z</dcterms:modified>
</cp:coreProperties>
</file>