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4" r:id="rId3"/>
    <p:sldId id="257" r:id="rId4"/>
    <p:sldId id="258" r:id="rId5"/>
    <p:sldId id="259" r:id="rId6"/>
    <p:sldId id="260" r:id="rId7"/>
    <p:sldId id="302" r:id="rId8"/>
    <p:sldId id="262" r:id="rId9"/>
    <p:sldId id="263" r:id="rId10"/>
    <p:sldId id="264" r:id="rId11"/>
    <p:sldId id="275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9" r:id="rId21"/>
    <p:sldId id="385" r:id="rId22"/>
    <p:sldId id="280" r:id="rId23"/>
    <p:sldId id="282" r:id="rId24"/>
    <p:sldId id="386" r:id="rId25"/>
    <p:sldId id="283" r:id="rId26"/>
    <p:sldId id="284" r:id="rId27"/>
    <p:sldId id="288" r:id="rId28"/>
    <p:sldId id="289" r:id="rId29"/>
    <p:sldId id="387" r:id="rId3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1601BA-6D88-47EF-8E08-5D0E150F453B}" type="doc">
      <dgm:prSet loTypeId="urn:microsoft.com/office/officeart/2005/8/layout/matrix1" loCatId="matrix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ABB1E4-DA55-4618-ACCA-30429562A6B0}">
      <dgm:prSet phldrT="[Текст]"/>
      <dgm:spPr/>
      <dgm:t>
        <a:bodyPr/>
        <a:lstStyle/>
        <a:p>
          <a:r>
            <a:rPr lang="uk-UA" dirty="0" smtClean="0"/>
            <a:t>Добрива</a:t>
          </a:r>
          <a:endParaRPr lang="ru-RU" dirty="0"/>
        </a:p>
      </dgm:t>
    </dgm:pt>
    <dgm:pt modelId="{145F29F3-9296-4B3E-8CFF-36FE7814FF2E}" type="parTrans" cxnId="{93DEFC01-84BD-46A3-B084-A4C43FCF2F8F}">
      <dgm:prSet/>
      <dgm:spPr/>
      <dgm:t>
        <a:bodyPr/>
        <a:lstStyle/>
        <a:p>
          <a:endParaRPr lang="ru-RU"/>
        </a:p>
      </dgm:t>
    </dgm:pt>
    <dgm:pt modelId="{2E719169-53FE-4A7E-BAA7-BEB3C9A7677B}" type="sibTrans" cxnId="{93DEFC01-84BD-46A3-B084-A4C43FCF2F8F}">
      <dgm:prSet/>
      <dgm:spPr/>
      <dgm:t>
        <a:bodyPr/>
        <a:lstStyle/>
        <a:p>
          <a:endParaRPr lang="ru-RU"/>
        </a:p>
      </dgm:t>
    </dgm:pt>
    <dgm:pt modelId="{791AAECF-0874-494C-8A4A-E54A73BE821F}">
      <dgm:prSet phldrT="[Текст]"/>
      <dgm:spPr/>
      <dgm:t>
        <a:bodyPr/>
        <a:lstStyle/>
        <a:p>
          <a:r>
            <a:rPr lang="uk-UA" dirty="0" smtClean="0"/>
            <a:t>Органічні</a:t>
          </a:r>
          <a:endParaRPr lang="ru-RU" dirty="0"/>
        </a:p>
      </dgm:t>
    </dgm:pt>
    <dgm:pt modelId="{C691CE61-1D59-4D64-B4EF-86757EA9A8F4}" type="parTrans" cxnId="{8E4FFCEF-55FA-4816-8672-D354FD4C0AE6}">
      <dgm:prSet/>
      <dgm:spPr/>
      <dgm:t>
        <a:bodyPr/>
        <a:lstStyle/>
        <a:p>
          <a:endParaRPr lang="ru-RU"/>
        </a:p>
      </dgm:t>
    </dgm:pt>
    <dgm:pt modelId="{57A881AF-A213-41BE-9E98-80ABB44350F8}" type="sibTrans" cxnId="{8E4FFCEF-55FA-4816-8672-D354FD4C0AE6}">
      <dgm:prSet/>
      <dgm:spPr/>
      <dgm:t>
        <a:bodyPr/>
        <a:lstStyle/>
        <a:p>
          <a:endParaRPr lang="ru-RU"/>
        </a:p>
      </dgm:t>
    </dgm:pt>
    <dgm:pt modelId="{B7CB17C2-CB84-4C20-9F30-A12C0A398ED4}">
      <dgm:prSet phldrT="[Текст]"/>
      <dgm:spPr/>
      <dgm:t>
        <a:bodyPr/>
        <a:lstStyle/>
        <a:p>
          <a:r>
            <a:rPr lang="uk-UA" dirty="0" smtClean="0"/>
            <a:t>Мінеральні</a:t>
          </a:r>
          <a:endParaRPr lang="ru-RU" dirty="0"/>
        </a:p>
      </dgm:t>
    </dgm:pt>
    <dgm:pt modelId="{DCB72188-50FC-43B5-8CF5-F24EBB257D7E}" type="parTrans" cxnId="{4077E4D9-B4CE-45B5-8FF1-D8E0120C8276}">
      <dgm:prSet/>
      <dgm:spPr/>
      <dgm:t>
        <a:bodyPr/>
        <a:lstStyle/>
        <a:p>
          <a:endParaRPr lang="ru-RU"/>
        </a:p>
      </dgm:t>
    </dgm:pt>
    <dgm:pt modelId="{89BD8F78-CB8F-41F1-8EA8-DBB6D94599B4}" type="sibTrans" cxnId="{4077E4D9-B4CE-45B5-8FF1-D8E0120C8276}">
      <dgm:prSet/>
      <dgm:spPr/>
      <dgm:t>
        <a:bodyPr/>
        <a:lstStyle/>
        <a:p>
          <a:endParaRPr lang="ru-RU"/>
        </a:p>
      </dgm:t>
    </dgm:pt>
    <dgm:pt modelId="{9884F353-F805-4162-AA24-10C92272DFE4}">
      <dgm:prSet phldrT="[Текст]"/>
      <dgm:spPr/>
      <dgm:t>
        <a:bodyPr/>
        <a:lstStyle/>
        <a:p>
          <a:r>
            <a:rPr lang="uk-UA" dirty="0" smtClean="0"/>
            <a:t>Бактеріальні</a:t>
          </a:r>
          <a:endParaRPr lang="ru-RU" dirty="0"/>
        </a:p>
      </dgm:t>
    </dgm:pt>
    <dgm:pt modelId="{0848E3D8-B73D-472F-84DE-87A84527F66D}" type="parTrans" cxnId="{3FE8C4CD-12B3-44A0-ACA9-A620A9FE24CA}">
      <dgm:prSet/>
      <dgm:spPr/>
      <dgm:t>
        <a:bodyPr/>
        <a:lstStyle/>
        <a:p>
          <a:endParaRPr lang="ru-RU"/>
        </a:p>
      </dgm:t>
    </dgm:pt>
    <dgm:pt modelId="{EAFEFC57-AC80-4D69-93DF-DC499112AF63}" type="sibTrans" cxnId="{3FE8C4CD-12B3-44A0-ACA9-A620A9FE24CA}">
      <dgm:prSet/>
      <dgm:spPr/>
      <dgm:t>
        <a:bodyPr/>
        <a:lstStyle/>
        <a:p>
          <a:endParaRPr lang="ru-RU"/>
        </a:p>
      </dgm:t>
    </dgm:pt>
    <dgm:pt modelId="{BB458D97-57BB-4DC1-B98E-90EDCE60E923}">
      <dgm:prSet phldrT="[Текст]"/>
      <dgm:spPr/>
      <dgm:t>
        <a:bodyPr/>
        <a:lstStyle/>
        <a:p>
          <a:r>
            <a:rPr lang="uk-UA" dirty="0" smtClean="0"/>
            <a:t>Органо-мінеральні</a:t>
          </a:r>
          <a:endParaRPr lang="ru-RU" dirty="0"/>
        </a:p>
      </dgm:t>
    </dgm:pt>
    <dgm:pt modelId="{EAFC3935-AA67-4F61-B6FD-7FE67F13D5A1}" type="parTrans" cxnId="{B841C1BB-8BB1-466D-811C-FBBBD8CF5BA7}">
      <dgm:prSet/>
      <dgm:spPr/>
      <dgm:t>
        <a:bodyPr/>
        <a:lstStyle/>
        <a:p>
          <a:endParaRPr lang="ru-RU"/>
        </a:p>
      </dgm:t>
    </dgm:pt>
    <dgm:pt modelId="{D5ACAC2D-1B88-48FB-9280-53104E4F4705}" type="sibTrans" cxnId="{B841C1BB-8BB1-466D-811C-FBBBD8CF5BA7}">
      <dgm:prSet/>
      <dgm:spPr/>
      <dgm:t>
        <a:bodyPr/>
        <a:lstStyle/>
        <a:p>
          <a:endParaRPr lang="ru-RU"/>
        </a:p>
      </dgm:t>
    </dgm:pt>
    <dgm:pt modelId="{BD14532E-5CFD-4240-9BF3-F81646696464}" type="pres">
      <dgm:prSet presAssocID="{B31601BA-6D88-47EF-8E08-5D0E150F453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81551-A473-4A4F-B1B8-D78A702C2F10}" type="pres">
      <dgm:prSet presAssocID="{B31601BA-6D88-47EF-8E08-5D0E150F453B}" presName="matrix" presStyleCnt="0"/>
      <dgm:spPr/>
    </dgm:pt>
    <dgm:pt modelId="{03ECA6E0-79B2-43FF-8741-D1D940456BBC}" type="pres">
      <dgm:prSet presAssocID="{B31601BA-6D88-47EF-8E08-5D0E150F453B}" presName="tile1" presStyleLbl="node1" presStyleIdx="0" presStyleCnt="4"/>
      <dgm:spPr/>
      <dgm:t>
        <a:bodyPr/>
        <a:lstStyle/>
        <a:p>
          <a:endParaRPr lang="ru-RU"/>
        </a:p>
      </dgm:t>
    </dgm:pt>
    <dgm:pt modelId="{E1FA536D-160A-4F27-9A7C-904F85F31241}" type="pres">
      <dgm:prSet presAssocID="{B31601BA-6D88-47EF-8E08-5D0E150F453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8470F-31EC-48C0-8EA6-461D41641688}" type="pres">
      <dgm:prSet presAssocID="{B31601BA-6D88-47EF-8E08-5D0E150F453B}" presName="tile2" presStyleLbl="node1" presStyleIdx="1" presStyleCnt="4" custLinFactNeighborY="-2767"/>
      <dgm:spPr/>
      <dgm:t>
        <a:bodyPr/>
        <a:lstStyle/>
        <a:p>
          <a:endParaRPr lang="ru-RU"/>
        </a:p>
      </dgm:t>
    </dgm:pt>
    <dgm:pt modelId="{69142C4B-770F-4A6D-B909-5D745FF8EBA3}" type="pres">
      <dgm:prSet presAssocID="{B31601BA-6D88-47EF-8E08-5D0E150F453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430EE-D86C-4B1A-B30D-3F53489E5395}" type="pres">
      <dgm:prSet presAssocID="{B31601BA-6D88-47EF-8E08-5D0E150F453B}" presName="tile3" presStyleLbl="node1" presStyleIdx="2" presStyleCnt="4"/>
      <dgm:spPr/>
      <dgm:t>
        <a:bodyPr/>
        <a:lstStyle/>
        <a:p>
          <a:endParaRPr lang="ru-RU"/>
        </a:p>
      </dgm:t>
    </dgm:pt>
    <dgm:pt modelId="{A8A918AE-D7A7-429C-BE7D-BC2FA47B758D}" type="pres">
      <dgm:prSet presAssocID="{B31601BA-6D88-47EF-8E08-5D0E150F453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DD92A6-205C-4726-BD0B-334263DFEB0A}" type="pres">
      <dgm:prSet presAssocID="{B31601BA-6D88-47EF-8E08-5D0E150F453B}" presName="tile4" presStyleLbl="node1" presStyleIdx="3" presStyleCnt="4"/>
      <dgm:spPr/>
      <dgm:t>
        <a:bodyPr/>
        <a:lstStyle/>
        <a:p>
          <a:endParaRPr lang="ru-RU"/>
        </a:p>
      </dgm:t>
    </dgm:pt>
    <dgm:pt modelId="{D55DD5D6-3431-4F00-9D94-A961878464E0}" type="pres">
      <dgm:prSet presAssocID="{B31601BA-6D88-47EF-8E08-5D0E150F453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7BA5F-34E4-4E6E-ACD5-E641F1346E1A}" type="pres">
      <dgm:prSet presAssocID="{B31601BA-6D88-47EF-8E08-5D0E150F453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A93C999-9A61-4E98-A511-45867072A982}" type="presOf" srcId="{BB458D97-57BB-4DC1-B98E-90EDCE60E923}" destId="{19DD92A6-205C-4726-BD0B-334263DFEB0A}" srcOrd="0" destOrd="0" presId="urn:microsoft.com/office/officeart/2005/8/layout/matrix1"/>
    <dgm:cxn modelId="{B841C1BB-8BB1-466D-811C-FBBBD8CF5BA7}" srcId="{32ABB1E4-DA55-4618-ACCA-30429562A6B0}" destId="{BB458D97-57BB-4DC1-B98E-90EDCE60E923}" srcOrd="3" destOrd="0" parTransId="{EAFC3935-AA67-4F61-B6FD-7FE67F13D5A1}" sibTransId="{D5ACAC2D-1B88-48FB-9280-53104E4F4705}"/>
    <dgm:cxn modelId="{9C7A2F2F-56FE-44B6-BDF0-3691A87ABB4C}" type="presOf" srcId="{BB458D97-57BB-4DC1-B98E-90EDCE60E923}" destId="{D55DD5D6-3431-4F00-9D94-A961878464E0}" srcOrd="1" destOrd="0" presId="urn:microsoft.com/office/officeart/2005/8/layout/matrix1"/>
    <dgm:cxn modelId="{88F6ED24-3A8E-452A-9DC5-BAB5CA3DD9B3}" type="presOf" srcId="{B31601BA-6D88-47EF-8E08-5D0E150F453B}" destId="{BD14532E-5CFD-4240-9BF3-F81646696464}" srcOrd="0" destOrd="0" presId="urn:microsoft.com/office/officeart/2005/8/layout/matrix1"/>
    <dgm:cxn modelId="{0BBF38E4-F908-48DD-BB09-F5CC77A7CDBD}" type="presOf" srcId="{B7CB17C2-CB84-4C20-9F30-A12C0A398ED4}" destId="{FB58470F-31EC-48C0-8EA6-461D41641688}" srcOrd="0" destOrd="0" presId="urn:microsoft.com/office/officeart/2005/8/layout/matrix1"/>
    <dgm:cxn modelId="{0C58EE9B-3AA1-4E94-9A00-66463AE12F09}" type="presOf" srcId="{9884F353-F805-4162-AA24-10C92272DFE4}" destId="{A8A918AE-D7A7-429C-BE7D-BC2FA47B758D}" srcOrd="1" destOrd="0" presId="urn:microsoft.com/office/officeart/2005/8/layout/matrix1"/>
    <dgm:cxn modelId="{3FE8C4CD-12B3-44A0-ACA9-A620A9FE24CA}" srcId="{32ABB1E4-DA55-4618-ACCA-30429562A6B0}" destId="{9884F353-F805-4162-AA24-10C92272DFE4}" srcOrd="2" destOrd="0" parTransId="{0848E3D8-B73D-472F-84DE-87A84527F66D}" sibTransId="{EAFEFC57-AC80-4D69-93DF-DC499112AF63}"/>
    <dgm:cxn modelId="{42D7C685-58A1-4330-B3EA-83FDA9B6790C}" type="presOf" srcId="{B7CB17C2-CB84-4C20-9F30-A12C0A398ED4}" destId="{69142C4B-770F-4A6D-B909-5D745FF8EBA3}" srcOrd="1" destOrd="0" presId="urn:microsoft.com/office/officeart/2005/8/layout/matrix1"/>
    <dgm:cxn modelId="{4077E4D9-B4CE-45B5-8FF1-D8E0120C8276}" srcId="{32ABB1E4-DA55-4618-ACCA-30429562A6B0}" destId="{B7CB17C2-CB84-4C20-9F30-A12C0A398ED4}" srcOrd="1" destOrd="0" parTransId="{DCB72188-50FC-43B5-8CF5-F24EBB257D7E}" sibTransId="{89BD8F78-CB8F-41F1-8EA8-DBB6D94599B4}"/>
    <dgm:cxn modelId="{93DEFC01-84BD-46A3-B084-A4C43FCF2F8F}" srcId="{B31601BA-6D88-47EF-8E08-5D0E150F453B}" destId="{32ABB1E4-DA55-4618-ACCA-30429562A6B0}" srcOrd="0" destOrd="0" parTransId="{145F29F3-9296-4B3E-8CFF-36FE7814FF2E}" sibTransId="{2E719169-53FE-4A7E-BAA7-BEB3C9A7677B}"/>
    <dgm:cxn modelId="{9A724E63-F2ED-4D03-8AD4-249F1CB39671}" type="presOf" srcId="{791AAECF-0874-494C-8A4A-E54A73BE821F}" destId="{03ECA6E0-79B2-43FF-8741-D1D940456BBC}" srcOrd="0" destOrd="0" presId="urn:microsoft.com/office/officeart/2005/8/layout/matrix1"/>
    <dgm:cxn modelId="{89419DC1-70D7-45B9-8C36-D728FEC5227B}" type="presOf" srcId="{9884F353-F805-4162-AA24-10C92272DFE4}" destId="{ECB430EE-D86C-4B1A-B30D-3F53489E5395}" srcOrd="0" destOrd="0" presId="urn:microsoft.com/office/officeart/2005/8/layout/matrix1"/>
    <dgm:cxn modelId="{93FD3659-7A6B-4C0C-BC3D-D4167D27D14D}" type="presOf" srcId="{32ABB1E4-DA55-4618-ACCA-30429562A6B0}" destId="{2DF7BA5F-34E4-4E6E-ACD5-E641F1346E1A}" srcOrd="0" destOrd="0" presId="urn:microsoft.com/office/officeart/2005/8/layout/matrix1"/>
    <dgm:cxn modelId="{8E4FFCEF-55FA-4816-8672-D354FD4C0AE6}" srcId="{32ABB1E4-DA55-4618-ACCA-30429562A6B0}" destId="{791AAECF-0874-494C-8A4A-E54A73BE821F}" srcOrd="0" destOrd="0" parTransId="{C691CE61-1D59-4D64-B4EF-86757EA9A8F4}" sibTransId="{57A881AF-A213-41BE-9E98-80ABB44350F8}"/>
    <dgm:cxn modelId="{B2E6A3B6-A2B4-47AC-91A5-5E8C69A4A131}" type="presOf" srcId="{791AAECF-0874-494C-8A4A-E54A73BE821F}" destId="{E1FA536D-160A-4F27-9A7C-904F85F31241}" srcOrd="1" destOrd="0" presId="urn:microsoft.com/office/officeart/2005/8/layout/matrix1"/>
    <dgm:cxn modelId="{2D777A79-5C93-439A-B56A-555DEF0EC959}" type="presParOf" srcId="{BD14532E-5CFD-4240-9BF3-F81646696464}" destId="{A5881551-A473-4A4F-B1B8-D78A702C2F10}" srcOrd="0" destOrd="0" presId="urn:microsoft.com/office/officeart/2005/8/layout/matrix1"/>
    <dgm:cxn modelId="{7A2884C2-1312-49E1-8419-39EF40D52156}" type="presParOf" srcId="{A5881551-A473-4A4F-B1B8-D78A702C2F10}" destId="{03ECA6E0-79B2-43FF-8741-D1D940456BBC}" srcOrd="0" destOrd="0" presId="urn:microsoft.com/office/officeart/2005/8/layout/matrix1"/>
    <dgm:cxn modelId="{D6BC7BE8-C592-42E3-81FC-DFCCA843AA4C}" type="presParOf" srcId="{A5881551-A473-4A4F-B1B8-D78A702C2F10}" destId="{E1FA536D-160A-4F27-9A7C-904F85F31241}" srcOrd="1" destOrd="0" presId="urn:microsoft.com/office/officeart/2005/8/layout/matrix1"/>
    <dgm:cxn modelId="{B5475F74-CB2F-4AE1-9611-42D765B1DD56}" type="presParOf" srcId="{A5881551-A473-4A4F-B1B8-D78A702C2F10}" destId="{FB58470F-31EC-48C0-8EA6-461D41641688}" srcOrd="2" destOrd="0" presId="urn:microsoft.com/office/officeart/2005/8/layout/matrix1"/>
    <dgm:cxn modelId="{E84F296E-30CD-41C0-8786-6E5B9F4F4EB9}" type="presParOf" srcId="{A5881551-A473-4A4F-B1B8-D78A702C2F10}" destId="{69142C4B-770F-4A6D-B909-5D745FF8EBA3}" srcOrd="3" destOrd="0" presId="urn:microsoft.com/office/officeart/2005/8/layout/matrix1"/>
    <dgm:cxn modelId="{978B6CD1-CD1F-4470-8806-5A307D538F25}" type="presParOf" srcId="{A5881551-A473-4A4F-B1B8-D78A702C2F10}" destId="{ECB430EE-D86C-4B1A-B30D-3F53489E5395}" srcOrd="4" destOrd="0" presId="urn:microsoft.com/office/officeart/2005/8/layout/matrix1"/>
    <dgm:cxn modelId="{24A2E0CC-3AF5-44A3-8965-08142EFA039C}" type="presParOf" srcId="{A5881551-A473-4A4F-B1B8-D78A702C2F10}" destId="{A8A918AE-D7A7-429C-BE7D-BC2FA47B758D}" srcOrd="5" destOrd="0" presId="urn:microsoft.com/office/officeart/2005/8/layout/matrix1"/>
    <dgm:cxn modelId="{6AE865A2-6EBF-4EE4-95EC-F9ED1DFD336F}" type="presParOf" srcId="{A5881551-A473-4A4F-B1B8-D78A702C2F10}" destId="{19DD92A6-205C-4726-BD0B-334263DFEB0A}" srcOrd="6" destOrd="0" presId="urn:microsoft.com/office/officeart/2005/8/layout/matrix1"/>
    <dgm:cxn modelId="{0AA64686-C67C-4834-910E-706D2D0CA038}" type="presParOf" srcId="{A5881551-A473-4A4F-B1B8-D78A702C2F10}" destId="{D55DD5D6-3431-4F00-9D94-A961878464E0}" srcOrd="7" destOrd="0" presId="urn:microsoft.com/office/officeart/2005/8/layout/matrix1"/>
    <dgm:cxn modelId="{61ED23F1-D0D8-4EE5-A98C-4E41D03ED9C8}" type="presParOf" srcId="{BD14532E-5CFD-4240-9BF3-F81646696464}" destId="{2DF7BA5F-34E4-4E6E-ACD5-E641F1346E1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321F80-3758-4CA3-9EB8-2549B3384DEA}" type="doc">
      <dgm:prSet loTypeId="urn:microsoft.com/office/officeart/2005/8/layout/orgChart1" loCatId="hierarchy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EEAFD1F3-36C2-42FD-99CE-34EB9127DC55}">
      <dgm:prSet phldrT="[Текст]" custT="1"/>
      <dgm:spPr/>
      <dgm:t>
        <a:bodyPr/>
        <a:lstStyle/>
        <a:p>
          <a:r>
            <a:rPr lang="uk-UA" sz="1400" dirty="0" smtClean="0"/>
            <a:t>Технологічний  процес  внесення  добрив</a:t>
          </a:r>
          <a:endParaRPr lang="uk-UA" sz="1400" dirty="0"/>
        </a:p>
      </dgm:t>
    </dgm:pt>
    <dgm:pt modelId="{E69CABAA-DD5D-4C7A-AF32-E87EEEBF6903}" type="parTrans" cxnId="{3774E66F-E1A5-4016-B13E-F2B4EBD75234}">
      <dgm:prSet/>
      <dgm:spPr/>
      <dgm:t>
        <a:bodyPr/>
        <a:lstStyle/>
        <a:p>
          <a:endParaRPr lang="uk-UA" sz="2000"/>
        </a:p>
      </dgm:t>
    </dgm:pt>
    <dgm:pt modelId="{3BD58A22-0136-4E43-9AA6-D4953ECF02CF}" type="sibTrans" cxnId="{3774E66F-E1A5-4016-B13E-F2B4EBD75234}">
      <dgm:prSet/>
      <dgm:spPr/>
      <dgm:t>
        <a:bodyPr/>
        <a:lstStyle/>
        <a:p>
          <a:endParaRPr lang="uk-UA" sz="2000"/>
        </a:p>
      </dgm:t>
    </dgm:pt>
    <dgm:pt modelId="{DD0DC5C2-2BAF-4A8D-A6C9-3C7F284635C4}">
      <dgm:prSet phldrT="[Текст]" custT="1"/>
      <dgm:spPr/>
      <dgm:t>
        <a:bodyPr/>
        <a:lstStyle/>
        <a:p>
          <a:r>
            <a:rPr lang="uk-UA" sz="1400" dirty="0" smtClean="0"/>
            <a:t>підготовки  </a:t>
          </a:r>
          <a:endParaRPr lang="en-US" sz="1400" dirty="0" smtClean="0"/>
        </a:p>
        <a:p>
          <a:r>
            <a:rPr lang="uk-UA" sz="1400" dirty="0" smtClean="0"/>
            <a:t>до  внесення</a:t>
          </a:r>
          <a:endParaRPr lang="uk-UA" sz="1400" dirty="0"/>
        </a:p>
      </dgm:t>
    </dgm:pt>
    <dgm:pt modelId="{93E74809-0B43-4991-85F5-BE453920F25A}" type="parTrans" cxnId="{50D6B72F-3967-4701-AD99-04436EDA4301}">
      <dgm:prSet/>
      <dgm:spPr/>
      <dgm:t>
        <a:bodyPr/>
        <a:lstStyle/>
        <a:p>
          <a:endParaRPr lang="uk-UA" sz="2000"/>
        </a:p>
      </dgm:t>
    </dgm:pt>
    <dgm:pt modelId="{1C75A6A9-8BB5-42ED-A8D9-9BA8DAB40989}" type="sibTrans" cxnId="{50D6B72F-3967-4701-AD99-04436EDA4301}">
      <dgm:prSet/>
      <dgm:spPr/>
      <dgm:t>
        <a:bodyPr/>
        <a:lstStyle/>
        <a:p>
          <a:endParaRPr lang="uk-UA" sz="2000"/>
        </a:p>
      </dgm:t>
    </dgm:pt>
    <dgm:pt modelId="{1BF27DD1-FA26-440E-B6A6-95FDF29D2921}">
      <dgm:prSet phldrT="[Текст]" custT="1"/>
      <dgm:spPr/>
      <dgm:t>
        <a:bodyPr/>
        <a:lstStyle/>
        <a:p>
          <a:r>
            <a:rPr lang="uk-UA" sz="1400" dirty="0" smtClean="0"/>
            <a:t>внесення  </a:t>
          </a:r>
          <a:endParaRPr lang="en-US" sz="1400" dirty="0" smtClean="0"/>
        </a:p>
        <a:p>
          <a:r>
            <a:rPr lang="uk-UA" sz="1400" dirty="0" smtClean="0"/>
            <a:t>в ґрунт</a:t>
          </a:r>
          <a:endParaRPr lang="uk-UA" sz="1400" dirty="0"/>
        </a:p>
      </dgm:t>
    </dgm:pt>
    <dgm:pt modelId="{ED4382AA-F136-4218-8823-8BD611612B10}" type="parTrans" cxnId="{343CAE84-D5DC-4942-BB49-48D8F004BD86}">
      <dgm:prSet/>
      <dgm:spPr/>
      <dgm:t>
        <a:bodyPr/>
        <a:lstStyle/>
        <a:p>
          <a:endParaRPr lang="uk-UA" sz="2000"/>
        </a:p>
      </dgm:t>
    </dgm:pt>
    <dgm:pt modelId="{60CC0BA1-0208-4611-A540-D5A30E9A6DA9}" type="sibTrans" cxnId="{343CAE84-D5DC-4942-BB49-48D8F004BD86}">
      <dgm:prSet/>
      <dgm:spPr/>
      <dgm:t>
        <a:bodyPr/>
        <a:lstStyle/>
        <a:p>
          <a:endParaRPr lang="uk-UA" sz="2000"/>
        </a:p>
      </dgm:t>
    </dgm:pt>
    <dgm:pt modelId="{76DE21BE-1484-44AE-8557-FAD961286CFD}" type="pres">
      <dgm:prSet presAssocID="{87321F80-3758-4CA3-9EB8-2549B3384D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B2BA253D-E237-48FF-AEFF-BE7880E4FC8C}" type="pres">
      <dgm:prSet presAssocID="{EEAFD1F3-36C2-42FD-99CE-34EB9127DC55}" presName="hierRoot1" presStyleCnt="0">
        <dgm:presLayoutVars>
          <dgm:hierBranch val="init"/>
        </dgm:presLayoutVars>
      </dgm:prSet>
      <dgm:spPr/>
    </dgm:pt>
    <dgm:pt modelId="{98CD2DF8-5CFD-484C-88C8-7228F537184B}" type="pres">
      <dgm:prSet presAssocID="{EEAFD1F3-36C2-42FD-99CE-34EB9127DC55}" presName="rootComposite1" presStyleCnt="0"/>
      <dgm:spPr/>
    </dgm:pt>
    <dgm:pt modelId="{2C1261DA-0C4C-4C2C-813B-FE24FA2EF8BF}" type="pres">
      <dgm:prSet presAssocID="{EEAFD1F3-36C2-42FD-99CE-34EB9127DC5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A14A9CB-AC97-48FA-BA2C-4719358592D4}" type="pres">
      <dgm:prSet presAssocID="{EEAFD1F3-36C2-42FD-99CE-34EB9127DC55}" presName="rootConnector1" presStyleLbl="node1" presStyleIdx="0" presStyleCnt="0"/>
      <dgm:spPr/>
      <dgm:t>
        <a:bodyPr/>
        <a:lstStyle/>
        <a:p>
          <a:endParaRPr lang="uk-UA"/>
        </a:p>
      </dgm:t>
    </dgm:pt>
    <dgm:pt modelId="{A5B2858A-A7FC-4141-B016-DBB7B4F56945}" type="pres">
      <dgm:prSet presAssocID="{EEAFD1F3-36C2-42FD-99CE-34EB9127DC55}" presName="hierChild2" presStyleCnt="0"/>
      <dgm:spPr/>
    </dgm:pt>
    <dgm:pt modelId="{46988D18-C2E5-4417-AE7A-0E0A7CC60459}" type="pres">
      <dgm:prSet presAssocID="{93E74809-0B43-4991-85F5-BE453920F25A}" presName="Name37" presStyleLbl="parChTrans1D2" presStyleIdx="0" presStyleCnt="2"/>
      <dgm:spPr/>
      <dgm:t>
        <a:bodyPr/>
        <a:lstStyle/>
        <a:p>
          <a:endParaRPr lang="uk-UA"/>
        </a:p>
      </dgm:t>
    </dgm:pt>
    <dgm:pt modelId="{49919117-5735-4C34-B8AA-C67CBB17A9EC}" type="pres">
      <dgm:prSet presAssocID="{DD0DC5C2-2BAF-4A8D-A6C9-3C7F284635C4}" presName="hierRoot2" presStyleCnt="0">
        <dgm:presLayoutVars>
          <dgm:hierBranch val="init"/>
        </dgm:presLayoutVars>
      </dgm:prSet>
      <dgm:spPr/>
    </dgm:pt>
    <dgm:pt modelId="{1A9D832D-6B9A-47C8-B9E6-B37BC61B408E}" type="pres">
      <dgm:prSet presAssocID="{DD0DC5C2-2BAF-4A8D-A6C9-3C7F284635C4}" presName="rootComposite" presStyleCnt="0"/>
      <dgm:spPr/>
    </dgm:pt>
    <dgm:pt modelId="{7510FC71-EE01-452B-96D4-EC874C3A6551}" type="pres">
      <dgm:prSet presAssocID="{DD0DC5C2-2BAF-4A8D-A6C9-3C7F284635C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C8D5E97-0939-4D6C-AC8A-54A3DB12482A}" type="pres">
      <dgm:prSet presAssocID="{DD0DC5C2-2BAF-4A8D-A6C9-3C7F284635C4}" presName="rootConnector" presStyleLbl="node2" presStyleIdx="0" presStyleCnt="2"/>
      <dgm:spPr/>
      <dgm:t>
        <a:bodyPr/>
        <a:lstStyle/>
        <a:p>
          <a:endParaRPr lang="uk-UA"/>
        </a:p>
      </dgm:t>
    </dgm:pt>
    <dgm:pt modelId="{878FDBD1-DB71-470F-8E7C-F35C06BCD351}" type="pres">
      <dgm:prSet presAssocID="{DD0DC5C2-2BAF-4A8D-A6C9-3C7F284635C4}" presName="hierChild4" presStyleCnt="0"/>
      <dgm:spPr/>
    </dgm:pt>
    <dgm:pt modelId="{B0B29559-7723-480D-9A0B-001A9C08A65E}" type="pres">
      <dgm:prSet presAssocID="{DD0DC5C2-2BAF-4A8D-A6C9-3C7F284635C4}" presName="hierChild5" presStyleCnt="0"/>
      <dgm:spPr/>
    </dgm:pt>
    <dgm:pt modelId="{8F270547-4212-4113-A8FA-316F7793BC14}" type="pres">
      <dgm:prSet presAssocID="{ED4382AA-F136-4218-8823-8BD611612B10}" presName="Name37" presStyleLbl="parChTrans1D2" presStyleIdx="1" presStyleCnt="2"/>
      <dgm:spPr/>
      <dgm:t>
        <a:bodyPr/>
        <a:lstStyle/>
        <a:p>
          <a:endParaRPr lang="uk-UA"/>
        </a:p>
      </dgm:t>
    </dgm:pt>
    <dgm:pt modelId="{9EA264C7-6789-4E66-8FB9-482986997765}" type="pres">
      <dgm:prSet presAssocID="{1BF27DD1-FA26-440E-B6A6-95FDF29D2921}" presName="hierRoot2" presStyleCnt="0">
        <dgm:presLayoutVars>
          <dgm:hierBranch val="init"/>
        </dgm:presLayoutVars>
      </dgm:prSet>
      <dgm:spPr/>
    </dgm:pt>
    <dgm:pt modelId="{76467613-A711-4D11-B767-1CE96A392975}" type="pres">
      <dgm:prSet presAssocID="{1BF27DD1-FA26-440E-B6A6-95FDF29D2921}" presName="rootComposite" presStyleCnt="0"/>
      <dgm:spPr/>
    </dgm:pt>
    <dgm:pt modelId="{6C3FDC15-4546-4F74-A716-A45F7A0CD4FA}" type="pres">
      <dgm:prSet presAssocID="{1BF27DD1-FA26-440E-B6A6-95FDF29D292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88C8178-9607-45DA-8068-E4E64283A81E}" type="pres">
      <dgm:prSet presAssocID="{1BF27DD1-FA26-440E-B6A6-95FDF29D2921}" presName="rootConnector" presStyleLbl="node2" presStyleIdx="1" presStyleCnt="2"/>
      <dgm:spPr/>
      <dgm:t>
        <a:bodyPr/>
        <a:lstStyle/>
        <a:p>
          <a:endParaRPr lang="uk-UA"/>
        </a:p>
      </dgm:t>
    </dgm:pt>
    <dgm:pt modelId="{DA47B882-57FD-4474-9035-29FCEC009152}" type="pres">
      <dgm:prSet presAssocID="{1BF27DD1-FA26-440E-B6A6-95FDF29D2921}" presName="hierChild4" presStyleCnt="0"/>
      <dgm:spPr/>
    </dgm:pt>
    <dgm:pt modelId="{191FC41C-CED7-438D-A25D-23F1F35F6794}" type="pres">
      <dgm:prSet presAssocID="{1BF27DD1-FA26-440E-B6A6-95FDF29D2921}" presName="hierChild5" presStyleCnt="0"/>
      <dgm:spPr/>
    </dgm:pt>
    <dgm:pt modelId="{F7456ED4-8BBF-44A1-BAAB-31D39A5FA3C1}" type="pres">
      <dgm:prSet presAssocID="{EEAFD1F3-36C2-42FD-99CE-34EB9127DC55}" presName="hierChild3" presStyleCnt="0"/>
      <dgm:spPr/>
    </dgm:pt>
  </dgm:ptLst>
  <dgm:cxnLst>
    <dgm:cxn modelId="{E024FF0D-275B-46E6-89AE-CF530E3C8749}" type="presOf" srcId="{EEAFD1F3-36C2-42FD-99CE-34EB9127DC55}" destId="{6A14A9CB-AC97-48FA-BA2C-4719358592D4}" srcOrd="1" destOrd="0" presId="urn:microsoft.com/office/officeart/2005/8/layout/orgChart1"/>
    <dgm:cxn modelId="{CB8FD037-94E9-45FA-BE49-6E4A29537733}" type="presOf" srcId="{ED4382AA-F136-4218-8823-8BD611612B10}" destId="{8F270547-4212-4113-A8FA-316F7793BC14}" srcOrd="0" destOrd="0" presId="urn:microsoft.com/office/officeart/2005/8/layout/orgChart1"/>
    <dgm:cxn modelId="{E5714090-0FE1-4988-98D7-8EDAABEEF6B5}" type="presOf" srcId="{1BF27DD1-FA26-440E-B6A6-95FDF29D2921}" destId="{6C3FDC15-4546-4F74-A716-A45F7A0CD4FA}" srcOrd="0" destOrd="0" presId="urn:microsoft.com/office/officeart/2005/8/layout/orgChart1"/>
    <dgm:cxn modelId="{3774E66F-E1A5-4016-B13E-F2B4EBD75234}" srcId="{87321F80-3758-4CA3-9EB8-2549B3384DEA}" destId="{EEAFD1F3-36C2-42FD-99CE-34EB9127DC55}" srcOrd="0" destOrd="0" parTransId="{E69CABAA-DD5D-4C7A-AF32-E87EEEBF6903}" sibTransId="{3BD58A22-0136-4E43-9AA6-D4953ECF02CF}"/>
    <dgm:cxn modelId="{50D6B72F-3967-4701-AD99-04436EDA4301}" srcId="{EEAFD1F3-36C2-42FD-99CE-34EB9127DC55}" destId="{DD0DC5C2-2BAF-4A8D-A6C9-3C7F284635C4}" srcOrd="0" destOrd="0" parTransId="{93E74809-0B43-4991-85F5-BE453920F25A}" sibTransId="{1C75A6A9-8BB5-42ED-A8D9-9BA8DAB40989}"/>
    <dgm:cxn modelId="{14802990-F465-4968-B0AA-7770399E40B8}" type="presOf" srcId="{DD0DC5C2-2BAF-4A8D-A6C9-3C7F284635C4}" destId="{7C8D5E97-0939-4D6C-AC8A-54A3DB12482A}" srcOrd="1" destOrd="0" presId="urn:microsoft.com/office/officeart/2005/8/layout/orgChart1"/>
    <dgm:cxn modelId="{646A2A11-C49E-4107-8355-A6E413423F83}" type="presOf" srcId="{87321F80-3758-4CA3-9EB8-2549B3384DEA}" destId="{76DE21BE-1484-44AE-8557-FAD961286CFD}" srcOrd="0" destOrd="0" presId="urn:microsoft.com/office/officeart/2005/8/layout/orgChart1"/>
    <dgm:cxn modelId="{0E61CACA-5F02-42C8-B946-85BC41921275}" type="presOf" srcId="{93E74809-0B43-4991-85F5-BE453920F25A}" destId="{46988D18-C2E5-4417-AE7A-0E0A7CC60459}" srcOrd="0" destOrd="0" presId="urn:microsoft.com/office/officeart/2005/8/layout/orgChart1"/>
    <dgm:cxn modelId="{B4AC349D-CC55-4911-98D4-F00AA4C666AA}" type="presOf" srcId="{1BF27DD1-FA26-440E-B6A6-95FDF29D2921}" destId="{E88C8178-9607-45DA-8068-E4E64283A81E}" srcOrd="1" destOrd="0" presId="urn:microsoft.com/office/officeart/2005/8/layout/orgChart1"/>
    <dgm:cxn modelId="{ABBA7B81-E4FC-4710-A4AB-2F212AC162E8}" type="presOf" srcId="{EEAFD1F3-36C2-42FD-99CE-34EB9127DC55}" destId="{2C1261DA-0C4C-4C2C-813B-FE24FA2EF8BF}" srcOrd="0" destOrd="0" presId="urn:microsoft.com/office/officeart/2005/8/layout/orgChart1"/>
    <dgm:cxn modelId="{E2639C7F-1B0F-4B41-84AD-B025ADA685E7}" type="presOf" srcId="{DD0DC5C2-2BAF-4A8D-A6C9-3C7F284635C4}" destId="{7510FC71-EE01-452B-96D4-EC874C3A6551}" srcOrd="0" destOrd="0" presId="urn:microsoft.com/office/officeart/2005/8/layout/orgChart1"/>
    <dgm:cxn modelId="{343CAE84-D5DC-4942-BB49-48D8F004BD86}" srcId="{EEAFD1F3-36C2-42FD-99CE-34EB9127DC55}" destId="{1BF27DD1-FA26-440E-B6A6-95FDF29D2921}" srcOrd="1" destOrd="0" parTransId="{ED4382AA-F136-4218-8823-8BD611612B10}" sibTransId="{60CC0BA1-0208-4611-A540-D5A30E9A6DA9}"/>
    <dgm:cxn modelId="{0392DE3F-0227-43F2-B8A9-8127BE3773A0}" type="presParOf" srcId="{76DE21BE-1484-44AE-8557-FAD961286CFD}" destId="{B2BA253D-E237-48FF-AEFF-BE7880E4FC8C}" srcOrd="0" destOrd="0" presId="urn:microsoft.com/office/officeart/2005/8/layout/orgChart1"/>
    <dgm:cxn modelId="{96A3BA01-3907-4C3F-9B43-E1AFC8BABEFB}" type="presParOf" srcId="{B2BA253D-E237-48FF-AEFF-BE7880E4FC8C}" destId="{98CD2DF8-5CFD-484C-88C8-7228F537184B}" srcOrd="0" destOrd="0" presId="urn:microsoft.com/office/officeart/2005/8/layout/orgChart1"/>
    <dgm:cxn modelId="{45C3ABAA-E17D-4B3B-9696-0982F223FC25}" type="presParOf" srcId="{98CD2DF8-5CFD-484C-88C8-7228F537184B}" destId="{2C1261DA-0C4C-4C2C-813B-FE24FA2EF8BF}" srcOrd="0" destOrd="0" presId="urn:microsoft.com/office/officeart/2005/8/layout/orgChart1"/>
    <dgm:cxn modelId="{F4ACCAAA-B43B-49DD-A986-D1951E83CE04}" type="presParOf" srcId="{98CD2DF8-5CFD-484C-88C8-7228F537184B}" destId="{6A14A9CB-AC97-48FA-BA2C-4719358592D4}" srcOrd="1" destOrd="0" presId="urn:microsoft.com/office/officeart/2005/8/layout/orgChart1"/>
    <dgm:cxn modelId="{092AF0CF-8E3B-44D3-84F1-10616C4BE383}" type="presParOf" srcId="{B2BA253D-E237-48FF-AEFF-BE7880E4FC8C}" destId="{A5B2858A-A7FC-4141-B016-DBB7B4F56945}" srcOrd="1" destOrd="0" presId="urn:microsoft.com/office/officeart/2005/8/layout/orgChart1"/>
    <dgm:cxn modelId="{5FFCD23B-ACCC-46A9-8336-249B9EA57D49}" type="presParOf" srcId="{A5B2858A-A7FC-4141-B016-DBB7B4F56945}" destId="{46988D18-C2E5-4417-AE7A-0E0A7CC60459}" srcOrd="0" destOrd="0" presId="urn:microsoft.com/office/officeart/2005/8/layout/orgChart1"/>
    <dgm:cxn modelId="{D1A0C0C9-26D8-4453-8C0E-EE69D4DFCF8B}" type="presParOf" srcId="{A5B2858A-A7FC-4141-B016-DBB7B4F56945}" destId="{49919117-5735-4C34-B8AA-C67CBB17A9EC}" srcOrd="1" destOrd="0" presId="urn:microsoft.com/office/officeart/2005/8/layout/orgChart1"/>
    <dgm:cxn modelId="{FA35EFB0-0A7C-47CB-9E18-129F2836F0C6}" type="presParOf" srcId="{49919117-5735-4C34-B8AA-C67CBB17A9EC}" destId="{1A9D832D-6B9A-47C8-B9E6-B37BC61B408E}" srcOrd="0" destOrd="0" presId="urn:microsoft.com/office/officeart/2005/8/layout/orgChart1"/>
    <dgm:cxn modelId="{B2DB629D-DDBD-4C23-AC11-FDC23749548C}" type="presParOf" srcId="{1A9D832D-6B9A-47C8-B9E6-B37BC61B408E}" destId="{7510FC71-EE01-452B-96D4-EC874C3A6551}" srcOrd="0" destOrd="0" presId="urn:microsoft.com/office/officeart/2005/8/layout/orgChart1"/>
    <dgm:cxn modelId="{45110F07-795B-470A-9724-EBA646FEADF1}" type="presParOf" srcId="{1A9D832D-6B9A-47C8-B9E6-B37BC61B408E}" destId="{7C8D5E97-0939-4D6C-AC8A-54A3DB12482A}" srcOrd="1" destOrd="0" presId="urn:microsoft.com/office/officeart/2005/8/layout/orgChart1"/>
    <dgm:cxn modelId="{B31583F6-6680-47C6-8520-A2A1FCEEF60F}" type="presParOf" srcId="{49919117-5735-4C34-B8AA-C67CBB17A9EC}" destId="{878FDBD1-DB71-470F-8E7C-F35C06BCD351}" srcOrd="1" destOrd="0" presId="urn:microsoft.com/office/officeart/2005/8/layout/orgChart1"/>
    <dgm:cxn modelId="{760954E4-73DA-48F5-9289-B64BB4545878}" type="presParOf" srcId="{49919117-5735-4C34-B8AA-C67CBB17A9EC}" destId="{B0B29559-7723-480D-9A0B-001A9C08A65E}" srcOrd="2" destOrd="0" presId="urn:microsoft.com/office/officeart/2005/8/layout/orgChart1"/>
    <dgm:cxn modelId="{8EE43874-D763-46AB-9E5A-882482FD3C30}" type="presParOf" srcId="{A5B2858A-A7FC-4141-B016-DBB7B4F56945}" destId="{8F270547-4212-4113-A8FA-316F7793BC14}" srcOrd="2" destOrd="0" presId="urn:microsoft.com/office/officeart/2005/8/layout/orgChart1"/>
    <dgm:cxn modelId="{55121C43-A72C-4076-9386-6ED128437AD9}" type="presParOf" srcId="{A5B2858A-A7FC-4141-B016-DBB7B4F56945}" destId="{9EA264C7-6789-4E66-8FB9-482986997765}" srcOrd="3" destOrd="0" presId="urn:microsoft.com/office/officeart/2005/8/layout/orgChart1"/>
    <dgm:cxn modelId="{E8FB73AB-216E-4A29-8A4D-59704C689786}" type="presParOf" srcId="{9EA264C7-6789-4E66-8FB9-482986997765}" destId="{76467613-A711-4D11-B767-1CE96A392975}" srcOrd="0" destOrd="0" presId="urn:microsoft.com/office/officeart/2005/8/layout/orgChart1"/>
    <dgm:cxn modelId="{216A3E8E-BB4D-4ABC-AA1E-F9002FFCE1E3}" type="presParOf" srcId="{76467613-A711-4D11-B767-1CE96A392975}" destId="{6C3FDC15-4546-4F74-A716-A45F7A0CD4FA}" srcOrd="0" destOrd="0" presId="urn:microsoft.com/office/officeart/2005/8/layout/orgChart1"/>
    <dgm:cxn modelId="{8C4BDB0C-03BB-471D-A217-55BF5DA6E6E1}" type="presParOf" srcId="{76467613-A711-4D11-B767-1CE96A392975}" destId="{E88C8178-9607-45DA-8068-E4E64283A81E}" srcOrd="1" destOrd="0" presId="urn:microsoft.com/office/officeart/2005/8/layout/orgChart1"/>
    <dgm:cxn modelId="{06333CC0-9C43-4097-97D2-76DA778B6C37}" type="presParOf" srcId="{9EA264C7-6789-4E66-8FB9-482986997765}" destId="{DA47B882-57FD-4474-9035-29FCEC009152}" srcOrd="1" destOrd="0" presId="urn:microsoft.com/office/officeart/2005/8/layout/orgChart1"/>
    <dgm:cxn modelId="{2BF708B7-E97E-42D6-8772-A564C58FF0A5}" type="presParOf" srcId="{9EA264C7-6789-4E66-8FB9-482986997765}" destId="{191FC41C-CED7-438D-A25D-23F1F35F6794}" srcOrd="2" destOrd="0" presId="urn:microsoft.com/office/officeart/2005/8/layout/orgChart1"/>
    <dgm:cxn modelId="{6932122F-6C88-4824-B373-FBC94316608D}" type="presParOf" srcId="{B2BA253D-E237-48FF-AEFF-BE7880E4FC8C}" destId="{F7456ED4-8BBF-44A1-BAAB-31D39A5FA3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08C08F-51C3-4DBB-A46A-B03BAA78E432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9AF21A68-313E-42F8-8914-F2C0BA770623}">
      <dgm:prSet phldrT="[Текст]"/>
      <dgm:spPr/>
      <dgm:t>
        <a:bodyPr/>
        <a:lstStyle/>
        <a:p>
          <a:r>
            <a:rPr lang="uk-UA" smtClean="0"/>
            <a:t>Підготовка  добрив  до  внесення</a:t>
          </a:r>
          <a:endParaRPr lang="uk-UA"/>
        </a:p>
      </dgm:t>
    </dgm:pt>
    <dgm:pt modelId="{2C15DB65-83AD-455B-B220-E9F39F673481}" type="parTrans" cxnId="{D6D5076A-34B4-4828-9998-4F3CB404700E}">
      <dgm:prSet/>
      <dgm:spPr/>
      <dgm:t>
        <a:bodyPr/>
        <a:lstStyle/>
        <a:p>
          <a:endParaRPr lang="uk-UA"/>
        </a:p>
      </dgm:t>
    </dgm:pt>
    <dgm:pt modelId="{E20BC2E3-2542-4AD5-9CDD-A6A1B2156580}" type="sibTrans" cxnId="{D6D5076A-34B4-4828-9998-4F3CB404700E}">
      <dgm:prSet/>
      <dgm:spPr/>
      <dgm:t>
        <a:bodyPr/>
        <a:lstStyle/>
        <a:p>
          <a:endParaRPr lang="uk-UA"/>
        </a:p>
      </dgm:t>
    </dgm:pt>
    <dgm:pt modelId="{5990CE96-811E-47A2-A64B-2ACAF358F039}">
      <dgm:prSet phldrT="[Текст]"/>
      <dgm:spPr/>
      <dgm:t>
        <a:bodyPr/>
        <a:lstStyle/>
        <a:p>
          <a:r>
            <a:rPr lang="ru-RU" dirty="0" err="1" smtClean="0"/>
            <a:t>розвантаження</a:t>
          </a:r>
          <a:endParaRPr lang="uk-UA" dirty="0"/>
        </a:p>
      </dgm:t>
    </dgm:pt>
    <dgm:pt modelId="{F99824E9-B3D4-4ACC-B6DD-18AA06C737C6}" type="parTrans" cxnId="{6C334943-669B-47B1-9FDF-2D2A0F4B94BF}">
      <dgm:prSet/>
      <dgm:spPr/>
      <dgm:t>
        <a:bodyPr/>
        <a:lstStyle/>
        <a:p>
          <a:endParaRPr lang="uk-UA"/>
        </a:p>
      </dgm:t>
    </dgm:pt>
    <dgm:pt modelId="{E709BB09-5E39-4B2F-96FB-79BACF14EFF3}" type="sibTrans" cxnId="{6C334943-669B-47B1-9FDF-2D2A0F4B94BF}">
      <dgm:prSet/>
      <dgm:spPr/>
      <dgm:t>
        <a:bodyPr/>
        <a:lstStyle/>
        <a:p>
          <a:endParaRPr lang="uk-UA"/>
        </a:p>
      </dgm:t>
    </dgm:pt>
    <dgm:pt modelId="{86F9D208-2676-4AC8-BB78-3430DACD27B7}">
      <dgm:prSet/>
      <dgm:spPr/>
      <dgm:t>
        <a:bodyPr/>
        <a:lstStyle/>
        <a:p>
          <a:r>
            <a:rPr lang="ru-RU" dirty="0" err="1" smtClean="0"/>
            <a:t>завантаження</a:t>
          </a:r>
          <a:endParaRPr lang="uk-UA" dirty="0"/>
        </a:p>
      </dgm:t>
    </dgm:pt>
    <dgm:pt modelId="{4AD65B87-2A24-4226-A430-FE348B5A1BA8}" type="parTrans" cxnId="{3D363ABD-3C52-471E-9451-062698B3F203}">
      <dgm:prSet/>
      <dgm:spPr/>
      <dgm:t>
        <a:bodyPr/>
        <a:lstStyle/>
        <a:p>
          <a:endParaRPr lang="uk-UA"/>
        </a:p>
      </dgm:t>
    </dgm:pt>
    <dgm:pt modelId="{7DFC63B6-087A-46ED-B0CB-0750C8123FCB}" type="sibTrans" cxnId="{3D363ABD-3C52-471E-9451-062698B3F203}">
      <dgm:prSet/>
      <dgm:spPr/>
      <dgm:t>
        <a:bodyPr/>
        <a:lstStyle/>
        <a:p>
          <a:endParaRPr lang="uk-UA"/>
        </a:p>
      </dgm:t>
    </dgm:pt>
    <dgm:pt modelId="{BFC6CA66-917B-4BC4-9699-A22DF51E5CE5}">
      <dgm:prSet/>
      <dgm:spPr/>
      <dgm:t>
        <a:bodyPr/>
        <a:lstStyle/>
        <a:p>
          <a:r>
            <a:rPr lang="ru-RU" dirty="0" err="1" smtClean="0"/>
            <a:t>транспортування</a:t>
          </a:r>
          <a:endParaRPr lang="uk-UA" dirty="0"/>
        </a:p>
      </dgm:t>
    </dgm:pt>
    <dgm:pt modelId="{A70A7143-BEA2-4828-9548-300E4F26A2CE}" type="parTrans" cxnId="{8D05C323-CE33-4D01-BA03-11EDC49BE885}">
      <dgm:prSet/>
      <dgm:spPr/>
      <dgm:t>
        <a:bodyPr/>
        <a:lstStyle/>
        <a:p>
          <a:endParaRPr lang="uk-UA"/>
        </a:p>
      </dgm:t>
    </dgm:pt>
    <dgm:pt modelId="{91D525FF-7E5E-48A4-AB48-B4B409D3BCBE}" type="sibTrans" cxnId="{8D05C323-CE33-4D01-BA03-11EDC49BE885}">
      <dgm:prSet/>
      <dgm:spPr/>
      <dgm:t>
        <a:bodyPr/>
        <a:lstStyle/>
        <a:p>
          <a:endParaRPr lang="uk-UA"/>
        </a:p>
      </dgm:t>
    </dgm:pt>
    <dgm:pt modelId="{4ED09D08-2208-45B3-91B0-AF9C90B50AE1}">
      <dgm:prSet/>
      <dgm:spPr/>
      <dgm:t>
        <a:bodyPr/>
        <a:lstStyle/>
        <a:p>
          <a:r>
            <a:rPr lang="ru-RU" dirty="0" err="1" smtClean="0"/>
            <a:t>перевантаження</a:t>
          </a:r>
          <a:endParaRPr lang="uk-UA" dirty="0"/>
        </a:p>
      </dgm:t>
    </dgm:pt>
    <dgm:pt modelId="{292CD97C-EAFF-46FA-825B-9AB986909E5B}" type="parTrans" cxnId="{0535812B-E475-4DAB-8DC3-BB65F1A5CE19}">
      <dgm:prSet/>
      <dgm:spPr/>
      <dgm:t>
        <a:bodyPr/>
        <a:lstStyle/>
        <a:p>
          <a:endParaRPr lang="uk-UA"/>
        </a:p>
      </dgm:t>
    </dgm:pt>
    <dgm:pt modelId="{BE3351AB-41E9-4F1B-858F-FA8655E7775C}" type="sibTrans" cxnId="{0535812B-E475-4DAB-8DC3-BB65F1A5CE19}">
      <dgm:prSet/>
      <dgm:spPr/>
      <dgm:t>
        <a:bodyPr/>
        <a:lstStyle/>
        <a:p>
          <a:endParaRPr lang="uk-UA"/>
        </a:p>
      </dgm:t>
    </dgm:pt>
    <dgm:pt modelId="{0D5E26D8-FF4A-46F6-B0C5-A872F027C1A9}">
      <dgm:prSet/>
      <dgm:spPr/>
      <dgm:t>
        <a:bodyPr/>
        <a:lstStyle/>
        <a:p>
          <a:r>
            <a:rPr lang="ru-RU" dirty="0" err="1" smtClean="0"/>
            <a:t>внесення</a:t>
          </a:r>
          <a:endParaRPr lang="uk-UA" dirty="0"/>
        </a:p>
      </dgm:t>
    </dgm:pt>
    <dgm:pt modelId="{0B935FF8-B897-479C-90C1-2B55606C186E}" type="parTrans" cxnId="{74DE6150-4FE1-4612-A240-6DB2EAF8266D}">
      <dgm:prSet/>
      <dgm:spPr/>
      <dgm:t>
        <a:bodyPr/>
        <a:lstStyle/>
        <a:p>
          <a:endParaRPr lang="uk-UA"/>
        </a:p>
      </dgm:t>
    </dgm:pt>
    <dgm:pt modelId="{60B458FC-8814-4B82-9498-7FAA71C1B553}" type="sibTrans" cxnId="{74DE6150-4FE1-4612-A240-6DB2EAF8266D}">
      <dgm:prSet/>
      <dgm:spPr/>
      <dgm:t>
        <a:bodyPr/>
        <a:lstStyle/>
        <a:p>
          <a:endParaRPr lang="uk-UA"/>
        </a:p>
      </dgm:t>
    </dgm:pt>
    <dgm:pt modelId="{61D9A798-690A-49B7-A5CC-B6705B1CDA29}" type="pres">
      <dgm:prSet presAssocID="{3908C08F-51C3-4DBB-A46A-B03BAA78E43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65D1814-C256-4B01-AB05-D64B5D703F85}" type="pres">
      <dgm:prSet presAssocID="{9AF21A68-313E-42F8-8914-F2C0BA770623}" presName="root1" presStyleCnt="0"/>
      <dgm:spPr/>
    </dgm:pt>
    <dgm:pt modelId="{891CC141-B781-430A-9F57-E91A25A2C863}" type="pres">
      <dgm:prSet presAssocID="{9AF21A68-313E-42F8-8914-F2C0BA770623}" presName="LevelOneTextNode" presStyleLbl="node0" presStyleIdx="0" presStyleCnt="1" custScaleY="13075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DEB96C3-5284-4FAC-9DC6-EA972F61A347}" type="pres">
      <dgm:prSet presAssocID="{9AF21A68-313E-42F8-8914-F2C0BA770623}" presName="level2hierChild" presStyleCnt="0"/>
      <dgm:spPr/>
    </dgm:pt>
    <dgm:pt modelId="{05041D11-E354-49D3-86B1-3E243CF8D925}" type="pres">
      <dgm:prSet presAssocID="{F99824E9-B3D4-4ACC-B6DD-18AA06C737C6}" presName="conn2-1" presStyleLbl="parChTrans1D2" presStyleIdx="0" presStyleCnt="5"/>
      <dgm:spPr/>
      <dgm:t>
        <a:bodyPr/>
        <a:lstStyle/>
        <a:p>
          <a:endParaRPr lang="uk-UA"/>
        </a:p>
      </dgm:t>
    </dgm:pt>
    <dgm:pt modelId="{146A6233-D00B-4553-BC9D-20084D5B3F4F}" type="pres">
      <dgm:prSet presAssocID="{F99824E9-B3D4-4ACC-B6DD-18AA06C737C6}" presName="connTx" presStyleLbl="parChTrans1D2" presStyleIdx="0" presStyleCnt="5"/>
      <dgm:spPr/>
      <dgm:t>
        <a:bodyPr/>
        <a:lstStyle/>
        <a:p>
          <a:endParaRPr lang="uk-UA"/>
        </a:p>
      </dgm:t>
    </dgm:pt>
    <dgm:pt modelId="{2B169338-CD84-4CC1-B62D-D208A9B0D036}" type="pres">
      <dgm:prSet presAssocID="{5990CE96-811E-47A2-A64B-2ACAF358F039}" presName="root2" presStyleCnt="0"/>
      <dgm:spPr/>
    </dgm:pt>
    <dgm:pt modelId="{00E5916A-3FC7-40B0-A328-4FBFDAAE05FB}" type="pres">
      <dgm:prSet presAssocID="{5990CE96-811E-47A2-A64B-2ACAF358F039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B1D87AC-DC5E-46B9-B910-5204A7F78C5D}" type="pres">
      <dgm:prSet presAssocID="{5990CE96-811E-47A2-A64B-2ACAF358F039}" presName="level3hierChild" presStyleCnt="0"/>
      <dgm:spPr/>
    </dgm:pt>
    <dgm:pt modelId="{4F56198C-C278-49EB-9CC9-91D6378B63E0}" type="pres">
      <dgm:prSet presAssocID="{4AD65B87-2A24-4226-A430-FE348B5A1BA8}" presName="conn2-1" presStyleLbl="parChTrans1D2" presStyleIdx="1" presStyleCnt="5"/>
      <dgm:spPr/>
      <dgm:t>
        <a:bodyPr/>
        <a:lstStyle/>
        <a:p>
          <a:endParaRPr lang="uk-UA"/>
        </a:p>
      </dgm:t>
    </dgm:pt>
    <dgm:pt modelId="{9B0E24C0-43E9-4AB7-BC3D-D25DEE3D200D}" type="pres">
      <dgm:prSet presAssocID="{4AD65B87-2A24-4226-A430-FE348B5A1BA8}" presName="connTx" presStyleLbl="parChTrans1D2" presStyleIdx="1" presStyleCnt="5"/>
      <dgm:spPr/>
      <dgm:t>
        <a:bodyPr/>
        <a:lstStyle/>
        <a:p>
          <a:endParaRPr lang="uk-UA"/>
        </a:p>
      </dgm:t>
    </dgm:pt>
    <dgm:pt modelId="{6B90D1DD-DE66-4A77-93FF-C29BCF11991C}" type="pres">
      <dgm:prSet presAssocID="{86F9D208-2676-4AC8-BB78-3430DACD27B7}" presName="root2" presStyleCnt="0"/>
      <dgm:spPr/>
    </dgm:pt>
    <dgm:pt modelId="{1436270F-CC50-4B0C-8D15-CFD0CFE08183}" type="pres">
      <dgm:prSet presAssocID="{86F9D208-2676-4AC8-BB78-3430DACD27B7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63508AF-453C-4188-B7BD-BC2F109C078B}" type="pres">
      <dgm:prSet presAssocID="{86F9D208-2676-4AC8-BB78-3430DACD27B7}" presName="level3hierChild" presStyleCnt="0"/>
      <dgm:spPr/>
    </dgm:pt>
    <dgm:pt modelId="{43C71896-C942-4B4E-BDD2-15D73B046A1D}" type="pres">
      <dgm:prSet presAssocID="{A70A7143-BEA2-4828-9548-300E4F26A2CE}" presName="conn2-1" presStyleLbl="parChTrans1D2" presStyleIdx="2" presStyleCnt="5"/>
      <dgm:spPr/>
      <dgm:t>
        <a:bodyPr/>
        <a:lstStyle/>
        <a:p>
          <a:endParaRPr lang="uk-UA"/>
        </a:p>
      </dgm:t>
    </dgm:pt>
    <dgm:pt modelId="{14DA21C3-AB78-4545-996A-C21E48ADD855}" type="pres">
      <dgm:prSet presAssocID="{A70A7143-BEA2-4828-9548-300E4F26A2CE}" presName="connTx" presStyleLbl="parChTrans1D2" presStyleIdx="2" presStyleCnt="5"/>
      <dgm:spPr/>
      <dgm:t>
        <a:bodyPr/>
        <a:lstStyle/>
        <a:p>
          <a:endParaRPr lang="uk-UA"/>
        </a:p>
      </dgm:t>
    </dgm:pt>
    <dgm:pt modelId="{D4EA0B4C-5CDB-4535-AB5B-F05F02F8CCFB}" type="pres">
      <dgm:prSet presAssocID="{BFC6CA66-917B-4BC4-9699-A22DF51E5CE5}" presName="root2" presStyleCnt="0"/>
      <dgm:spPr/>
    </dgm:pt>
    <dgm:pt modelId="{DAD53B02-B74C-44FA-BD79-26735925FDD9}" type="pres">
      <dgm:prSet presAssocID="{BFC6CA66-917B-4BC4-9699-A22DF51E5CE5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81DB337-B24A-4DE2-96D6-A01B8AA4D75B}" type="pres">
      <dgm:prSet presAssocID="{BFC6CA66-917B-4BC4-9699-A22DF51E5CE5}" presName="level3hierChild" presStyleCnt="0"/>
      <dgm:spPr/>
    </dgm:pt>
    <dgm:pt modelId="{78858A87-E637-4E3B-BCDD-2143D8F5DFEE}" type="pres">
      <dgm:prSet presAssocID="{292CD97C-EAFF-46FA-825B-9AB986909E5B}" presName="conn2-1" presStyleLbl="parChTrans1D2" presStyleIdx="3" presStyleCnt="5"/>
      <dgm:spPr/>
      <dgm:t>
        <a:bodyPr/>
        <a:lstStyle/>
        <a:p>
          <a:endParaRPr lang="uk-UA"/>
        </a:p>
      </dgm:t>
    </dgm:pt>
    <dgm:pt modelId="{A5A0070D-862E-4FEC-86FD-C65AB3FB522C}" type="pres">
      <dgm:prSet presAssocID="{292CD97C-EAFF-46FA-825B-9AB986909E5B}" presName="connTx" presStyleLbl="parChTrans1D2" presStyleIdx="3" presStyleCnt="5"/>
      <dgm:spPr/>
      <dgm:t>
        <a:bodyPr/>
        <a:lstStyle/>
        <a:p>
          <a:endParaRPr lang="uk-UA"/>
        </a:p>
      </dgm:t>
    </dgm:pt>
    <dgm:pt modelId="{9BA1E85A-F7FA-4438-B7CD-C4F95A6B4F57}" type="pres">
      <dgm:prSet presAssocID="{4ED09D08-2208-45B3-91B0-AF9C90B50AE1}" presName="root2" presStyleCnt="0"/>
      <dgm:spPr/>
    </dgm:pt>
    <dgm:pt modelId="{9503221E-12F0-42D1-8933-8FAF1D3F81B7}" type="pres">
      <dgm:prSet presAssocID="{4ED09D08-2208-45B3-91B0-AF9C90B50AE1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96DCF73-8B78-4685-A84A-1450CFD9BF5D}" type="pres">
      <dgm:prSet presAssocID="{4ED09D08-2208-45B3-91B0-AF9C90B50AE1}" presName="level3hierChild" presStyleCnt="0"/>
      <dgm:spPr/>
    </dgm:pt>
    <dgm:pt modelId="{DC034AA0-76F7-426E-9A37-952390E96962}" type="pres">
      <dgm:prSet presAssocID="{0B935FF8-B897-479C-90C1-2B55606C186E}" presName="conn2-1" presStyleLbl="parChTrans1D2" presStyleIdx="4" presStyleCnt="5"/>
      <dgm:spPr/>
      <dgm:t>
        <a:bodyPr/>
        <a:lstStyle/>
        <a:p>
          <a:endParaRPr lang="uk-UA"/>
        </a:p>
      </dgm:t>
    </dgm:pt>
    <dgm:pt modelId="{9DB6D141-A8CD-4AFE-84AF-49B85C34B4D9}" type="pres">
      <dgm:prSet presAssocID="{0B935FF8-B897-479C-90C1-2B55606C186E}" presName="connTx" presStyleLbl="parChTrans1D2" presStyleIdx="4" presStyleCnt="5"/>
      <dgm:spPr/>
      <dgm:t>
        <a:bodyPr/>
        <a:lstStyle/>
        <a:p>
          <a:endParaRPr lang="uk-UA"/>
        </a:p>
      </dgm:t>
    </dgm:pt>
    <dgm:pt modelId="{587C938A-2BF5-4C70-9E00-6EF8E2A79212}" type="pres">
      <dgm:prSet presAssocID="{0D5E26D8-FF4A-46F6-B0C5-A872F027C1A9}" presName="root2" presStyleCnt="0"/>
      <dgm:spPr/>
    </dgm:pt>
    <dgm:pt modelId="{FFA592FC-28D1-41AE-9A97-1701C8959F37}" type="pres">
      <dgm:prSet presAssocID="{0D5E26D8-FF4A-46F6-B0C5-A872F027C1A9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64E37A3-F5D3-475F-9900-E8F884F5146E}" type="pres">
      <dgm:prSet presAssocID="{0D5E26D8-FF4A-46F6-B0C5-A872F027C1A9}" presName="level3hierChild" presStyleCnt="0"/>
      <dgm:spPr/>
    </dgm:pt>
  </dgm:ptLst>
  <dgm:cxnLst>
    <dgm:cxn modelId="{74DE6150-4FE1-4612-A240-6DB2EAF8266D}" srcId="{9AF21A68-313E-42F8-8914-F2C0BA770623}" destId="{0D5E26D8-FF4A-46F6-B0C5-A872F027C1A9}" srcOrd="4" destOrd="0" parTransId="{0B935FF8-B897-479C-90C1-2B55606C186E}" sibTransId="{60B458FC-8814-4B82-9498-7FAA71C1B553}"/>
    <dgm:cxn modelId="{0535812B-E475-4DAB-8DC3-BB65F1A5CE19}" srcId="{9AF21A68-313E-42F8-8914-F2C0BA770623}" destId="{4ED09D08-2208-45B3-91B0-AF9C90B50AE1}" srcOrd="3" destOrd="0" parTransId="{292CD97C-EAFF-46FA-825B-9AB986909E5B}" sibTransId="{BE3351AB-41E9-4F1B-858F-FA8655E7775C}"/>
    <dgm:cxn modelId="{22B95DDF-1817-4303-B728-4158C94E14E3}" type="presOf" srcId="{A70A7143-BEA2-4828-9548-300E4F26A2CE}" destId="{14DA21C3-AB78-4545-996A-C21E48ADD855}" srcOrd="1" destOrd="0" presId="urn:microsoft.com/office/officeart/2008/layout/HorizontalMultiLevelHierarchy"/>
    <dgm:cxn modelId="{631587FE-7A68-44A4-8773-F95B3A81DEAA}" type="presOf" srcId="{BFC6CA66-917B-4BC4-9699-A22DF51E5CE5}" destId="{DAD53B02-B74C-44FA-BD79-26735925FDD9}" srcOrd="0" destOrd="0" presId="urn:microsoft.com/office/officeart/2008/layout/HorizontalMultiLevelHierarchy"/>
    <dgm:cxn modelId="{D05DECF2-4364-4D21-B802-C61872961813}" type="presOf" srcId="{F99824E9-B3D4-4ACC-B6DD-18AA06C737C6}" destId="{05041D11-E354-49D3-86B1-3E243CF8D925}" srcOrd="0" destOrd="0" presId="urn:microsoft.com/office/officeart/2008/layout/HorizontalMultiLevelHierarchy"/>
    <dgm:cxn modelId="{A540812A-47E8-46DD-99CC-D99322A170F0}" type="presOf" srcId="{0D5E26D8-FF4A-46F6-B0C5-A872F027C1A9}" destId="{FFA592FC-28D1-41AE-9A97-1701C8959F37}" srcOrd="0" destOrd="0" presId="urn:microsoft.com/office/officeart/2008/layout/HorizontalMultiLevelHierarchy"/>
    <dgm:cxn modelId="{5F4A1C27-45A7-44D7-917F-90B5F4E3A387}" type="presOf" srcId="{4AD65B87-2A24-4226-A430-FE348B5A1BA8}" destId="{9B0E24C0-43E9-4AB7-BC3D-D25DEE3D200D}" srcOrd="1" destOrd="0" presId="urn:microsoft.com/office/officeart/2008/layout/HorizontalMultiLevelHierarchy"/>
    <dgm:cxn modelId="{C6D7CC86-7652-41DD-AC2E-2EE2E5E0A8D2}" type="presOf" srcId="{0B935FF8-B897-479C-90C1-2B55606C186E}" destId="{DC034AA0-76F7-426E-9A37-952390E96962}" srcOrd="0" destOrd="0" presId="urn:microsoft.com/office/officeart/2008/layout/HorizontalMultiLevelHierarchy"/>
    <dgm:cxn modelId="{17556A34-EC95-46DB-B2AB-5E056987200D}" type="presOf" srcId="{F99824E9-B3D4-4ACC-B6DD-18AA06C737C6}" destId="{146A6233-D00B-4553-BC9D-20084D5B3F4F}" srcOrd="1" destOrd="0" presId="urn:microsoft.com/office/officeart/2008/layout/HorizontalMultiLevelHierarchy"/>
    <dgm:cxn modelId="{85654A72-F082-4793-A3C9-0CBB44C463C9}" type="presOf" srcId="{4AD65B87-2A24-4226-A430-FE348B5A1BA8}" destId="{4F56198C-C278-49EB-9CC9-91D6378B63E0}" srcOrd="0" destOrd="0" presId="urn:microsoft.com/office/officeart/2008/layout/HorizontalMultiLevelHierarchy"/>
    <dgm:cxn modelId="{CC9C9E6D-69B1-4619-9DAC-72568456D857}" type="presOf" srcId="{292CD97C-EAFF-46FA-825B-9AB986909E5B}" destId="{A5A0070D-862E-4FEC-86FD-C65AB3FB522C}" srcOrd="1" destOrd="0" presId="urn:microsoft.com/office/officeart/2008/layout/HorizontalMultiLevelHierarchy"/>
    <dgm:cxn modelId="{5305B6E9-909C-49B6-B09C-6927863BC59A}" type="presOf" srcId="{4ED09D08-2208-45B3-91B0-AF9C90B50AE1}" destId="{9503221E-12F0-42D1-8933-8FAF1D3F81B7}" srcOrd="0" destOrd="0" presId="urn:microsoft.com/office/officeart/2008/layout/HorizontalMultiLevelHierarchy"/>
    <dgm:cxn modelId="{E72E7120-AD87-4847-89F0-751570025883}" type="presOf" srcId="{5990CE96-811E-47A2-A64B-2ACAF358F039}" destId="{00E5916A-3FC7-40B0-A328-4FBFDAAE05FB}" srcOrd="0" destOrd="0" presId="urn:microsoft.com/office/officeart/2008/layout/HorizontalMultiLevelHierarchy"/>
    <dgm:cxn modelId="{6C334943-669B-47B1-9FDF-2D2A0F4B94BF}" srcId="{9AF21A68-313E-42F8-8914-F2C0BA770623}" destId="{5990CE96-811E-47A2-A64B-2ACAF358F039}" srcOrd="0" destOrd="0" parTransId="{F99824E9-B3D4-4ACC-B6DD-18AA06C737C6}" sibTransId="{E709BB09-5E39-4B2F-96FB-79BACF14EFF3}"/>
    <dgm:cxn modelId="{D6D5076A-34B4-4828-9998-4F3CB404700E}" srcId="{3908C08F-51C3-4DBB-A46A-B03BAA78E432}" destId="{9AF21A68-313E-42F8-8914-F2C0BA770623}" srcOrd="0" destOrd="0" parTransId="{2C15DB65-83AD-455B-B220-E9F39F673481}" sibTransId="{E20BC2E3-2542-4AD5-9CDD-A6A1B2156580}"/>
    <dgm:cxn modelId="{B46BE4CE-C14C-4DD2-9105-18B37D1CC1C3}" type="presOf" srcId="{3908C08F-51C3-4DBB-A46A-B03BAA78E432}" destId="{61D9A798-690A-49B7-A5CC-B6705B1CDA29}" srcOrd="0" destOrd="0" presId="urn:microsoft.com/office/officeart/2008/layout/HorizontalMultiLevelHierarchy"/>
    <dgm:cxn modelId="{0E603A97-E4FF-43C2-9235-6B0DDE0F71FC}" type="presOf" srcId="{A70A7143-BEA2-4828-9548-300E4F26A2CE}" destId="{43C71896-C942-4B4E-BDD2-15D73B046A1D}" srcOrd="0" destOrd="0" presId="urn:microsoft.com/office/officeart/2008/layout/HorizontalMultiLevelHierarchy"/>
    <dgm:cxn modelId="{7B00D8F9-D148-4114-AECE-5F1748894E43}" type="presOf" srcId="{0B935FF8-B897-479C-90C1-2B55606C186E}" destId="{9DB6D141-A8CD-4AFE-84AF-49B85C34B4D9}" srcOrd="1" destOrd="0" presId="urn:microsoft.com/office/officeart/2008/layout/HorizontalMultiLevelHierarchy"/>
    <dgm:cxn modelId="{9F3FE4E6-D89D-499A-8C08-B2E41B66513F}" type="presOf" srcId="{292CD97C-EAFF-46FA-825B-9AB986909E5B}" destId="{78858A87-E637-4E3B-BCDD-2143D8F5DFEE}" srcOrd="0" destOrd="0" presId="urn:microsoft.com/office/officeart/2008/layout/HorizontalMultiLevelHierarchy"/>
    <dgm:cxn modelId="{7C39D628-39B0-4514-BD4D-DBDD03B49EF3}" type="presOf" srcId="{9AF21A68-313E-42F8-8914-F2C0BA770623}" destId="{891CC141-B781-430A-9F57-E91A25A2C863}" srcOrd="0" destOrd="0" presId="urn:microsoft.com/office/officeart/2008/layout/HorizontalMultiLevelHierarchy"/>
    <dgm:cxn modelId="{3D363ABD-3C52-471E-9451-062698B3F203}" srcId="{9AF21A68-313E-42F8-8914-F2C0BA770623}" destId="{86F9D208-2676-4AC8-BB78-3430DACD27B7}" srcOrd="1" destOrd="0" parTransId="{4AD65B87-2A24-4226-A430-FE348B5A1BA8}" sibTransId="{7DFC63B6-087A-46ED-B0CB-0750C8123FCB}"/>
    <dgm:cxn modelId="{D1F2B01A-5A33-4C44-A8CB-8F125B8EBC92}" type="presOf" srcId="{86F9D208-2676-4AC8-BB78-3430DACD27B7}" destId="{1436270F-CC50-4B0C-8D15-CFD0CFE08183}" srcOrd="0" destOrd="0" presId="urn:microsoft.com/office/officeart/2008/layout/HorizontalMultiLevelHierarchy"/>
    <dgm:cxn modelId="{8D05C323-CE33-4D01-BA03-11EDC49BE885}" srcId="{9AF21A68-313E-42F8-8914-F2C0BA770623}" destId="{BFC6CA66-917B-4BC4-9699-A22DF51E5CE5}" srcOrd="2" destOrd="0" parTransId="{A70A7143-BEA2-4828-9548-300E4F26A2CE}" sibTransId="{91D525FF-7E5E-48A4-AB48-B4B409D3BCBE}"/>
    <dgm:cxn modelId="{2987813F-4B73-4B3F-B0D4-FF2615DBB819}" type="presParOf" srcId="{61D9A798-690A-49B7-A5CC-B6705B1CDA29}" destId="{B65D1814-C256-4B01-AB05-D64B5D703F85}" srcOrd="0" destOrd="0" presId="urn:microsoft.com/office/officeart/2008/layout/HorizontalMultiLevelHierarchy"/>
    <dgm:cxn modelId="{33C1779D-B026-4819-9A3D-0ECCA52E4A27}" type="presParOf" srcId="{B65D1814-C256-4B01-AB05-D64B5D703F85}" destId="{891CC141-B781-430A-9F57-E91A25A2C863}" srcOrd="0" destOrd="0" presId="urn:microsoft.com/office/officeart/2008/layout/HorizontalMultiLevelHierarchy"/>
    <dgm:cxn modelId="{5D08CF01-80D3-4A13-98F3-F69FE61D3F14}" type="presParOf" srcId="{B65D1814-C256-4B01-AB05-D64B5D703F85}" destId="{9DEB96C3-5284-4FAC-9DC6-EA972F61A347}" srcOrd="1" destOrd="0" presId="urn:microsoft.com/office/officeart/2008/layout/HorizontalMultiLevelHierarchy"/>
    <dgm:cxn modelId="{9B85EB19-F732-4EC9-A3DF-A01A0BE30B58}" type="presParOf" srcId="{9DEB96C3-5284-4FAC-9DC6-EA972F61A347}" destId="{05041D11-E354-49D3-86B1-3E243CF8D925}" srcOrd="0" destOrd="0" presId="urn:microsoft.com/office/officeart/2008/layout/HorizontalMultiLevelHierarchy"/>
    <dgm:cxn modelId="{759E6670-D4A6-4A75-90C9-1A3619989EC4}" type="presParOf" srcId="{05041D11-E354-49D3-86B1-3E243CF8D925}" destId="{146A6233-D00B-4553-BC9D-20084D5B3F4F}" srcOrd="0" destOrd="0" presId="urn:microsoft.com/office/officeart/2008/layout/HorizontalMultiLevelHierarchy"/>
    <dgm:cxn modelId="{6C1A53DE-F4C4-446A-AD03-098D77B3C3B0}" type="presParOf" srcId="{9DEB96C3-5284-4FAC-9DC6-EA972F61A347}" destId="{2B169338-CD84-4CC1-B62D-D208A9B0D036}" srcOrd="1" destOrd="0" presId="urn:microsoft.com/office/officeart/2008/layout/HorizontalMultiLevelHierarchy"/>
    <dgm:cxn modelId="{071681C6-602F-4A23-9B76-B89F3591AA09}" type="presParOf" srcId="{2B169338-CD84-4CC1-B62D-D208A9B0D036}" destId="{00E5916A-3FC7-40B0-A328-4FBFDAAE05FB}" srcOrd="0" destOrd="0" presId="urn:microsoft.com/office/officeart/2008/layout/HorizontalMultiLevelHierarchy"/>
    <dgm:cxn modelId="{F37AFDAA-BCCD-419A-85B7-3B83A5CA45E4}" type="presParOf" srcId="{2B169338-CD84-4CC1-B62D-D208A9B0D036}" destId="{7B1D87AC-DC5E-46B9-B910-5204A7F78C5D}" srcOrd="1" destOrd="0" presId="urn:microsoft.com/office/officeart/2008/layout/HorizontalMultiLevelHierarchy"/>
    <dgm:cxn modelId="{E98ED63A-D72D-4C0C-9E0B-5C6A67026D5F}" type="presParOf" srcId="{9DEB96C3-5284-4FAC-9DC6-EA972F61A347}" destId="{4F56198C-C278-49EB-9CC9-91D6378B63E0}" srcOrd="2" destOrd="0" presId="urn:microsoft.com/office/officeart/2008/layout/HorizontalMultiLevelHierarchy"/>
    <dgm:cxn modelId="{100E6F0F-EF03-4354-A7C7-43B67F142488}" type="presParOf" srcId="{4F56198C-C278-49EB-9CC9-91D6378B63E0}" destId="{9B0E24C0-43E9-4AB7-BC3D-D25DEE3D200D}" srcOrd="0" destOrd="0" presId="urn:microsoft.com/office/officeart/2008/layout/HorizontalMultiLevelHierarchy"/>
    <dgm:cxn modelId="{1A6CB543-A756-4EC6-8632-59877941A5EB}" type="presParOf" srcId="{9DEB96C3-5284-4FAC-9DC6-EA972F61A347}" destId="{6B90D1DD-DE66-4A77-93FF-C29BCF11991C}" srcOrd="3" destOrd="0" presId="urn:microsoft.com/office/officeart/2008/layout/HorizontalMultiLevelHierarchy"/>
    <dgm:cxn modelId="{EB8C6CE0-E309-4D6F-A944-978DF611629B}" type="presParOf" srcId="{6B90D1DD-DE66-4A77-93FF-C29BCF11991C}" destId="{1436270F-CC50-4B0C-8D15-CFD0CFE08183}" srcOrd="0" destOrd="0" presId="urn:microsoft.com/office/officeart/2008/layout/HorizontalMultiLevelHierarchy"/>
    <dgm:cxn modelId="{9C896DF7-19CD-4A00-9ECA-6EEB93BBD80F}" type="presParOf" srcId="{6B90D1DD-DE66-4A77-93FF-C29BCF11991C}" destId="{663508AF-453C-4188-B7BD-BC2F109C078B}" srcOrd="1" destOrd="0" presId="urn:microsoft.com/office/officeart/2008/layout/HorizontalMultiLevelHierarchy"/>
    <dgm:cxn modelId="{0AEA0991-D528-4762-B6A3-85BDBAFB2D70}" type="presParOf" srcId="{9DEB96C3-5284-4FAC-9DC6-EA972F61A347}" destId="{43C71896-C942-4B4E-BDD2-15D73B046A1D}" srcOrd="4" destOrd="0" presId="urn:microsoft.com/office/officeart/2008/layout/HorizontalMultiLevelHierarchy"/>
    <dgm:cxn modelId="{B5266680-557D-4330-8315-791C163C1A95}" type="presParOf" srcId="{43C71896-C942-4B4E-BDD2-15D73B046A1D}" destId="{14DA21C3-AB78-4545-996A-C21E48ADD855}" srcOrd="0" destOrd="0" presId="urn:microsoft.com/office/officeart/2008/layout/HorizontalMultiLevelHierarchy"/>
    <dgm:cxn modelId="{BE2C9EF9-89CE-4EF8-BD10-4DAF68722ED5}" type="presParOf" srcId="{9DEB96C3-5284-4FAC-9DC6-EA972F61A347}" destId="{D4EA0B4C-5CDB-4535-AB5B-F05F02F8CCFB}" srcOrd="5" destOrd="0" presId="urn:microsoft.com/office/officeart/2008/layout/HorizontalMultiLevelHierarchy"/>
    <dgm:cxn modelId="{73EF3DDB-AA16-4134-8B47-D1B8965983C2}" type="presParOf" srcId="{D4EA0B4C-5CDB-4535-AB5B-F05F02F8CCFB}" destId="{DAD53B02-B74C-44FA-BD79-26735925FDD9}" srcOrd="0" destOrd="0" presId="urn:microsoft.com/office/officeart/2008/layout/HorizontalMultiLevelHierarchy"/>
    <dgm:cxn modelId="{69F50AF2-2679-4019-BF07-6C6F16959D66}" type="presParOf" srcId="{D4EA0B4C-5CDB-4535-AB5B-F05F02F8CCFB}" destId="{A81DB337-B24A-4DE2-96D6-A01B8AA4D75B}" srcOrd="1" destOrd="0" presId="urn:microsoft.com/office/officeart/2008/layout/HorizontalMultiLevelHierarchy"/>
    <dgm:cxn modelId="{78FFD77F-78DA-40B6-BDA4-EC373D220284}" type="presParOf" srcId="{9DEB96C3-5284-4FAC-9DC6-EA972F61A347}" destId="{78858A87-E637-4E3B-BCDD-2143D8F5DFEE}" srcOrd="6" destOrd="0" presId="urn:microsoft.com/office/officeart/2008/layout/HorizontalMultiLevelHierarchy"/>
    <dgm:cxn modelId="{427BDB7B-9812-423F-AC64-7B411703E74F}" type="presParOf" srcId="{78858A87-E637-4E3B-BCDD-2143D8F5DFEE}" destId="{A5A0070D-862E-4FEC-86FD-C65AB3FB522C}" srcOrd="0" destOrd="0" presId="urn:microsoft.com/office/officeart/2008/layout/HorizontalMultiLevelHierarchy"/>
    <dgm:cxn modelId="{C64F2A3F-0FEE-4895-8888-CBFBFA773BE6}" type="presParOf" srcId="{9DEB96C3-5284-4FAC-9DC6-EA972F61A347}" destId="{9BA1E85A-F7FA-4438-B7CD-C4F95A6B4F57}" srcOrd="7" destOrd="0" presId="urn:microsoft.com/office/officeart/2008/layout/HorizontalMultiLevelHierarchy"/>
    <dgm:cxn modelId="{E39F3632-9F53-4D52-92A8-3A649190282C}" type="presParOf" srcId="{9BA1E85A-F7FA-4438-B7CD-C4F95A6B4F57}" destId="{9503221E-12F0-42D1-8933-8FAF1D3F81B7}" srcOrd="0" destOrd="0" presId="urn:microsoft.com/office/officeart/2008/layout/HorizontalMultiLevelHierarchy"/>
    <dgm:cxn modelId="{AE60623A-237C-4D13-BDBB-A201F325D285}" type="presParOf" srcId="{9BA1E85A-F7FA-4438-B7CD-C4F95A6B4F57}" destId="{E96DCF73-8B78-4685-A84A-1450CFD9BF5D}" srcOrd="1" destOrd="0" presId="urn:microsoft.com/office/officeart/2008/layout/HorizontalMultiLevelHierarchy"/>
    <dgm:cxn modelId="{33FECFE1-D7E1-4F8E-B01F-56FC027D4FE9}" type="presParOf" srcId="{9DEB96C3-5284-4FAC-9DC6-EA972F61A347}" destId="{DC034AA0-76F7-426E-9A37-952390E96962}" srcOrd="8" destOrd="0" presId="urn:microsoft.com/office/officeart/2008/layout/HorizontalMultiLevelHierarchy"/>
    <dgm:cxn modelId="{D9E14FA4-88C3-4F08-AC3D-D388584241F0}" type="presParOf" srcId="{DC034AA0-76F7-426E-9A37-952390E96962}" destId="{9DB6D141-A8CD-4AFE-84AF-49B85C34B4D9}" srcOrd="0" destOrd="0" presId="urn:microsoft.com/office/officeart/2008/layout/HorizontalMultiLevelHierarchy"/>
    <dgm:cxn modelId="{F13ACBB5-5353-4694-8E08-2C1599801DA9}" type="presParOf" srcId="{9DEB96C3-5284-4FAC-9DC6-EA972F61A347}" destId="{587C938A-2BF5-4C70-9E00-6EF8E2A79212}" srcOrd="9" destOrd="0" presId="urn:microsoft.com/office/officeart/2008/layout/HorizontalMultiLevelHierarchy"/>
    <dgm:cxn modelId="{216C6380-010F-495C-9A7A-D9C8BD4AAF45}" type="presParOf" srcId="{587C938A-2BF5-4C70-9E00-6EF8E2A79212}" destId="{FFA592FC-28D1-41AE-9A97-1701C8959F37}" srcOrd="0" destOrd="0" presId="urn:microsoft.com/office/officeart/2008/layout/HorizontalMultiLevelHierarchy"/>
    <dgm:cxn modelId="{455EA743-9BF7-4BA4-999C-EA3B8325A3BC}" type="presParOf" srcId="{587C938A-2BF5-4C70-9E00-6EF8E2A79212}" destId="{064E37A3-F5D3-475F-9900-E8F884F5146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4FF40E-1BF7-482F-9AFC-96F4695226F1}" type="doc">
      <dgm:prSet loTypeId="urn:microsoft.com/office/officeart/2005/8/layout/orgChart1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B3E6A94A-6D65-4290-8973-00D82ADBBCDE}">
      <dgm:prSet phldrT="[Текст]" custT="1"/>
      <dgm:spPr/>
      <dgm:t>
        <a:bodyPr/>
        <a:lstStyle/>
        <a:p>
          <a:r>
            <a:rPr lang="uk-UA" sz="2000" dirty="0" smtClean="0"/>
            <a:t>Органічні  добрива</a:t>
          </a:r>
          <a:endParaRPr lang="uk-UA" sz="2000" dirty="0"/>
        </a:p>
      </dgm:t>
    </dgm:pt>
    <dgm:pt modelId="{16292606-EEAC-460E-A107-A454ED1E02B2}" type="parTrans" cxnId="{42F8D38C-9269-4ABA-9D43-0E35802721AB}">
      <dgm:prSet/>
      <dgm:spPr/>
      <dgm:t>
        <a:bodyPr/>
        <a:lstStyle/>
        <a:p>
          <a:endParaRPr lang="uk-UA" sz="2000"/>
        </a:p>
      </dgm:t>
    </dgm:pt>
    <dgm:pt modelId="{01C45A44-2F60-4D04-ABAC-7A22B741F9BE}" type="sibTrans" cxnId="{42F8D38C-9269-4ABA-9D43-0E35802721AB}">
      <dgm:prSet/>
      <dgm:spPr/>
      <dgm:t>
        <a:bodyPr/>
        <a:lstStyle/>
        <a:p>
          <a:endParaRPr lang="uk-UA" sz="2000"/>
        </a:p>
      </dgm:t>
    </dgm:pt>
    <dgm:pt modelId="{FB29A368-79BE-461C-9B30-79478A1C1298}">
      <dgm:prSet phldrT="[Текст]" custT="1"/>
      <dgm:spPr/>
      <dgm:t>
        <a:bodyPr/>
        <a:lstStyle/>
        <a:p>
          <a:r>
            <a:rPr lang="uk-UA" sz="2000" dirty="0" smtClean="0"/>
            <a:t>Гній</a:t>
          </a:r>
          <a:endParaRPr lang="uk-UA" sz="2000" dirty="0"/>
        </a:p>
      </dgm:t>
    </dgm:pt>
    <dgm:pt modelId="{AC096E8C-8EAC-46FF-BED1-0C65F7932EC4}" type="parTrans" cxnId="{6636F730-4431-40C8-9A76-F224EE7A5119}">
      <dgm:prSet/>
      <dgm:spPr/>
      <dgm:t>
        <a:bodyPr/>
        <a:lstStyle/>
        <a:p>
          <a:endParaRPr lang="uk-UA" sz="2000"/>
        </a:p>
      </dgm:t>
    </dgm:pt>
    <dgm:pt modelId="{480A0598-9C04-4242-848C-D3F545ADDD9A}" type="sibTrans" cxnId="{6636F730-4431-40C8-9A76-F224EE7A5119}">
      <dgm:prSet/>
      <dgm:spPr/>
      <dgm:t>
        <a:bodyPr/>
        <a:lstStyle/>
        <a:p>
          <a:endParaRPr lang="uk-UA" sz="2000"/>
        </a:p>
      </dgm:t>
    </dgm:pt>
    <dgm:pt modelId="{DA5EA42F-69A4-49BC-9D16-3014B9CEA528}">
      <dgm:prSet phldrT="[Текст]" custT="1"/>
      <dgm:spPr/>
      <dgm:t>
        <a:bodyPr/>
        <a:lstStyle/>
        <a:p>
          <a:r>
            <a:rPr lang="uk-UA" sz="2000" dirty="0" smtClean="0"/>
            <a:t>Торф</a:t>
          </a:r>
          <a:endParaRPr lang="uk-UA" sz="2000" dirty="0"/>
        </a:p>
      </dgm:t>
    </dgm:pt>
    <dgm:pt modelId="{7350D12D-B3BA-44BB-8CD7-BCFC35ECA21C}" type="parTrans" cxnId="{40175A83-1F62-4E9E-843A-D547B9F159C4}">
      <dgm:prSet/>
      <dgm:spPr/>
      <dgm:t>
        <a:bodyPr/>
        <a:lstStyle/>
        <a:p>
          <a:endParaRPr lang="uk-UA" sz="2000"/>
        </a:p>
      </dgm:t>
    </dgm:pt>
    <dgm:pt modelId="{B481CA0C-9BD4-4388-A472-530E560974E1}" type="sibTrans" cxnId="{40175A83-1F62-4E9E-843A-D547B9F159C4}">
      <dgm:prSet/>
      <dgm:spPr/>
      <dgm:t>
        <a:bodyPr/>
        <a:lstStyle/>
        <a:p>
          <a:endParaRPr lang="uk-UA" sz="2000"/>
        </a:p>
      </dgm:t>
    </dgm:pt>
    <dgm:pt modelId="{631E9FCD-8840-4F5C-B74D-AF6B3414A86F}">
      <dgm:prSet phldrT="[Текст]" custT="1"/>
      <dgm:spPr/>
      <dgm:t>
        <a:bodyPr/>
        <a:lstStyle/>
        <a:p>
          <a:r>
            <a:rPr lang="uk-UA" sz="2000" dirty="0" smtClean="0"/>
            <a:t>Гноївку</a:t>
          </a:r>
          <a:endParaRPr lang="uk-UA" sz="2000" dirty="0"/>
        </a:p>
      </dgm:t>
    </dgm:pt>
    <dgm:pt modelId="{1BE675A4-DA3B-4BA6-A289-FC5714952CAB}" type="parTrans" cxnId="{30177A24-E19A-4C63-9E5F-59480752EC2C}">
      <dgm:prSet/>
      <dgm:spPr/>
      <dgm:t>
        <a:bodyPr/>
        <a:lstStyle/>
        <a:p>
          <a:endParaRPr lang="uk-UA" sz="2000"/>
        </a:p>
      </dgm:t>
    </dgm:pt>
    <dgm:pt modelId="{65BF7DE9-954E-4365-BD14-79D56E1EAED1}" type="sibTrans" cxnId="{30177A24-E19A-4C63-9E5F-59480752EC2C}">
      <dgm:prSet/>
      <dgm:spPr/>
      <dgm:t>
        <a:bodyPr/>
        <a:lstStyle/>
        <a:p>
          <a:endParaRPr lang="uk-UA" sz="2000"/>
        </a:p>
      </dgm:t>
    </dgm:pt>
    <dgm:pt modelId="{4D70BB1D-96A7-4CA2-994D-958ABA3E9DCA}">
      <dgm:prSet custT="1"/>
      <dgm:spPr/>
      <dgm:t>
        <a:bodyPr/>
        <a:lstStyle/>
        <a:p>
          <a:r>
            <a:rPr lang="uk-UA" sz="2000" dirty="0" smtClean="0"/>
            <a:t>Верховий - ступінь розкладності 20…40 %</a:t>
          </a:r>
          <a:endParaRPr lang="uk-UA" sz="2000" dirty="0"/>
        </a:p>
      </dgm:t>
    </dgm:pt>
    <dgm:pt modelId="{D9A9143D-57D3-495F-B1FA-DAC5E631521B}" type="parTrans" cxnId="{0BCA98F6-DCE3-44DC-8E6B-AC4198E052B9}">
      <dgm:prSet/>
      <dgm:spPr/>
      <dgm:t>
        <a:bodyPr/>
        <a:lstStyle/>
        <a:p>
          <a:endParaRPr lang="uk-UA" sz="2000"/>
        </a:p>
      </dgm:t>
    </dgm:pt>
    <dgm:pt modelId="{5663D876-1506-461B-AC04-3E7678E6A342}" type="sibTrans" cxnId="{0BCA98F6-DCE3-44DC-8E6B-AC4198E052B9}">
      <dgm:prSet/>
      <dgm:spPr/>
      <dgm:t>
        <a:bodyPr/>
        <a:lstStyle/>
        <a:p>
          <a:endParaRPr lang="uk-UA" sz="2000"/>
        </a:p>
      </dgm:t>
    </dgm:pt>
    <dgm:pt modelId="{57FCA498-40F0-4283-AC98-4F82FDDAC597}">
      <dgm:prSet custT="1"/>
      <dgm:spPr/>
      <dgm:t>
        <a:bodyPr/>
        <a:lstStyle/>
        <a:p>
          <a:r>
            <a:rPr lang="uk-UA" sz="2000" dirty="0" smtClean="0"/>
            <a:t>Низинний - ступінь розкладності до 60%</a:t>
          </a:r>
          <a:endParaRPr lang="uk-UA" sz="2000" dirty="0"/>
        </a:p>
      </dgm:t>
    </dgm:pt>
    <dgm:pt modelId="{ABAC15C8-FE9A-4353-A7E0-C23923261B16}" type="parTrans" cxnId="{775532F7-95D8-4711-939F-772DAD478F89}">
      <dgm:prSet/>
      <dgm:spPr/>
      <dgm:t>
        <a:bodyPr/>
        <a:lstStyle/>
        <a:p>
          <a:endParaRPr lang="uk-UA" sz="2000"/>
        </a:p>
      </dgm:t>
    </dgm:pt>
    <dgm:pt modelId="{B80E589C-6D45-427E-8AF9-92C53E645BD5}" type="sibTrans" cxnId="{775532F7-95D8-4711-939F-772DAD478F89}">
      <dgm:prSet/>
      <dgm:spPr/>
      <dgm:t>
        <a:bodyPr/>
        <a:lstStyle/>
        <a:p>
          <a:endParaRPr lang="uk-UA" sz="2000"/>
        </a:p>
      </dgm:t>
    </dgm:pt>
    <dgm:pt modelId="{35221A77-130A-40C7-B42B-B1919893BCB8}">
      <dgm:prSet phldrT="[Текст]" custT="1"/>
      <dgm:spPr/>
      <dgm:t>
        <a:bodyPr/>
        <a:lstStyle/>
        <a:p>
          <a:r>
            <a:rPr lang="uk-UA" sz="2000" dirty="0" smtClean="0"/>
            <a:t>Сидерати</a:t>
          </a:r>
          <a:endParaRPr lang="uk-UA" sz="2000" dirty="0"/>
        </a:p>
      </dgm:t>
    </dgm:pt>
    <dgm:pt modelId="{BD9533DC-2257-4082-A0AE-E40FD900E6FD}" type="parTrans" cxnId="{556B102F-9C6D-46D5-B7FD-7799554089FB}">
      <dgm:prSet/>
      <dgm:spPr/>
      <dgm:t>
        <a:bodyPr/>
        <a:lstStyle/>
        <a:p>
          <a:endParaRPr lang="ru-RU"/>
        </a:p>
      </dgm:t>
    </dgm:pt>
    <dgm:pt modelId="{7C693963-AA41-4405-B570-4D56AA00D561}" type="sibTrans" cxnId="{556B102F-9C6D-46D5-B7FD-7799554089FB}">
      <dgm:prSet/>
      <dgm:spPr/>
      <dgm:t>
        <a:bodyPr/>
        <a:lstStyle/>
        <a:p>
          <a:endParaRPr lang="ru-RU"/>
        </a:p>
      </dgm:t>
    </dgm:pt>
    <dgm:pt modelId="{CE8FE348-F4FE-48E7-860E-FDFFAF66D855}">
      <dgm:prSet phldrT="[Текст]" custT="1"/>
      <dgm:spPr/>
      <dgm:t>
        <a:bodyPr/>
        <a:lstStyle/>
        <a:p>
          <a:r>
            <a:rPr lang="uk-UA" sz="2000" dirty="0" smtClean="0"/>
            <a:t>Інша органіка</a:t>
          </a:r>
          <a:endParaRPr lang="uk-UA" sz="2000" dirty="0"/>
        </a:p>
      </dgm:t>
    </dgm:pt>
    <dgm:pt modelId="{C67233C9-927B-494B-AB79-FCC29837F2C8}" type="parTrans" cxnId="{CBA87D88-3C46-4AC4-9E10-AEF5C9557298}">
      <dgm:prSet/>
      <dgm:spPr/>
      <dgm:t>
        <a:bodyPr/>
        <a:lstStyle/>
        <a:p>
          <a:endParaRPr lang="ru-RU"/>
        </a:p>
      </dgm:t>
    </dgm:pt>
    <dgm:pt modelId="{35253DEE-930A-412C-9DFE-4EA6941AEDEB}" type="sibTrans" cxnId="{CBA87D88-3C46-4AC4-9E10-AEF5C9557298}">
      <dgm:prSet/>
      <dgm:spPr/>
      <dgm:t>
        <a:bodyPr/>
        <a:lstStyle/>
        <a:p>
          <a:endParaRPr lang="ru-RU"/>
        </a:p>
      </dgm:t>
    </dgm:pt>
    <dgm:pt modelId="{2317BD96-62A5-4E86-81F5-683ED768EAC9}" type="pres">
      <dgm:prSet presAssocID="{834FF40E-1BF7-482F-9AFC-96F4695226F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21403F6A-1114-478E-A1E6-9133DC0FB7FD}" type="pres">
      <dgm:prSet presAssocID="{B3E6A94A-6D65-4290-8973-00D82ADBBCDE}" presName="hierRoot1" presStyleCnt="0">
        <dgm:presLayoutVars>
          <dgm:hierBranch val="init"/>
        </dgm:presLayoutVars>
      </dgm:prSet>
      <dgm:spPr/>
    </dgm:pt>
    <dgm:pt modelId="{F45685B9-281C-41CA-8EBD-1295F5DC7100}" type="pres">
      <dgm:prSet presAssocID="{B3E6A94A-6D65-4290-8973-00D82ADBBCDE}" presName="rootComposite1" presStyleCnt="0"/>
      <dgm:spPr/>
    </dgm:pt>
    <dgm:pt modelId="{55D89BCB-BB46-41F7-B4A2-D4D71FCCEE4A}" type="pres">
      <dgm:prSet presAssocID="{B3E6A94A-6D65-4290-8973-00D82ADBBCDE}" presName="rootText1" presStyleLbl="node0" presStyleIdx="0" presStyleCnt="1" custScaleX="25843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D16DFB0-236E-4217-931C-06862D3D295D}" type="pres">
      <dgm:prSet presAssocID="{B3E6A94A-6D65-4290-8973-00D82ADBBCDE}" presName="rootConnector1" presStyleLbl="node1" presStyleIdx="0" presStyleCnt="0"/>
      <dgm:spPr/>
      <dgm:t>
        <a:bodyPr/>
        <a:lstStyle/>
        <a:p>
          <a:endParaRPr lang="uk-UA"/>
        </a:p>
      </dgm:t>
    </dgm:pt>
    <dgm:pt modelId="{7A786122-E7BE-46AA-B1CC-565D7328902C}" type="pres">
      <dgm:prSet presAssocID="{B3E6A94A-6D65-4290-8973-00D82ADBBCDE}" presName="hierChild2" presStyleCnt="0"/>
      <dgm:spPr/>
    </dgm:pt>
    <dgm:pt modelId="{C0E6479A-8ADB-4D08-BAA8-2C7309FA58EC}" type="pres">
      <dgm:prSet presAssocID="{AC096E8C-8EAC-46FF-BED1-0C65F7932EC4}" presName="Name37" presStyleLbl="parChTrans1D2" presStyleIdx="0" presStyleCnt="5"/>
      <dgm:spPr/>
      <dgm:t>
        <a:bodyPr/>
        <a:lstStyle/>
        <a:p>
          <a:endParaRPr lang="uk-UA"/>
        </a:p>
      </dgm:t>
    </dgm:pt>
    <dgm:pt modelId="{7F9C0F8F-D7F8-4518-9863-C2C5A6306D4D}" type="pres">
      <dgm:prSet presAssocID="{FB29A368-79BE-461C-9B30-79478A1C1298}" presName="hierRoot2" presStyleCnt="0">
        <dgm:presLayoutVars>
          <dgm:hierBranch val="init"/>
        </dgm:presLayoutVars>
      </dgm:prSet>
      <dgm:spPr/>
    </dgm:pt>
    <dgm:pt modelId="{13C8F994-9962-4CD5-8A55-E5A97D3C7F8F}" type="pres">
      <dgm:prSet presAssocID="{FB29A368-79BE-461C-9B30-79478A1C1298}" presName="rootComposite" presStyleCnt="0"/>
      <dgm:spPr/>
    </dgm:pt>
    <dgm:pt modelId="{741E6D01-C08F-44B1-A99D-3154201AAC30}" type="pres">
      <dgm:prSet presAssocID="{FB29A368-79BE-461C-9B30-79478A1C1298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1B875CA-3D7D-4F6D-863E-7F4C0566AA3B}" type="pres">
      <dgm:prSet presAssocID="{FB29A368-79BE-461C-9B30-79478A1C1298}" presName="rootConnector" presStyleLbl="node2" presStyleIdx="0" presStyleCnt="5"/>
      <dgm:spPr/>
      <dgm:t>
        <a:bodyPr/>
        <a:lstStyle/>
        <a:p>
          <a:endParaRPr lang="uk-UA"/>
        </a:p>
      </dgm:t>
    </dgm:pt>
    <dgm:pt modelId="{DFACF40B-DB94-4992-B88D-C3F61D65BF75}" type="pres">
      <dgm:prSet presAssocID="{FB29A368-79BE-461C-9B30-79478A1C1298}" presName="hierChild4" presStyleCnt="0"/>
      <dgm:spPr/>
    </dgm:pt>
    <dgm:pt modelId="{F416D9E1-1802-45C4-8F15-2A3201473EBB}" type="pres">
      <dgm:prSet presAssocID="{FB29A368-79BE-461C-9B30-79478A1C1298}" presName="hierChild5" presStyleCnt="0"/>
      <dgm:spPr/>
    </dgm:pt>
    <dgm:pt modelId="{8046B316-56A6-4F38-BF75-29695FF82B3E}" type="pres">
      <dgm:prSet presAssocID="{7350D12D-B3BA-44BB-8CD7-BCFC35ECA21C}" presName="Name37" presStyleLbl="parChTrans1D2" presStyleIdx="1" presStyleCnt="5"/>
      <dgm:spPr/>
      <dgm:t>
        <a:bodyPr/>
        <a:lstStyle/>
        <a:p>
          <a:endParaRPr lang="uk-UA"/>
        </a:p>
      </dgm:t>
    </dgm:pt>
    <dgm:pt modelId="{8E40515B-8A40-4B28-8807-0633D7DBCF7F}" type="pres">
      <dgm:prSet presAssocID="{DA5EA42F-69A4-49BC-9D16-3014B9CEA528}" presName="hierRoot2" presStyleCnt="0">
        <dgm:presLayoutVars>
          <dgm:hierBranch val="init"/>
        </dgm:presLayoutVars>
      </dgm:prSet>
      <dgm:spPr/>
    </dgm:pt>
    <dgm:pt modelId="{DFF2E1E3-227C-4B17-B7C7-86919CD4F841}" type="pres">
      <dgm:prSet presAssocID="{DA5EA42F-69A4-49BC-9D16-3014B9CEA528}" presName="rootComposite" presStyleCnt="0"/>
      <dgm:spPr/>
    </dgm:pt>
    <dgm:pt modelId="{63BF6B6D-5BBF-467B-9A36-C285A3C7DAB9}" type="pres">
      <dgm:prSet presAssocID="{DA5EA42F-69A4-49BC-9D16-3014B9CEA528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441513D-957F-420C-BFCE-83F15B054D94}" type="pres">
      <dgm:prSet presAssocID="{DA5EA42F-69A4-49BC-9D16-3014B9CEA528}" presName="rootConnector" presStyleLbl="node2" presStyleIdx="1" presStyleCnt="5"/>
      <dgm:spPr/>
      <dgm:t>
        <a:bodyPr/>
        <a:lstStyle/>
        <a:p>
          <a:endParaRPr lang="uk-UA"/>
        </a:p>
      </dgm:t>
    </dgm:pt>
    <dgm:pt modelId="{2032F7BE-13D5-4E03-BDA3-7BAE8AE317B5}" type="pres">
      <dgm:prSet presAssocID="{DA5EA42F-69A4-49BC-9D16-3014B9CEA528}" presName="hierChild4" presStyleCnt="0"/>
      <dgm:spPr/>
    </dgm:pt>
    <dgm:pt modelId="{6C127003-2DF9-47AA-9F0B-2FEED917E17E}" type="pres">
      <dgm:prSet presAssocID="{D9A9143D-57D3-495F-B1FA-DAC5E631521B}" presName="Name37" presStyleLbl="parChTrans1D3" presStyleIdx="0" presStyleCnt="2"/>
      <dgm:spPr/>
      <dgm:t>
        <a:bodyPr/>
        <a:lstStyle/>
        <a:p>
          <a:endParaRPr lang="uk-UA"/>
        </a:p>
      </dgm:t>
    </dgm:pt>
    <dgm:pt modelId="{A04BB249-08F6-4B07-8C35-8A0F15FE2332}" type="pres">
      <dgm:prSet presAssocID="{4D70BB1D-96A7-4CA2-994D-958ABA3E9DCA}" presName="hierRoot2" presStyleCnt="0">
        <dgm:presLayoutVars>
          <dgm:hierBranch val="init"/>
        </dgm:presLayoutVars>
      </dgm:prSet>
      <dgm:spPr/>
    </dgm:pt>
    <dgm:pt modelId="{2F9C850A-0078-4A3B-9E49-48122B74C6FF}" type="pres">
      <dgm:prSet presAssocID="{4D70BB1D-96A7-4CA2-994D-958ABA3E9DCA}" presName="rootComposite" presStyleCnt="0"/>
      <dgm:spPr/>
    </dgm:pt>
    <dgm:pt modelId="{D4137D18-57E6-4507-8D72-C82FEABD2ECC}" type="pres">
      <dgm:prSet presAssocID="{4D70BB1D-96A7-4CA2-994D-958ABA3E9DCA}" presName="rootText" presStyleLbl="node3" presStyleIdx="0" presStyleCnt="2" custScaleX="20152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AE868D1-F29F-49EC-B6ED-FEBC3DAB22D4}" type="pres">
      <dgm:prSet presAssocID="{4D70BB1D-96A7-4CA2-994D-958ABA3E9DCA}" presName="rootConnector" presStyleLbl="node3" presStyleIdx="0" presStyleCnt="2"/>
      <dgm:spPr/>
      <dgm:t>
        <a:bodyPr/>
        <a:lstStyle/>
        <a:p>
          <a:endParaRPr lang="uk-UA"/>
        </a:p>
      </dgm:t>
    </dgm:pt>
    <dgm:pt modelId="{DC1D9830-0B69-40C3-B932-68AEC957C73A}" type="pres">
      <dgm:prSet presAssocID="{4D70BB1D-96A7-4CA2-994D-958ABA3E9DCA}" presName="hierChild4" presStyleCnt="0"/>
      <dgm:spPr/>
    </dgm:pt>
    <dgm:pt modelId="{872D8BFC-F22C-44F6-916A-43BBB0D4F5CF}" type="pres">
      <dgm:prSet presAssocID="{4D70BB1D-96A7-4CA2-994D-958ABA3E9DCA}" presName="hierChild5" presStyleCnt="0"/>
      <dgm:spPr/>
    </dgm:pt>
    <dgm:pt modelId="{71C5BFC4-D572-4B24-B113-827AB8E87B33}" type="pres">
      <dgm:prSet presAssocID="{ABAC15C8-FE9A-4353-A7E0-C23923261B16}" presName="Name37" presStyleLbl="parChTrans1D3" presStyleIdx="1" presStyleCnt="2"/>
      <dgm:spPr/>
      <dgm:t>
        <a:bodyPr/>
        <a:lstStyle/>
        <a:p>
          <a:endParaRPr lang="uk-UA"/>
        </a:p>
      </dgm:t>
    </dgm:pt>
    <dgm:pt modelId="{1B07A307-CF57-4257-8F49-E758A50CF283}" type="pres">
      <dgm:prSet presAssocID="{57FCA498-40F0-4283-AC98-4F82FDDAC597}" presName="hierRoot2" presStyleCnt="0">
        <dgm:presLayoutVars>
          <dgm:hierBranch val="init"/>
        </dgm:presLayoutVars>
      </dgm:prSet>
      <dgm:spPr/>
    </dgm:pt>
    <dgm:pt modelId="{C81A0BAB-8419-46C9-BCFC-27AE6B37F811}" type="pres">
      <dgm:prSet presAssocID="{57FCA498-40F0-4283-AC98-4F82FDDAC597}" presName="rootComposite" presStyleCnt="0"/>
      <dgm:spPr/>
    </dgm:pt>
    <dgm:pt modelId="{A8C2DF46-CE69-402C-BFE7-6F9943385589}" type="pres">
      <dgm:prSet presAssocID="{57FCA498-40F0-4283-AC98-4F82FDDAC597}" presName="rootText" presStyleLbl="node3" presStyleIdx="1" presStyleCnt="2" custScaleX="20152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FDC9AC7-4D11-4A15-A322-C66EFEB7718F}" type="pres">
      <dgm:prSet presAssocID="{57FCA498-40F0-4283-AC98-4F82FDDAC597}" presName="rootConnector" presStyleLbl="node3" presStyleIdx="1" presStyleCnt="2"/>
      <dgm:spPr/>
      <dgm:t>
        <a:bodyPr/>
        <a:lstStyle/>
        <a:p>
          <a:endParaRPr lang="uk-UA"/>
        </a:p>
      </dgm:t>
    </dgm:pt>
    <dgm:pt modelId="{A2C81549-4C77-4E04-8DAA-569490B6D9D7}" type="pres">
      <dgm:prSet presAssocID="{57FCA498-40F0-4283-AC98-4F82FDDAC597}" presName="hierChild4" presStyleCnt="0"/>
      <dgm:spPr/>
    </dgm:pt>
    <dgm:pt modelId="{156A7E89-F0EC-4D20-A409-14758C876859}" type="pres">
      <dgm:prSet presAssocID="{57FCA498-40F0-4283-AC98-4F82FDDAC597}" presName="hierChild5" presStyleCnt="0"/>
      <dgm:spPr/>
    </dgm:pt>
    <dgm:pt modelId="{46BA619E-D69B-4EBB-B86F-A480B678FB6E}" type="pres">
      <dgm:prSet presAssocID="{DA5EA42F-69A4-49BC-9D16-3014B9CEA528}" presName="hierChild5" presStyleCnt="0"/>
      <dgm:spPr/>
    </dgm:pt>
    <dgm:pt modelId="{5EFB3BCD-BE0E-429A-B2E5-A0CE59BFF26F}" type="pres">
      <dgm:prSet presAssocID="{1BE675A4-DA3B-4BA6-A289-FC5714952CAB}" presName="Name37" presStyleLbl="parChTrans1D2" presStyleIdx="2" presStyleCnt="5"/>
      <dgm:spPr/>
      <dgm:t>
        <a:bodyPr/>
        <a:lstStyle/>
        <a:p>
          <a:endParaRPr lang="uk-UA"/>
        </a:p>
      </dgm:t>
    </dgm:pt>
    <dgm:pt modelId="{DE7623F0-671D-4CA2-8005-C877C0459D86}" type="pres">
      <dgm:prSet presAssocID="{631E9FCD-8840-4F5C-B74D-AF6B3414A86F}" presName="hierRoot2" presStyleCnt="0">
        <dgm:presLayoutVars>
          <dgm:hierBranch val="init"/>
        </dgm:presLayoutVars>
      </dgm:prSet>
      <dgm:spPr/>
    </dgm:pt>
    <dgm:pt modelId="{368388CC-4DE7-4542-85FF-9C3B735093A6}" type="pres">
      <dgm:prSet presAssocID="{631E9FCD-8840-4F5C-B74D-AF6B3414A86F}" presName="rootComposite" presStyleCnt="0"/>
      <dgm:spPr/>
    </dgm:pt>
    <dgm:pt modelId="{5625BA90-1F8B-4CFE-9148-3DEB1543F693}" type="pres">
      <dgm:prSet presAssocID="{631E9FCD-8840-4F5C-B74D-AF6B3414A86F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B472358-A8E5-4E76-A797-A69FFD57291C}" type="pres">
      <dgm:prSet presAssocID="{631E9FCD-8840-4F5C-B74D-AF6B3414A86F}" presName="rootConnector" presStyleLbl="node2" presStyleIdx="2" presStyleCnt="5"/>
      <dgm:spPr/>
      <dgm:t>
        <a:bodyPr/>
        <a:lstStyle/>
        <a:p>
          <a:endParaRPr lang="uk-UA"/>
        </a:p>
      </dgm:t>
    </dgm:pt>
    <dgm:pt modelId="{12636B0E-B7FD-4A34-8208-0D5A5A42397E}" type="pres">
      <dgm:prSet presAssocID="{631E9FCD-8840-4F5C-B74D-AF6B3414A86F}" presName="hierChild4" presStyleCnt="0"/>
      <dgm:spPr/>
    </dgm:pt>
    <dgm:pt modelId="{C7188398-F29B-44A2-9BF2-C397408EBF4C}" type="pres">
      <dgm:prSet presAssocID="{631E9FCD-8840-4F5C-B74D-AF6B3414A86F}" presName="hierChild5" presStyleCnt="0"/>
      <dgm:spPr/>
    </dgm:pt>
    <dgm:pt modelId="{977A3C70-7938-4698-931B-103B94E6F841}" type="pres">
      <dgm:prSet presAssocID="{BD9533DC-2257-4082-A0AE-E40FD900E6FD}" presName="Name37" presStyleLbl="parChTrans1D2" presStyleIdx="3" presStyleCnt="5"/>
      <dgm:spPr/>
      <dgm:t>
        <a:bodyPr/>
        <a:lstStyle/>
        <a:p>
          <a:endParaRPr lang="ru-RU"/>
        </a:p>
      </dgm:t>
    </dgm:pt>
    <dgm:pt modelId="{D7C83056-72C5-44A5-888D-2A4D018A1371}" type="pres">
      <dgm:prSet presAssocID="{35221A77-130A-40C7-B42B-B1919893BCB8}" presName="hierRoot2" presStyleCnt="0">
        <dgm:presLayoutVars>
          <dgm:hierBranch val="init"/>
        </dgm:presLayoutVars>
      </dgm:prSet>
      <dgm:spPr/>
    </dgm:pt>
    <dgm:pt modelId="{00650BE7-501E-4DCC-AEC7-0FE91EC467B0}" type="pres">
      <dgm:prSet presAssocID="{35221A77-130A-40C7-B42B-B1919893BCB8}" presName="rootComposite" presStyleCnt="0"/>
      <dgm:spPr/>
    </dgm:pt>
    <dgm:pt modelId="{AE872646-9727-46E0-B30A-50D9066C64BD}" type="pres">
      <dgm:prSet presAssocID="{35221A77-130A-40C7-B42B-B1919893BCB8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02F0B9-8422-41B5-A1C4-DBD06C6E7137}" type="pres">
      <dgm:prSet presAssocID="{35221A77-130A-40C7-B42B-B1919893BCB8}" presName="rootConnector" presStyleLbl="node2" presStyleIdx="3" presStyleCnt="5"/>
      <dgm:spPr/>
      <dgm:t>
        <a:bodyPr/>
        <a:lstStyle/>
        <a:p>
          <a:endParaRPr lang="ru-RU"/>
        </a:p>
      </dgm:t>
    </dgm:pt>
    <dgm:pt modelId="{B5E0F5A8-FC69-4D26-B5D4-45430CE3E572}" type="pres">
      <dgm:prSet presAssocID="{35221A77-130A-40C7-B42B-B1919893BCB8}" presName="hierChild4" presStyleCnt="0"/>
      <dgm:spPr/>
    </dgm:pt>
    <dgm:pt modelId="{78E9203D-D5C6-42A2-ABDA-AF16CDD9280D}" type="pres">
      <dgm:prSet presAssocID="{35221A77-130A-40C7-B42B-B1919893BCB8}" presName="hierChild5" presStyleCnt="0"/>
      <dgm:spPr/>
    </dgm:pt>
    <dgm:pt modelId="{42AD26C8-7567-4152-A2D8-E5BA8BC2096E}" type="pres">
      <dgm:prSet presAssocID="{C67233C9-927B-494B-AB79-FCC29837F2C8}" presName="Name37" presStyleLbl="parChTrans1D2" presStyleIdx="4" presStyleCnt="5"/>
      <dgm:spPr/>
      <dgm:t>
        <a:bodyPr/>
        <a:lstStyle/>
        <a:p>
          <a:endParaRPr lang="ru-RU"/>
        </a:p>
      </dgm:t>
    </dgm:pt>
    <dgm:pt modelId="{555C8F09-68D0-489E-88A2-53CEA5019F4E}" type="pres">
      <dgm:prSet presAssocID="{CE8FE348-F4FE-48E7-860E-FDFFAF66D855}" presName="hierRoot2" presStyleCnt="0">
        <dgm:presLayoutVars>
          <dgm:hierBranch val="init"/>
        </dgm:presLayoutVars>
      </dgm:prSet>
      <dgm:spPr/>
    </dgm:pt>
    <dgm:pt modelId="{DEC96B6D-86A9-422E-BD94-53083294084D}" type="pres">
      <dgm:prSet presAssocID="{CE8FE348-F4FE-48E7-860E-FDFFAF66D855}" presName="rootComposite" presStyleCnt="0"/>
      <dgm:spPr/>
    </dgm:pt>
    <dgm:pt modelId="{EF467A27-2E96-4AB0-A303-4D8BACAA581D}" type="pres">
      <dgm:prSet presAssocID="{CE8FE348-F4FE-48E7-860E-FDFFAF66D855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4D8817-FDBA-4B3B-87C9-8E8D28413E8E}" type="pres">
      <dgm:prSet presAssocID="{CE8FE348-F4FE-48E7-860E-FDFFAF66D855}" presName="rootConnector" presStyleLbl="node2" presStyleIdx="4" presStyleCnt="5"/>
      <dgm:spPr/>
      <dgm:t>
        <a:bodyPr/>
        <a:lstStyle/>
        <a:p>
          <a:endParaRPr lang="ru-RU"/>
        </a:p>
      </dgm:t>
    </dgm:pt>
    <dgm:pt modelId="{E213FCD7-4944-49C5-BCCE-28BAD7F57CC7}" type="pres">
      <dgm:prSet presAssocID="{CE8FE348-F4FE-48E7-860E-FDFFAF66D855}" presName="hierChild4" presStyleCnt="0"/>
      <dgm:spPr/>
    </dgm:pt>
    <dgm:pt modelId="{C02223F3-A669-41A5-9F80-3768EE4E24FD}" type="pres">
      <dgm:prSet presAssocID="{CE8FE348-F4FE-48E7-860E-FDFFAF66D855}" presName="hierChild5" presStyleCnt="0"/>
      <dgm:spPr/>
    </dgm:pt>
    <dgm:pt modelId="{5A363B1F-7553-4EBF-B4BB-522792EF3946}" type="pres">
      <dgm:prSet presAssocID="{B3E6A94A-6D65-4290-8973-00D82ADBBCDE}" presName="hierChild3" presStyleCnt="0"/>
      <dgm:spPr/>
    </dgm:pt>
  </dgm:ptLst>
  <dgm:cxnLst>
    <dgm:cxn modelId="{640437FD-280F-4CAB-A75E-D719134613D8}" type="presOf" srcId="{57FCA498-40F0-4283-AC98-4F82FDDAC597}" destId="{A8C2DF46-CE69-402C-BFE7-6F9943385589}" srcOrd="0" destOrd="0" presId="urn:microsoft.com/office/officeart/2005/8/layout/orgChart1"/>
    <dgm:cxn modelId="{40175A83-1F62-4E9E-843A-D547B9F159C4}" srcId="{B3E6A94A-6D65-4290-8973-00D82ADBBCDE}" destId="{DA5EA42F-69A4-49BC-9D16-3014B9CEA528}" srcOrd="1" destOrd="0" parTransId="{7350D12D-B3BA-44BB-8CD7-BCFC35ECA21C}" sibTransId="{B481CA0C-9BD4-4388-A472-530E560974E1}"/>
    <dgm:cxn modelId="{F85003DF-E41E-4B11-8907-1F52426329E5}" type="presOf" srcId="{C67233C9-927B-494B-AB79-FCC29837F2C8}" destId="{42AD26C8-7567-4152-A2D8-E5BA8BC2096E}" srcOrd="0" destOrd="0" presId="urn:microsoft.com/office/officeart/2005/8/layout/orgChart1"/>
    <dgm:cxn modelId="{0EDB28F0-440B-43D6-A9C3-5C325D4BEC0D}" type="presOf" srcId="{1BE675A4-DA3B-4BA6-A289-FC5714952CAB}" destId="{5EFB3BCD-BE0E-429A-B2E5-A0CE59BFF26F}" srcOrd="0" destOrd="0" presId="urn:microsoft.com/office/officeart/2005/8/layout/orgChart1"/>
    <dgm:cxn modelId="{30177A24-E19A-4C63-9E5F-59480752EC2C}" srcId="{B3E6A94A-6D65-4290-8973-00D82ADBBCDE}" destId="{631E9FCD-8840-4F5C-B74D-AF6B3414A86F}" srcOrd="2" destOrd="0" parTransId="{1BE675A4-DA3B-4BA6-A289-FC5714952CAB}" sibTransId="{65BF7DE9-954E-4365-BD14-79D56E1EAED1}"/>
    <dgm:cxn modelId="{25EC86B2-B0C6-4A39-A582-8199F0980C98}" type="presOf" srcId="{631E9FCD-8840-4F5C-B74D-AF6B3414A86F}" destId="{5625BA90-1F8B-4CFE-9148-3DEB1543F693}" srcOrd="0" destOrd="0" presId="urn:microsoft.com/office/officeart/2005/8/layout/orgChart1"/>
    <dgm:cxn modelId="{775532F7-95D8-4711-939F-772DAD478F89}" srcId="{DA5EA42F-69A4-49BC-9D16-3014B9CEA528}" destId="{57FCA498-40F0-4283-AC98-4F82FDDAC597}" srcOrd="1" destOrd="0" parTransId="{ABAC15C8-FE9A-4353-A7E0-C23923261B16}" sibTransId="{B80E589C-6D45-427E-8AF9-92C53E645BD5}"/>
    <dgm:cxn modelId="{50D47956-76F6-48E3-A5C5-2A0A9E18876A}" type="presOf" srcId="{FB29A368-79BE-461C-9B30-79478A1C1298}" destId="{741E6D01-C08F-44B1-A99D-3154201AAC30}" srcOrd="0" destOrd="0" presId="urn:microsoft.com/office/officeart/2005/8/layout/orgChart1"/>
    <dgm:cxn modelId="{76D16A49-A1B3-4B45-AE59-A3F3C5DB5170}" type="presOf" srcId="{57FCA498-40F0-4283-AC98-4F82FDDAC597}" destId="{4FDC9AC7-4D11-4A15-A322-C66EFEB7718F}" srcOrd="1" destOrd="0" presId="urn:microsoft.com/office/officeart/2005/8/layout/orgChart1"/>
    <dgm:cxn modelId="{6FAEAB08-99A9-47E0-8082-9D790BED7C16}" type="presOf" srcId="{B3E6A94A-6D65-4290-8973-00D82ADBBCDE}" destId="{55D89BCB-BB46-41F7-B4A2-D4D71FCCEE4A}" srcOrd="0" destOrd="0" presId="urn:microsoft.com/office/officeart/2005/8/layout/orgChart1"/>
    <dgm:cxn modelId="{F7E54CB8-55CC-4C82-9D59-8FDF12718724}" type="presOf" srcId="{ABAC15C8-FE9A-4353-A7E0-C23923261B16}" destId="{71C5BFC4-D572-4B24-B113-827AB8E87B33}" srcOrd="0" destOrd="0" presId="urn:microsoft.com/office/officeart/2005/8/layout/orgChart1"/>
    <dgm:cxn modelId="{BEB70D87-7D80-4BDA-B889-F401903740B4}" type="presOf" srcId="{AC096E8C-8EAC-46FF-BED1-0C65F7932EC4}" destId="{C0E6479A-8ADB-4D08-BAA8-2C7309FA58EC}" srcOrd="0" destOrd="0" presId="urn:microsoft.com/office/officeart/2005/8/layout/orgChart1"/>
    <dgm:cxn modelId="{280FCDF0-94F7-416B-83B7-272442B73884}" type="presOf" srcId="{631E9FCD-8840-4F5C-B74D-AF6B3414A86F}" destId="{9B472358-A8E5-4E76-A797-A69FFD57291C}" srcOrd="1" destOrd="0" presId="urn:microsoft.com/office/officeart/2005/8/layout/orgChart1"/>
    <dgm:cxn modelId="{CBA87D88-3C46-4AC4-9E10-AEF5C9557298}" srcId="{B3E6A94A-6D65-4290-8973-00D82ADBBCDE}" destId="{CE8FE348-F4FE-48E7-860E-FDFFAF66D855}" srcOrd="4" destOrd="0" parTransId="{C67233C9-927B-494B-AB79-FCC29837F2C8}" sibTransId="{35253DEE-930A-412C-9DFE-4EA6941AEDEB}"/>
    <dgm:cxn modelId="{72C31EDD-D4FC-43C8-9FB3-CC1F4861EF97}" type="presOf" srcId="{4D70BB1D-96A7-4CA2-994D-958ABA3E9DCA}" destId="{D4137D18-57E6-4507-8D72-C82FEABD2ECC}" srcOrd="0" destOrd="0" presId="urn:microsoft.com/office/officeart/2005/8/layout/orgChart1"/>
    <dgm:cxn modelId="{FCD11F7B-FA1B-4C17-937D-C5EC63D00AD8}" type="presOf" srcId="{CE8FE348-F4FE-48E7-860E-FDFFAF66D855}" destId="{EF467A27-2E96-4AB0-A303-4D8BACAA581D}" srcOrd="0" destOrd="0" presId="urn:microsoft.com/office/officeart/2005/8/layout/orgChart1"/>
    <dgm:cxn modelId="{6636F730-4431-40C8-9A76-F224EE7A5119}" srcId="{B3E6A94A-6D65-4290-8973-00D82ADBBCDE}" destId="{FB29A368-79BE-461C-9B30-79478A1C1298}" srcOrd="0" destOrd="0" parTransId="{AC096E8C-8EAC-46FF-BED1-0C65F7932EC4}" sibTransId="{480A0598-9C04-4242-848C-D3F545ADDD9A}"/>
    <dgm:cxn modelId="{226D63C4-72DE-4BFA-B59F-7657B35926FD}" type="presOf" srcId="{B3E6A94A-6D65-4290-8973-00D82ADBBCDE}" destId="{7D16DFB0-236E-4217-931C-06862D3D295D}" srcOrd="1" destOrd="0" presId="urn:microsoft.com/office/officeart/2005/8/layout/orgChart1"/>
    <dgm:cxn modelId="{CA24093B-8590-413C-8F87-BE216BFF4DFF}" type="presOf" srcId="{35221A77-130A-40C7-B42B-B1919893BCB8}" destId="{AE872646-9727-46E0-B30A-50D9066C64BD}" srcOrd="0" destOrd="0" presId="urn:microsoft.com/office/officeart/2005/8/layout/orgChart1"/>
    <dgm:cxn modelId="{0BCA98F6-DCE3-44DC-8E6B-AC4198E052B9}" srcId="{DA5EA42F-69A4-49BC-9D16-3014B9CEA528}" destId="{4D70BB1D-96A7-4CA2-994D-958ABA3E9DCA}" srcOrd="0" destOrd="0" parTransId="{D9A9143D-57D3-495F-B1FA-DAC5E631521B}" sibTransId="{5663D876-1506-461B-AC04-3E7678E6A342}"/>
    <dgm:cxn modelId="{556B102F-9C6D-46D5-B7FD-7799554089FB}" srcId="{B3E6A94A-6D65-4290-8973-00D82ADBBCDE}" destId="{35221A77-130A-40C7-B42B-B1919893BCB8}" srcOrd="3" destOrd="0" parTransId="{BD9533DC-2257-4082-A0AE-E40FD900E6FD}" sibTransId="{7C693963-AA41-4405-B570-4D56AA00D561}"/>
    <dgm:cxn modelId="{467E5662-5C04-4A3C-B7C9-A6463F5FA4FB}" type="presOf" srcId="{FB29A368-79BE-461C-9B30-79478A1C1298}" destId="{41B875CA-3D7D-4F6D-863E-7F4C0566AA3B}" srcOrd="1" destOrd="0" presId="urn:microsoft.com/office/officeart/2005/8/layout/orgChart1"/>
    <dgm:cxn modelId="{4EA2D15B-6FCC-4DEB-B86A-0666AF41258D}" type="presOf" srcId="{DA5EA42F-69A4-49BC-9D16-3014B9CEA528}" destId="{63BF6B6D-5BBF-467B-9A36-C285A3C7DAB9}" srcOrd="0" destOrd="0" presId="urn:microsoft.com/office/officeart/2005/8/layout/orgChart1"/>
    <dgm:cxn modelId="{F474FC0F-972C-4F29-932C-469481A60423}" type="presOf" srcId="{CE8FE348-F4FE-48E7-860E-FDFFAF66D855}" destId="{584D8817-FDBA-4B3B-87C9-8E8D28413E8E}" srcOrd="1" destOrd="0" presId="urn:microsoft.com/office/officeart/2005/8/layout/orgChart1"/>
    <dgm:cxn modelId="{ACE60C3D-14C4-4EE9-895A-42E60A86CAB8}" type="presOf" srcId="{BD9533DC-2257-4082-A0AE-E40FD900E6FD}" destId="{977A3C70-7938-4698-931B-103B94E6F841}" srcOrd="0" destOrd="0" presId="urn:microsoft.com/office/officeart/2005/8/layout/orgChart1"/>
    <dgm:cxn modelId="{42F8D38C-9269-4ABA-9D43-0E35802721AB}" srcId="{834FF40E-1BF7-482F-9AFC-96F4695226F1}" destId="{B3E6A94A-6D65-4290-8973-00D82ADBBCDE}" srcOrd="0" destOrd="0" parTransId="{16292606-EEAC-460E-A107-A454ED1E02B2}" sibTransId="{01C45A44-2F60-4D04-ABAC-7A22B741F9BE}"/>
    <dgm:cxn modelId="{919D0DBF-CC1F-4D8A-AE35-B9A8F7B6B7A1}" type="presOf" srcId="{834FF40E-1BF7-482F-9AFC-96F4695226F1}" destId="{2317BD96-62A5-4E86-81F5-683ED768EAC9}" srcOrd="0" destOrd="0" presId="urn:microsoft.com/office/officeart/2005/8/layout/orgChart1"/>
    <dgm:cxn modelId="{21083E6F-D537-43BA-A771-94CF7A667576}" type="presOf" srcId="{D9A9143D-57D3-495F-B1FA-DAC5E631521B}" destId="{6C127003-2DF9-47AA-9F0B-2FEED917E17E}" srcOrd="0" destOrd="0" presId="urn:microsoft.com/office/officeart/2005/8/layout/orgChart1"/>
    <dgm:cxn modelId="{6D859DBD-D6BA-473F-A2D5-198A43CB6DDD}" type="presOf" srcId="{DA5EA42F-69A4-49BC-9D16-3014B9CEA528}" destId="{C441513D-957F-420C-BFCE-83F15B054D94}" srcOrd="1" destOrd="0" presId="urn:microsoft.com/office/officeart/2005/8/layout/orgChart1"/>
    <dgm:cxn modelId="{7F99E3EA-E541-4CC7-9B19-A756D6D8E00B}" type="presOf" srcId="{35221A77-130A-40C7-B42B-B1919893BCB8}" destId="{B902F0B9-8422-41B5-A1C4-DBD06C6E7137}" srcOrd="1" destOrd="0" presId="urn:microsoft.com/office/officeart/2005/8/layout/orgChart1"/>
    <dgm:cxn modelId="{E42D023B-7EB0-4AFC-B7E4-807B33C9CEA4}" type="presOf" srcId="{7350D12D-B3BA-44BB-8CD7-BCFC35ECA21C}" destId="{8046B316-56A6-4F38-BF75-29695FF82B3E}" srcOrd="0" destOrd="0" presId="urn:microsoft.com/office/officeart/2005/8/layout/orgChart1"/>
    <dgm:cxn modelId="{D3B26004-C8AF-43E7-8A40-A3E1E7313AEE}" type="presOf" srcId="{4D70BB1D-96A7-4CA2-994D-958ABA3E9DCA}" destId="{CAE868D1-F29F-49EC-B6ED-FEBC3DAB22D4}" srcOrd="1" destOrd="0" presId="urn:microsoft.com/office/officeart/2005/8/layout/orgChart1"/>
    <dgm:cxn modelId="{50940349-16C4-452E-9C76-09512FA5FDC0}" type="presParOf" srcId="{2317BD96-62A5-4E86-81F5-683ED768EAC9}" destId="{21403F6A-1114-478E-A1E6-9133DC0FB7FD}" srcOrd="0" destOrd="0" presId="urn:microsoft.com/office/officeart/2005/8/layout/orgChart1"/>
    <dgm:cxn modelId="{4D7298F3-89D7-45DB-9762-AE13A17A36DB}" type="presParOf" srcId="{21403F6A-1114-478E-A1E6-9133DC0FB7FD}" destId="{F45685B9-281C-41CA-8EBD-1295F5DC7100}" srcOrd="0" destOrd="0" presId="urn:microsoft.com/office/officeart/2005/8/layout/orgChart1"/>
    <dgm:cxn modelId="{91C7EFEA-F968-4107-8F1A-3E93EDE91068}" type="presParOf" srcId="{F45685B9-281C-41CA-8EBD-1295F5DC7100}" destId="{55D89BCB-BB46-41F7-B4A2-D4D71FCCEE4A}" srcOrd="0" destOrd="0" presId="urn:microsoft.com/office/officeart/2005/8/layout/orgChart1"/>
    <dgm:cxn modelId="{3A13A093-894F-47FF-832D-8BD2D93C8DB3}" type="presParOf" srcId="{F45685B9-281C-41CA-8EBD-1295F5DC7100}" destId="{7D16DFB0-236E-4217-931C-06862D3D295D}" srcOrd="1" destOrd="0" presId="urn:microsoft.com/office/officeart/2005/8/layout/orgChart1"/>
    <dgm:cxn modelId="{46D00F14-6B76-437A-9263-1956C58D5A71}" type="presParOf" srcId="{21403F6A-1114-478E-A1E6-9133DC0FB7FD}" destId="{7A786122-E7BE-46AA-B1CC-565D7328902C}" srcOrd="1" destOrd="0" presId="urn:microsoft.com/office/officeart/2005/8/layout/orgChart1"/>
    <dgm:cxn modelId="{40F22EF8-ECA5-4B43-BAD5-60D319F610E2}" type="presParOf" srcId="{7A786122-E7BE-46AA-B1CC-565D7328902C}" destId="{C0E6479A-8ADB-4D08-BAA8-2C7309FA58EC}" srcOrd="0" destOrd="0" presId="urn:microsoft.com/office/officeart/2005/8/layout/orgChart1"/>
    <dgm:cxn modelId="{FDE599C2-16D0-4915-B322-4BD2595C1DEF}" type="presParOf" srcId="{7A786122-E7BE-46AA-B1CC-565D7328902C}" destId="{7F9C0F8F-D7F8-4518-9863-C2C5A6306D4D}" srcOrd="1" destOrd="0" presId="urn:microsoft.com/office/officeart/2005/8/layout/orgChart1"/>
    <dgm:cxn modelId="{9ACD9415-2E55-4248-87B6-4A6D604D024D}" type="presParOf" srcId="{7F9C0F8F-D7F8-4518-9863-C2C5A6306D4D}" destId="{13C8F994-9962-4CD5-8A55-E5A97D3C7F8F}" srcOrd="0" destOrd="0" presId="urn:microsoft.com/office/officeart/2005/8/layout/orgChart1"/>
    <dgm:cxn modelId="{D20EB32B-5375-474D-AE7A-992313FEFCCC}" type="presParOf" srcId="{13C8F994-9962-4CD5-8A55-E5A97D3C7F8F}" destId="{741E6D01-C08F-44B1-A99D-3154201AAC30}" srcOrd="0" destOrd="0" presId="urn:microsoft.com/office/officeart/2005/8/layout/orgChart1"/>
    <dgm:cxn modelId="{AC757284-1FE9-4BDA-A55D-43DE56250236}" type="presParOf" srcId="{13C8F994-9962-4CD5-8A55-E5A97D3C7F8F}" destId="{41B875CA-3D7D-4F6D-863E-7F4C0566AA3B}" srcOrd="1" destOrd="0" presId="urn:microsoft.com/office/officeart/2005/8/layout/orgChart1"/>
    <dgm:cxn modelId="{BCF1D0E0-0290-47A9-BB18-B71317F06E69}" type="presParOf" srcId="{7F9C0F8F-D7F8-4518-9863-C2C5A6306D4D}" destId="{DFACF40B-DB94-4992-B88D-C3F61D65BF75}" srcOrd="1" destOrd="0" presId="urn:microsoft.com/office/officeart/2005/8/layout/orgChart1"/>
    <dgm:cxn modelId="{7EFA0E0A-EC7C-446D-875A-38E26EFB7874}" type="presParOf" srcId="{7F9C0F8F-D7F8-4518-9863-C2C5A6306D4D}" destId="{F416D9E1-1802-45C4-8F15-2A3201473EBB}" srcOrd="2" destOrd="0" presId="urn:microsoft.com/office/officeart/2005/8/layout/orgChart1"/>
    <dgm:cxn modelId="{8EC473D1-AE16-484D-8670-EC4662A9C9A9}" type="presParOf" srcId="{7A786122-E7BE-46AA-B1CC-565D7328902C}" destId="{8046B316-56A6-4F38-BF75-29695FF82B3E}" srcOrd="2" destOrd="0" presId="urn:microsoft.com/office/officeart/2005/8/layout/orgChart1"/>
    <dgm:cxn modelId="{D4BCAF1C-C181-40DD-ABBA-9C03028FFEAE}" type="presParOf" srcId="{7A786122-E7BE-46AA-B1CC-565D7328902C}" destId="{8E40515B-8A40-4B28-8807-0633D7DBCF7F}" srcOrd="3" destOrd="0" presId="urn:microsoft.com/office/officeart/2005/8/layout/orgChart1"/>
    <dgm:cxn modelId="{89133536-F6B5-45AD-AD25-44C8298320E1}" type="presParOf" srcId="{8E40515B-8A40-4B28-8807-0633D7DBCF7F}" destId="{DFF2E1E3-227C-4B17-B7C7-86919CD4F841}" srcOrd="0" destOrd="0" presId="urn:microsoft.com/office/officeart/2005/8/layout/orgChart1"/>
    <dgm:cxn modelId="{7AE9B0EA-6FAC-43C1-8BE7-FAEEEB8957EE}" type="presParOf" srcId="{DFF2E1E3-227C-4B17-B7C7-86919CD4F841}" destId="{63BF6B6D-5BBF-467B-9A36-C285A3C7DAB9}" srcOrd="0" destOrd="0" presId="urn:microsoft.com/office/officeart/2005/8/layout/orgChart1"/>
    <dgm:cxn modelId="{8ABA1FDC-7F3D-4670-B7C4-ADC00C3F3896}" type="presParOf" srcId="{DFF2E1E3-227C-4B17-B7C7-86919CD4F841}" destId="{C441513D-957F-420C-BFCE-83F15B054D94}" srcOrd="1" destOrd="0" presId="urn:microsoft.com/office/officeart/2005/8/layout/orgChart1"/>
    <dgm:cxn modelId="{D7805548-A5BC-4D4D-9776-DF508B5DB141}" type="presParOf" srcId="{8E40515B-8A40-4B28-8807-0633D7DBCF7F}" destId="{2032F7BE-13D5-4E03-BDA3-7BAE8AE317B5}" srcOrd="1" destOrd="0" presId="urn:microsoft.com/office/officeart/2005/8/layout/orgChart1"/>
    <dgm:cxn modelId="{A1FCE7F7-A84E-4CBA-8EB0-5EDAF2CB315F}" type="presParOf" srcId="{2032F7BE-13D5-4E03-BDA3-7BAE8AE317B5}" destId="{6C127003-2DF9-47AA-9F0B-2FEED917E17E}" srcOrd="0" destOrd="0" presId="urn:microsoft.com/office/officeart/2005/8/layout/orgChart1"/>
    <dgm:cxn modelId="{CE586A41-B68E-4F4C-BC2D-347FE4019317}" type="presParOf" srcId="{2032F7BE-13D5-4E03-BDA3-7BAE8AE317B5}" destId="{A04BB249-08F6-4B07-8C35-8A0F15FE2332}" srcOrd="1" destOrd="0" presId="urn:microsoft.com/office/officeart/2005/8/layout/orgChart1"/>
    <dgm:cxn modelId="{B1716A1B-BEAE-46D7-99C8-782BC645C8C8}" type="presParOf" srcId="{A04BB249-08F6-4B07-8C35-8A0F15FE2332}" destId="{2F9C850A-0078-4A3B-9E49-48122B74C6FF}" srcOrd="0" destOrd="0" presId="urn:microsoft.com/office/officeart/2005/8/layout/orgChart1"/>
    <dgm:cxn modelId="{5AC1B8D3-9A30-42A2-9284-41FDB2A2ADEE}" type="presParOf" srcId="{2F9C850A-0078-4A3B-9E49-48122B74C6FF}" destId="{D4137D18-57E6-4507-8D72-C82FEABD2ECC}" srcOrd="0" destOrd="0" presId="urn:microsoft.com/office/officeart/2005/8/layout/orgChart1"/>
    <dgm:cxn modelId="{204D4627-603D-4D77-A4CA-6B09F9DF657B}" type="presParOf" srcId="{2F9C850A-0078-4A3B-9E49-48122B74C6FF}" destId="{CAE868D1-F29F-49EC-B6ED-FEBC3DAB22D4}" srcOrd="1" destOrd="0" presId="urn:microsoft.com/office/officeart/2005/8/layout/orgChart1"/>
    <dgm:cxn modelId="{0B55027C-A05E-4741-8D06-2879765D477C}" type="presParOf" srcId="{A04BB249-08F6-4B07-8C35-8A0F15FE2332}" destId="{DC1D9830-0B69-40C3-B932-68AEC957C73A}" srcOrd="1" destOrd="0" presId="urn:microsoft.com/office/officeart/2005/8/layout/orgChart1"/>
    <dgm:cxn modelId="{32930EA0-2160-4962-AE81-537EE792C9F8}" type="presParOf" srcId="{A04BB249-08F6-4B07-8C35-8A0F15FE2332}" destId="{872D8BFC-F22C-44F6-916A-43BBB0D4F5CF}" srcOrd="2" destOrd="0" presId="urn:microsoft.com/office/officeart/2005/8/layout/orgChart1"/>
    <dgm:cxn modelId="{E70612DD-DB7B-40EC-A61C-398B834DA7A0}" type="presParOf" srcId="{2032F7BE-13D5-4E03-BDA3-7BAE8AE317B5}" destId="{71C5BFC4-D572-4B24-B113-827AB8E87B33}" srcOrd="2" destOrd="0" presId="urn:microsoft.com/office/officeart/2005/8/layout/orgChart1"/>
    <dgm:cxn modelId="{C1537085-4F1F-4E30-AFAC-CA4D54110828}" type="presParOf" srcId="{2032F7BE-13D5-4E03-BDA3-7BAE8AE317B5}" destId="{1B07A307-CF57-4257-8F49-E758A50CF283}" srcOrd="3" destOrd="0" presId="urn:microsoft.com/office/officeart/2005/8/layout/orgChart1"/>
    <dgm:cxn modelId="{56323AED-80D0-4837-88F4-681CB4CC535A}" type="presParOf" srcId="{1B07A307-CF57-4257-8F49-E758A50CF283}" destId="{C81A0BAB-8419-46C9-BCFC-27AE6B37F811}" srcOrd="0" destOrd="0" presId="urn:microsoft.com/office/officeart/2005/8/layout/orgChart1"/>
    <dgm:cxn modelId="{E4ACCF06-4A21-40B5-B55A-E672ACE67C5B}" type="presParOf" srcId="{C81A0BAB-8419-46C9-BCFC-27AE6B37F811}" destId="{A8C2DF46-CE69-402C-BFE7-6F9943385589}" srcOrd="0" destOrd="0" presId="urn:microsoft.com/office/officeart/2005/8/layout/orgChart1"/>
    <dgm:cxn modelId="{2EDF3699-3611-4A63-9FBE-70B69FE58AAF}" type="presParOf" srcId="{C81A0BAB-8419-46C9-BCFC-27AE6B37F811}" destId="{4FDC9AC7-4D11-4A15-A322-C66EFEB7718F}" srcOrd="1" destOrd="0" presId="urn:microsoft.com/office/officeart/2005/8/layout/orgChart1"/>
    <dgm:cxn modelId="{33B2A793-8E15-4BD2-BA12-FE0D959C9823}" type="presParOf" srcId="{1B07A307-CF57-4257-8F49-E758A50CF283}" destId="{A2C81549-4C77-4E04-8DAA-569490B6D9D7}" srcOrd="1" destOrd="0" presId="urn:microsoft.com/office/officeart/2005/8/layout/orgChart1"/>
    <dgm:cxn modelId="{91343B20-6F1B-4A92-A16D-8FEAD6AEBA4D}" type="presParOf" srcId="{1B07A307-CF57-4257-8F49-E758A50CF283}" destId="{156A7E89-F0EC-4D20-A409-14758C876859}" srcOrd="2" destOrd="0" presId="urn:microsoft.com/office/officeart/2005/8/layout/orgChart1"/>
    <dgm:cxn modelId="{C0D8F626-E609-4CC5-918F-A319BABF0718}" type="presParOf" srcId="{8E40515B-8A40-4B28-8807-0633D7DBCF7F}" destId="{46BA619E-D69B-4EBB-B86F-A480B678FB6E}" srcOrd="2" destOrd="0" presId="urn:microsoft.com/office/officeart/2005/8/layout/orgChart1"/>
    <dgm:cxn modelId="{C5BE6605-A7FF-4FBD-834A-141BC73ED98B}" type="presParOf" srcId="{7A786122-E7BE-46AA-B1CC-565D7328902C}" destId="{5EFB3BCD-BE0E-429A-B2E5-A0CE59BFF26F}" srcOrd="4" destOrd="0" presId="urn:microsoft.com/office/officeart/2005/8/layout/orgChart1"/>
    <dgm:cxn modelId="{FD26F50A-03E1-4CA0-A41D-269B038FA5FE}" type="presParOf" srcId="{7A786122-E7BE-46AA-B1CC-565D7328902C}" destId="{DE7623F0-671D-4CA2-8005-C877C0459D86}" srcOrd="5" destOrd="0" presId="urn:microsoft.com/office/officeart/2005/8/layout/orgChart1"/>
    <dgm:cxn modelId="{B019DE16-01AC-4E43-A7E3-8E80059E2A43}" type="presParOf" srcId="{DE7623F0-671D-4CA2-8005-C877C0459D86}" destId="{368388CC-4DE7-4542-85FF-9C3B735093A6}" srcOrd="0" destOrd="0" presId="urn:microsoft.com/office/officeart/2005/8/layout/orgChart1"/>
    <dgm:cxn modelId="{1F1C3D1E-FE13-404B-BE22-EDE952A46A74}" type="presParOf" srcId="{368388CC-4DE7-4542-85FF-9C3B735093A6}" destId="{5625BA90-1F8B-4CFE-9148-3DEB1543F693}" srcOrd="0" destOrd="0" presId="urn:microsoft.com/office/officeart/2005/8/layout/orgChart1"/>
    <dgm:cxn modelId="{04204074-A915-4A25-9266-9CB280E59E9D}" type="presParOf" srcId="{368388CC-4DE7-4542-85FF-9C3B735093A6}" destId="{9B472358-A8E5-4E76-A797-A69FFD57291C}" srcOrd="1" destOrd="0" presId="urn:microsoft.com/office/officeart/2005/8/layout/orgChart1"/>
    <dgm:cxn modelId="{9E762D7D-01EF-4C12-B908-EF6D47FE7173}" type="presParOf" srcId="{DE7623F0-671D-4CA2-8005-C877C0459D86}" destId="{12636B0E-B7FD-4A34-8208-0D5A5A42397E}" srcOrd="1" destOrd="0" presId="urn:microsoft.com/office/officeart/2005/8/layout/orgChart1"/>
    <dgm:cxn modelId="{EF8994CC-7119-44AC-AE78-8346738F870A}" type="presParOf" srcId="{DE7623F0-671D-4CA2-8005-C877C0459D86}" destId="{C7188398-F29B-44A2-9BF2-C397408EBF4C}" srcOrd="2" destOrd="0" presId="urn:microsoft.com/office/officeart/2005/8/layout/orgChart1"/>
    <dgm:cxn modelId="{CACC9BA4-7823-404A-8AC8-2A93EBF767E1}" type="presParOf" srcId="{7A786122-E7BE-46AA-B1CC-565D7328902C}" destId="{977A3C70-7938-4698-931B-103B94E6F841}" srcOrd="6" destOrd="0" presId="urn:microsoft.com/office/officeart/2005/8/layout/orgChart1"/>
    <dgm:cxn modelId="{E788EB6F-0931-4952-A49D-8A31AC106F82}" type="presParOf" srcId="{7A786122-E7BE-46AA-B1CC-565D7328902C}" destId="{D7C83056-72C5-44A5-888D-2A4D018A1371}" srcOrd="7" destOrd="0" presId="urn:microsoft.com/office/officeart/2005/8/layout/orgChart1"/>
    <dgm:cxn modelId="{A38250B6-5AF1-4BFC-B01C-12C84B9AB9B0}" type="presParOf" srcId="{D7C83056-72C5-44A5-888D-2A4D018A1371}" destId="{00650BE7-501E-4DCC-AEC7-0FE91EC467B0}" srcOrd="0" destOrd="0" presId="urn:microsoft.com/office/officeart/2005/8/layout/orgChart1"/>
    <dgm:cxn modelId="{E9F450E8-1BBB-4F19-927E-0AC64E71B974}" type="presParOf" srcId="{00650BE7-501E-4DCC-AEC7-0FE91EC467B0}" destId="{AE872646-9727-46E0-B30A-50D9066C64BD}" srcOrd="0" destOrd="0" presId="urn:microsoft.com/office/officeart/2005/8/layout/orgChart1"/>
    <dgm:cxn modelId="{676FE06F-29FA-4974-A548-98BAA2798DD3}" type="presParOf" srcId="{00650BE7-501E-4DCC-AEC7-0FE91EC467B0}" destId="{B902F0B9-8422-41B5-A1C4-DBD06C6E7137}" srcOrd="1" destOrd="0" presId="urn:microsoft.com/office/officeart/2005/8/layout/orgChart1"/>
    <dgm:cxn modelId="{BF1DCA14-7E14-4D75-AE41-4A4479C29700}" type="presParOf" srcId="{D7C83056-72C5-44A5-888D-2A4D018A1371}" destId="{B5E0F5A8-FC69-4D26-B5D4-45430CE3E572}" srcOrd="1" destOrd="0" presId="urn:microsoft.com/office/officeart/2005/8/layout/orgChart1"/>
    <dgm:cxn modelId="{EB39FE98-D62B-457E-B369-81D1BF1C45BB}" type="presParOf" srcId="{D7C83056-72C5-44A5-888D-2A4D018A1371}" destId="{78E9203D-D5C6-42A2-ABDA-AF16CDD9280D}" srcOrd="2" destOrd="0" presId="urn:microsoft.com/office/officeart/2005/8/layout/orgChart1"/>
    <dgm:cxn modelId="{2EEC8796-8428-48B0-A7AB-D012AFB4A7D4}" type="presParOf" srcId="{7A786122-E7BE-46AA-B1CC-565D7328902C}" destId="{42AD26C8-7567-4152-A2D8-E5BA8BC2096E}" srcOrd="8" destOrd="0" presId="urn:microsoft.com/office/officeart/2005/8/layout/orgChart1"/>
    <dgm:cxn modelId="{1FFB21FB-9177-4D45-8472-5AB3DC38DE5C}" type="presParOf" srcId="{7A786122-E7BE-46AA-B1CC-565D7328902C}" destId="{555C8F09-68D0-489E-88A2-53CEA5019F4E}" srcOrd="9" destOrd="0" presId="urn:microsoft.com/office/officeart/2005/8/layout/orgChart1"/>
    <dgm:cxn modelId="{9409F8D5-BF68-43C3-8AFC-F63610A3CED6}" type="presParOf" srcId="{555C8F09-68D0-489E-88A2-53CEA5019F4E}" destId="{DEC96B6D-86A9-422E-BD94-53083294084D}" srcOrd="0" destOrd="0" presId="urn:microsoft.com/office/officeart/2005/8/layout/orgChart1"/>
    <dgm:cxn modelId="{A61F50A5-B6C9-49AF-BB3A-EE74571B0247}" type="presParOf" srcId="{DEC96B6D-86A9-422E-BD94-53083294084D}" destId="{EF467A27-2E96-4AB0-A303-4D8BACAA581D}" srcOrd="0" destOrd="0" presId="urn:microsoft.com/office/officeart/2005/8/layout/orgChart1"/>
    <dgm:cxn modelId="{68F29032-0C2B-4195-A812-AE1105836DA1}" type="presParOf" srcId="{DEC96B6D-86A9-422E-BD94-53083294084D}" destId="{584D8817-FDBA-4B3B-87C9-8E8D28413E8E}" srcOrd="1" destOrd="0" presId="urn:microsoft.com/office/officeart/2005/8/layout/orgChart1"/>
    <dgm:cxn modelId="{93D829A3-C6D3-452A-9D35-5BA022F40EE8}" type="presParOf" srcId="{555C8F09-68D0-489E-88A2-53CEA5019F4E}" destId="{E213FCD7-4944-49C5-BCCE-28BAD7F57CC7}" srcOrd="1" destOrd="0" presId="urn:microsoft.com/office/officeart/2005/8/layout/orgChart1"/>
    <dgm:cxn modelId="{FD641A37-F7CE-4A7C-9734-3318C1F3DFBF}" type="presParOf" srcId="{555C8F09-68D0-489E-88A2-53CEA5019F4E}" destId="{C02223F3-A669-41A5-9F80-3768EE4E24FD}" srcOrd="2" destOrd="0" presId="urn:microsoft.com/office/officeart/2005/8/layout/orgChart1"/>
    <dgm:cxn modelId="{9A4ED6BD-36E4-419A-AEB9-32ABD9B24F3D}" type="presParOf" srcId="{21403F6A-1114-478E-A1E6-9133DC0FB7FD}" destId="{5A363B1F-7553-4EBF-B4BB-522792EF394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C7FFDF-F85A-44F3-BFDB-316401BB4CCF}" type="doc">
      <dgm:prSet loTypeId="urn:microsoft.com/office/officeart/2005/8/layout/orgChart1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D69A02AF-56B9-471D-BD05-85E69CB570D4}">
      <dgm:prSet phldrT="[Текст]" custT="1"/>
      <dgm:spPr/>
      <dgm:t>
        <a:bodyPr/>
        <a:lstStyle/>
        <a:p>
          <a:r>
            <a:rPr lang="uk-UA" sz="1800" dirty="0" smtClean="0"/>
            <a:t>Мінеральні добрива</a:t>
          </a:r>
          <a:endParaRPr lang="uk-UA" sz="1800" dirty="0"/>
        </a:p>
      </dgm:t>
    </dgm:pt>
    <dgm:pt modelId="{070ED450-FF6E-4995-A5F0-66CE34D10233}" type="parTrans" cxnId="{0174533C-762F-403C-B533-CE27AC6C5C6D}">
      <dgm:prSet/>
      <dgm:spPr/>
      <dgm:t>
        <a:bodyPr/>
        <a:lstStyle/>
        <a:p>
          <a:endParaRPr lang="uk-UA" sz="1800"/>
        </a:p>
      </dgm:t>
    </dgm:pt>
    <dgm:pt modelId="{2BB74506-F884-42FD-B28A-9E8F44C1ED8F}" type="sibTrans" cxnId="{0174533C-762F-403C-B533-CE27AC6C5C6D}">
      <dgm:prSet/>
      <dgm:spPr/>
      <dgm:t>
        <a:bodyPr/>
        <a:lstStyle/>
        <a:p>
          <a:endParaRPr lang="uk-UA" sz="1800"/>
        </a:p>
      </dgm:t>
    </dgm:pt>
    <dgm:pt modelId="{FD9A54E9-34D0-41CA-84C9-7BBDDB2BE737}">
      <dgm:prSet phldrT="[Текст]" custT="1"/>
      <dgm:spPr/>
      <dgm:t>
        <a:bodyPr/>
        <a:lstStyle/>
        <a:p>
          <a:r>
            <a:rPr lang="uk-UA" sz="1800" dirty="0" smtClean="0"/>
            <a:t>Тверді (грануляти)</a:t>
          </a:r>
          <a:endParaRPr lang="uk-UA" sz="1800" dirty="0"/>
        </a:p>
      </dgm:t>
    </dgm:pt>
    <dgm:pt modelId="{B1105B80-32B2-4E0A-A17C-C526F6FF99DB}" type="parTrans" cxnId="{05D3F559-41FD-4328-B157-14106D27ED5D}">
      <dgm:prSet/>
      <dgm:spPr/>
      <dgm:t>
        <a:bodyPr/>
        <a:lstStyle/>
        <a:p>
          <a:endParaRPr lang="uk-UA" sz="1800"/>
        </a:p>
      </dgm:t>
    </dgm:pt>
    <dgm:pt modelId="{41D79E80-D4A7-4036-98EB-36DFE53655DA}" type="sibTrans" cxnId="{05D3F559-41FD-4328-B157-14106D27ED5D}">
      <dgm:prSet/>
      <dgm:spPr/>
      <dgm:t>
        <a:bodyPr/>
        <a:lstStyle/>
        <a:p>
          <a:endParaRPr lang="uk-UA" sz="1800"/>
        </a:p>
      </dgm:t>
    </dgm:pt>
    <dgm:pt modelId="{974D01A6-7887-4B13-985C-BB3239A43717}">
      <dgm:prSet phldrT="[Текст]" custT="1"/>
      <dgm:spPr/>
      <dgm:t>
        <a:bodyPr/>
        <a:lstStyle/>
        <a:p>
          <a:r>
            <a:rPr lang="uk-UA" sz="1800" dirty="0" smtClean="0"/>
            <a:t>Рідкі</a:t>
          </a:r>
          <a:endParaRPr lang="uk-UA" sz="1800" dirty="0"/>
        </a:p>
      </dgm:t>
    </dgm:pt>
    <dgm:pt modelId="{2412CE0E-3EFD-4FEC-B430-6309DA07C26F}" type="parTrans" cxnId="{98D624A1-E11C-46D7-9A84-5717FC251FBC}">
      <dgm:prSet/>
      <dgm:spPr/>
      <dgm:t>
        <a:bodyPr/>
        <a:lstStyle/>
        <a:p>
          <a:endParaRPr lang="uk-UA" sz="1800"/>
        </a:p>
      </dgm:t>
    </dgm:pt>
    <dgm:pt modelId="{D7981099-69C7-42D6-A194-EA2442F08F3C}" type="sibTrans" cxnId="{98D624A1-E11C-46D7-9A84-5717FC251FBC}">
      <dgm:prSet/>
      <dgm:spPr/>
      <dgm:t>
        <a:bodyPr/>
        <a:lstStyle/>
        <a:p>
          <a:endParaRPr lang="uk-UA" sz="1800"/>
        </a:p>
      </dgm:t>
    </dgm:pt>
    <dgm:pt modelId="{7C43AAF4-CFAD-4EA2-8DB8-3747E82AABC6}">
      <dgm:prSet phldrT="[Текст]" custT="1"/>
      <dgm:spPr/>
      <dgm:t>
        <a:bodyPr/>
        <a:lstStyle/>
        <a:p>
          <a:r>
            <a:rPr lang="uk-UA" sz="1800" dirty="0" smtClean="0"/>
            <a:t>Рідкий аміак</a:t>
          </a:r>
          <a:endParaRPr lang="uk-UA" sz="1800" dirty="0"/>
        </a:p>
      </dgm:t>
    </dgm:pt>
    <dgm:pt modelId="{F532F3E8-DCD3-4F00-B214-F3D577053DC9}" type="parTrans" cxnId="{4016933C-7A45-43AF-B8F0-8204CCDBC577}">
      <dgm:prSet/>
      <dgm:spPr/>
      <dgm:t>
        <a:bodyPr/>
        <a:lstStyle/>
        <a:p>
          <a:endParaRPr lang="uk-UA" sz="1800"/>
        </a:p>
      </dgm:t>
    </dgm:pt>
    <dgm:pt modelId="{5D554A08-E42B-4BFE-935C-3CAAC3970646}" type="sibTrans" cxnId="{4016933C-7A45-43AF-B8F0-8204CCDBC577}">
      <dgm:prSet/>
      <dgm:spPr/>
      <dgm:t>
        <a:bodyPr/>
        <a:lstStyle/>
        <a:p>
          <a:endParaRPr lang="uk-UA" sz="1800"/>
        </a:p>
      </dgm:t>
    </dgm:pt>
    <dgm:pt modelId="{05960403-83FC-461C-BC28-E13D5E5A5129}">
      <dgm:prSet custT="1"/>
      <dgm:spPr/>
      <dgm:t>
        <a:bodyPr/>
        <a:lstStyle/>
        <a:p>
          <a:r>
            <a:rPr lang="uk-UA" sz="1800" dirty="0" smtClean="0"/>
            <a:t>Хімічні меліоранти</a:t>
          </a:r>
          <a:endParaRPr lang="uk-UA" sz="1800" dirty="0"/>
        </a:p>
      </dgm:t>
    </dgm:pt>
    <dgm:pt modelId="{4AEF3953-9002-4375-BB7D-60463FC3AB12}" type="parTrans" cxnId="{12B16936-AF3C-4BED-943A-90E1F9FB2F04}">
      <dgm:prSet/>
      <dgm:spPr/>
      <dgm:t>
        <a:bodyPr/>
        <a:lstStyle/>
        <a:p>
          <a:endParaRPr lang="uk-UA" sz="1800"/>
        </a:p>
      </dgm:t>
    </dgm:pt>
    <dgm:pt modelId="{9AFB83C7-2135-4F11-BD12-4C1353A73268}" type="sibTrans" cxnId="{12B16936-AF3C-4BED-943A-90E1F9FB2F04}">
      <dgm:prSet/>
      <dgm:spPr/>
      <dgm:t>
        <a:bodyPr/>
        <a:lstStyle/>
        <a:p>
          <a:endParaRPr lang="uk-UA" sz="1800"/>
        </a:p>
      </dgm:t>
    </dgm:pt>
    <dgm:pt modelId="{B4D7E82F-B4ED-4095-98B1-9F71F67C4635}">
      <dgm:prSet custT="1"/>
      <dgm:spPr/>
      <dgm:t>
        <a:bodyPr/>
        <a:lstStyle/>
        <a:p>
          <a:r>
            <a:rPr lang="uk-UA" sz="1800" dirty="0" smtClean="0"/>
            <a:t>Вапнякові матеріали на кислих ґрунтах</a:t>
          </a:r>
          <a:endParaRPr lang="uk-UA" sz="1800" dirty="0"/>
        </a:p>
      </dgm:t>
    </dgm:pt>
    <dgm:pt modelId="{39C5F7CC-FAFE-446E-8BBA-C2DEA7DA84B5}" type="parTrans" cxnId="{53C29E19-6FE1-4CE7-B4C0-B42F0C5E0EAB}">
      <dgm:prSet/>
      <dgm:spPr/>
      <dgm:t>
        <a:bodyPr/>
        <a:lstStyle/>
        <a:p>
          <a:endParaRPr lang="uk-UA" sz="1800"/>
        </a:p>
      </dgm:t>
    </dgm:pt>
    <dgm:pt modelId="{D5D37A69-0F84-471B-A0BE-9E64D791AE5B}" type="sibTrans" cxnId="{53C29E19-6FE1-4CE7-B4C0-B42F0C5E0EAB}">
      <dgm:prSet/>
      <dgm:spPr/>
      <dgm:t>
        <a:bodyPr/>
        <a:lstStyle/>
        <a:p>
          <a:endParaRPr lang="uk-UA" sz="1800"/>
        </a:p>
      </dgm:t>
    </dgm:pt>
    <dgm:pt modelId="{843DD7B7-AAE6-43B7-9693-BECE3C25431C}">
      <dgm:prSet custT="1"/>
      <dgm:spPr/>
      <dgm:t>
        <a:bodyPr/>
        <a:lstStyle/>
        <a:p>
          <a:r>
            <a:rPr lang="uk-UA" sz="1800" dirty="0" smtClean="0"/>
            <a:t>Гіпсові на солонцюватих ґрунтах </a:t>
          </a:r>
          <a:endParaRPr lang="uk-UA" sz="1800" dirty="0"/>
        </a:p>
      </dgm:t>
    </dgm:pt>
    <dgm:pt modelId="{3712E2ED-43E3-48A4-A668-71836175175E}" type="parTrans" cxnId="{611E8096-577C-4F85-91B5-628D34FA0864}">
      <dgm:prSet/>
      <dgm:spPr/>
      <dgm:t>
        <a:bodyPr/>
        <a:lstStyle/>
        <a:p>
          <a:endParaRPr lang="uk-UA" sz="1800"/>
        </a:p>
      </dgm:t>
    </dgm:pt>
    <dgm:pt modelId="{B663905E-2A2D-44A2-888A-9C2434B39CE2}" type="sibTrans" cxnId="{611E8096-577C-4F85-91B5-628D34FA0864}">
      <dgm:prSet/>
      <dgm:spPr/>
      <dgm:t>
        <a:bodyPr/>
        <a:lstStyle/>
        <a:p>
          <a:endParaRPr lang="uk-UA" sz="1800"/>
        </a:p>
      </dgm:t>
    </dgm:pt>
    <dgm:pt modelId="{AD53A83E-D75F-443E-B9FB-BBF64E146FD6}">
      <dgm:prSet custT="1"/>
      <dgm:spPr/>
      <dgm:t>
        <a:bodyPr/>
        <a:lstStyle/>
        <a:p>
          <a:r>
            <a:rPr lang="uk-UA" sz="1800" dirty="0" smtClean="0"/>
            <a:t>Азотні</a:t>
          </a:r>
          <a:endParaRPr lang="uk-UA" sz="1800" dirty="0"/>
        </a:p>
      </dgm:t>
    </dgm:pt>
    <dgm:pt modelId="{7FA539F7-199E-42C7-B785-5AC4C220A1D4}" type="parTrans" cxnId="{831AAB3F-3BC0-4B77-8EB5-44C9B77BC406}">
      <dgm:prSet/>
      <dgm:spPr/>
      <dgm:t>
        <a:bodyPr/>
        <a:lstStyle/>
        <a:p>
          <a:endParaRPr lang="uk-UA" sz="1800"/>
        </a:p>
      </dgm:t>
    </dgm:pt>
    <dgm:pt modelId="{4C94E5E3-DFCD-4CD0-A8D4-5B22544EC0D0}" type="sibTrans" cxnId="{831AAB3F-3BC0-4B77-8EB5-44C9B77BC406}">
      <dgm:prSet/>
      <dgm:spPr/>
      <dgm:t>
        <a:bodyPr/>
        <a:lstStyle/>
        <a:p>
          <a:endParaRPr lang="uk-UA" sz="1800"/>
        </a:p>
      </dgm:t>
    </dgm:pt>
    <dgm:pt modelId="{351100CF-693A-42C1-8CE1-221FF0BE7053}">
      <dgm:prSet custT="1"/>
      <dgm:spPr/>
      <dgm:t>
        <a:bodyPr/>
        <a:lstStyle/>
        <a:p>
          <a:r>
            <a:rPr lang="uk-UA" sz="1800" dirty="0" smtClean="0"/>
            <a:t>Фосфорні</a:t>
          </a:r>
          <a:endParaRPr lang="uk-UA" sz="1800" dirty="0"/>
        </a:p>
      </dgm:t>
    </dgm:pt>
    <dgm:pt modelId="{A6E6B9AA-7910-42AF-8BE8-6A83B6F754F9}" type="parTrans" cxnId="{32266A68-04E3-4063-AA95-18EBA209CD1B}">
      <dgm:prSet/>
      <dgm:spPr/>
      <dgm:t>
        <a:bodyPr/>
        <a:lstStyle/>
        <a:p>
          <a:endParaRPr lang="uk-UA" sz="1800"/>
        </a:p>
      </dgm:t>
    </dgm:pt>
    <dgm:pt modelId="{BE018906-2466-43EC-AC1A-07B054C06324}" type="sibTrans" cxnId="{32266A68-04E3-4063-AA95-18EBA209CD1B}">
      <dgm:prSet/>
      <dgm:spPr/>
      <dgm:t>
        <a:bodyPr/>
        <a:lstStyle/>
        <a:p>
          <a:endParaRPr lang="uk-UA" sz="1800"/>
        </a:p>
      </dgm:t>
    </dgm:pt>
    <dgm:pt modelId="{4785B7BE-1E5B-40D9-92A2-3B07106F3BD5}">
      <dgm:prSet custT="1"/>
      <dgm:spPr/>
      <dgm:t>
        <a:bodyPr/>
        <a:lstStyle/>
        <a:p>
          <a:r>
            <a:rPr lang="uk-UA" sz="1800" dirty="0" smtClean="0"/>
            <a:t>Калійні</a:t>
          </a:r>
          <a:endParaRPr lang="uk-UA" sz="1800" dirty="0"/>
        </a:p>
      </dgm:t>
    </dgm:pt>
    <dgm:pt modelId="{C0D2432E-B893-4CD0-A35F-672C21E9292D}" type="parTrans" cxnId="{744F4A75-1E8B-4239-BB68-BC91E3A6AC77}">
      <dgm:prSet/>
      <dgm:spPr/>
      <dgm:t>
        <a:bodyPr/>
        <a:lstStyle/>
        <a:p>
          <a:endParaRPr lang="uk-UA" sz="1800"/>
        </a:p>
      </dgm:t>
    </dgm:pt>
    <dgm:pt modelId="{4B574382-498E-41C3-9EDF-3221C6F0FFF7}" type="sibTrans" cxnId="{744F4A75-1E8B-4239-BB68-BC91E3A6AC77}">
      <dgm:prSet/>
      <dgm:spPr/>
      <dgm:t>
        <a:bodyPr/>
        <a:lstStyle/>
        <a:p>
          <a:endParaRPr lang="uk-UA" sz="1800"/>
        </a:p>
      </dgm:t>
    </dgm:pt>
    <dgm:pt modelId="{00AAEA22-7FD9-4668-97EF-01BC6F2B634A}">
      <dgm:prSet custT="1"/>
      <dgm:spPr/>
      <dgm:t>
        <a:bodyPr/>
        <a:lstStyle/>
        <a:p>
          <a:r>
            <a:rPr lang="uk-UA" sz="1800" noProof="0" smtClean="0"/>
            <a:t>Елементи живлення + мікроелементи,  пестициди, регулятори росту рослин та інгібітори нітрифікації</a:t>
          </a:r>
          <a:endParaRPr lang="uk-UA" sz="1800" noProof="0"/>
        </a:p>
      </dgm:t>
    </dgm:pt>
    <dgm:pt modelId="{151E651B-781C-4702-A2ED-38E6FBE739AB}" type="parTrans" cxnId="{8E533B1C-551B-402D-ACA7-D0B5FBB88035}">
      <dgm:prSet/>
      <dgm:spPr/>
      <dgm:t>
        <a:bodyPr/>
        <a:lstStyle/>
        <a:p>
          <a:endParaRPr lang="uk-UA" sz="1800"/>
        </a:p>
      </dgm:t>
    </dgm:pt>
    <dgm:pt modelId="{2D3C831C-570E-4DD8-B267-D0F74DE9DD9B}" type="sibTrans" cxnId="{8E533B1C-551B-402D-ACA7-D0B5FBB88035}">
      <dgm:prSet/>
      <dgm:spPr/>
      <dgm:t>
        <a:bodyPr/>
        <a:lstStyle/>
        <a:p>
          <a:endParaRPr lang="uk-UA" sz="1800"/>
        </a:p>
      </dgm:t>
    </dgm:pt>
    <dgm:pt modelId="{B28F9FC0-5C7E-4990-A779-180107C196C2}" type="pres">
      <dgm:prSet presAssocID="{53C7FFDF-F85A-44F3-BFDB-316401BB4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52EB4E0F-B326-4A7A-9F54-BCA35B906262}" type="pres">
      <dgm:prSet presAssocID="{D69A02AF-56B9-471D-BD05-85E69CB570D4}" presName="hierRoot1" presStyleCnt="0">
        <dgm:presLayoutVars>
          <dgm:hierBranch val="init"/>
        </dgm:presLayoutVars>
      </dgm:prSet>
      <dgm:spPr/>
    </dgm:pt>
    <dgm:pt modelId="{89CAF828-40B2-4DF9-AE8E-24A63EBCDAB6}" type="pres">
      <dgm:prSet presAssocID="{D69A02AF-56B9-471D-BD05-85E69CB570D4}" presName="rootComposite1" presStyleCnt="0"/>
      <dgm:spPr/>
    </dgm:pt>
    <dgm:pt modelId="{58AAABB1-31B1-445E-9983-F4E8A3630D6A}" type="pres">
      <dgm:prSet presAssocID="{D69A02AF-56B9-471D-BD05-85E69CB570D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6C650F9-95FD-4573-A8DA-38CB8E3EA75A}" type="pres">
      <dgm:prSet presAssocID="{D69A02AF-56B9-471D-BD05-85E69CB570D4}" presName="rootConnector1" presStyleLbl="node1" presStyleIdx="0" presStyleCnt="0"/>
      <dgm:spPr/>
      <dgm:t>
        <a:bodyPr/>
        <a:lstStyle/>
        <a:p>
          <a:endParaRPr lang="uk-UA"/>
        </a:p>
      </dgm:t>
    </dgm:pt>
    <dgm:pt modelId="{8CCEB6E9-3A30-4F40-AFB8-BBC6CAD2E250}" type="pres">
      <dgm:prSet presAssocID="{D69A02AF-56B9-471D-BD05-85E69CB570D4}" presName="hierChild2" presStyleCnt="0"/>
      <dgm:spPr/>
    </dgm:pt>
    <dgm:pt modelId="{29806718-4E9A-4273-ABB2-A2D269842C13}" type="pres">
      <dgm:prSet presAssocID="{B1105B80-32B2-4E0A-A17C-C526F6FF99DB}" presName="Name37" presStyleLbl="parChTrans1D2" presStyleIdx="0" presStyleCnt="4"/>
      <dgm:spPr/>
      <dgm:t>
        <a:bodyPr/>
        <a:lstStyle/>
        <a:p>
          <a:endParaRPr lang="uk-UA"/>
        </a:p>
      </dgm:t>
    </dgm:pt>
    <dgm:pt modelId="{3AB77BB6-E511-4338-80CC-1F57DB07928E}" type="pres">
      <dgm:prSet presAssocID="{FD9A54E9-34D0-41CA-84C9-7BBDDB2BE737}" presName="hierRoot2" presStyleCnt="0">
        <dgm:presLayoutVars>
          <dgm:hierBranch val="init"/>
        </dgm:presLayoutVars>
      </dgm:prSet>
      <dgm:spPr/>
    </dgm:pt>
    <dgm:pt modelId="{E61C2CA6-E675-4338-8DDD-133D13E9B993}" type="pres">
      <dgm:prSet presAssocID="{FD9A54E9-34D0-41CA-84C9-7BBDDB2BE737}" presName="rootComposite" presStyleCnt="0"/>
      <dgm:spPr/>
    </dgm:pt>
    <dgm:pt modelId="{FB7CFDD8-38E2-491B-B004-0B9F7E011A66}" type="pres">
      <dgm:prSet presAssocID="{FD9A54E9-34D0-41CA-84C9-7BBDDB2BE737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C6B8C2A-2C87-492F-95BB-D31D1589C374}" type="pres">
      <dgm:prSet presAssocID="{FD9A54E9-34D0-41CA-84C9-7BBDDB2BE737}" presName="rootConnector" presStyleLbl="node2" presStyleIdx="0" presStyleCnt="4"/>
      <dgm:spPr/>
      <dgm:t>
        <a:bodyPr/>
        <a:lstStyle/>
        <a:p>
          <a:endParaRPr lang="uk-UA"/>
        </a:p>
      </dgm:t>
    </dgm:pt>
    <dgm:pt modelId="{25D7712B-D3F7-4CC7-95CD-D2CD722F3035}" type="pres">
      <dgm:prSet presAssocID="{FD9A54E9-34D0-41CA-84C9-7BBDDB2BE737}" presName="hierChild4" presStyleCnt="0"/>
      <dgm:spPr/>
    </dgm:pt>
    <dgm:pt modelId="{7C79A958-3AAC-4C6F-ABFB-86BD8D786894}" type="pres">
      <dgm:prSet presAssocID="{7FA539F7-199E-42C7-B785-5AC4C220A1D4}" presName="Name37" presStyleLbl="parChTrans1D3" presStyleIdx="0" presStyleCnt="6"/>
      <dgm:spPr/>
      <dgm:t>
        <a:bodyPr/>
        <a:lstStyle/>
        <a:p>
          <a:endParaRPr lang="uk-UA"/>
        </a:p>
      </dgm:t>
    </dgm:pt>
    <dgm:pt modelId="{57033064-B492-4C5D-97AF-D12E171C6B1F}" type="pres">
      <dgm:prSet presAssocID="{AD53A83E-D75F-443E-B9FB-BBF64E146FD6}" presName="hierRoot2" presStyleCnt="0">
        <dgm:presLayoutVars>
          <dgm:hierBranch val="init"/>
        </dgm:presLayoutVars>
      </dgm:prSet>
      <dgm:spPr/>
    </dgm:pt>
    <dgm:pt modelId="{EBF646C0-8D7F-4FF7-801E-CEB25548767C}" type="pres">
      <dgm:prSet presAssocID="{AD53A83E-D75F-443E-B9FB-BBF64E146FD6}" presName="rootComposite" presStyleCnt="0"/>
      <dgm:spPr/>
    </dgm:pt>
    <dgm:pt modelId="{7F2EA6C5-68BD-4C38-9B0E-48AC371C069F}" type="pres">
      <dgm:prSet presAssocID="{AD53A83E-D75F-443E-B9FB-BBF64E146FD6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EA9A9A2-D6FE-4F33-8E4A-943CBBBADDA1}" type="pres">
      <dgm:prSet presAssocID="{AD53A83E-D75F-443E-B9FB-BBF64E146FD6}" presName="rootConnector" presStyleLbl="node3" presStyleIdx="0" presStyleCnt="6"/>
      <dgm:spPr/>
      <dgm:t>
        <a:bodyPr/>
        <a:lstStyle/>
        <a:p>
          <a:endParaRPr lang="uk-UA"/>
        </a:p>
      </dgm:t>
    </dgm:pt>
    <dgm:pt modelId="{D9B4B1E1-B714-4B68-9475-F217781152B7}" type="pres">
      <dgm:prSet presAssocID="{AD53A83E-D75F-443E-B9FB-BBF64E146FD6}" presName="hierChild4" presStyleCnt="0"/>
      <dgm:spPr/>
    </dgm:pt>
    <dgm:pt modelId="{7D722E4D-9EEF-4A26-BE50-C6469EE03C47}" type="pres">
      <dgm:prSet presAssocID="{AD53A83E-D75F-443E-B9FB-BBF64E146FD6}" presName="hierChild5" presStyleCnt="0"/>
      <dgm:spPr/>
    </dgm:pt>
    <dgm:pt modelId="{AEF3659A-0CC6-445E-8501-C82DDDF1C502}" type="pres">
      <dgm:prSet presAssocID="{A6E6B9AA-7910-42AF-8BE8-6A83B6F754F9}" presName="Name37" presStyleLbl="parChTrans1D3" presStyleIdx="1" presStyleCnt="6"/>
      <dgm:spPr/>
      <dgm:t>
        <a:bodyPr/>
        <a:lstStyle/>
        <a:p>
          <a:endParaRPr lang="uk-UA"/>
        </a:p>
      </dgm:t>
    </dgm:pt>
    <dgm:pt modelId="{5633F978-33E5-470B-A313-055D829649B0}" type="pres">
      <dgm:prSet presAssocID="{351100CF-693A-42C1-8CE1-221FF0BE7053}" presName="hierRoot2" presStyleCnt="0">
        <dgm:presLayoutVars>
          <dgm:hierBranch val="init"/>
        </dgm:presLayoutVars>
      </dgm:prSet>
      <dgm:spPr/>
    </dgm:pt>
    <dgm:pt modelId="{2E1C2057-85D8-4488-8B01-51F375F73F9E}" type="pres">
      <dgm:prSet presAssocID="{351100CF-693A-42C1-8CE1-221FF0BE7053}" presName="rootComposite" presStyleCnt="0"/>
      <dgm:spPr/>
    </dgm:pt>
    <dgm:pt modelId="{9917F516-8BBC-4C4C-900F-4D2B5E0EADAA}" type="pres">
      <dgm:prSet presAssocID="{351100CF-693A-42C1-8CE1-221FF0BE7053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1D05C61-50F8-476B-82E5-1DD65CF178D0}" type="pres">
      <dgm:prSet presAssocID="{351100CF-693A-42C1-8CE1-221FF0BE7053}" presName="rootConnector" presStyleLbl="node3" presStyleIdx="1" presStyleCnt="6"/>
      <dgm:spPr/>
      <dgm:t>
        <a:bodyPr/>
        <a:lstStyle/>
        <a:p>
          <a:endParaRPr lang="uk-UA"/>
        </a:p>
      </dgm:t>
    </dgm:pt>
    <dgm:pt modelId="{20FE2ECE-C362-46FA-90E3-00F126475D48}" type="pres">
      <dgm:prSet presAssocID="{351100CF-693A-42C1-8CE1-221FF0BE7053}" presName="hierChild4" presStyleCnt="0"/>
      <dgm:spPr/>
    </dgm:pt>
    <dgm:pt modelId="{DBCC009A-3C91-41E4-97B7-CD7A09C7B393}" type="pres">
      <dgm:prSet presAssocID="{351100CF-693A-42C1-8CE1-221FF0BE7053}" presName="hierChild5" presStyleCnt="0"/>
      <dgm:spPr/>
    </dgm:pt>
    <dgm:pt modelId="{8A18532D-F6A2-4FE2-9B76-05EAC965FF02}" type="pres">
      <dgm:prSet presAssocID="{C0D2432E-B893-4CD0-A35F-672C21E9292D}" presName="Name37" presStyleLbl="parChTrans1D3" presStyleIdx="2" presStyleCnt="6"/>
      <dgm:spPr/>
      <dgm:t>
        <a:bodyPr/>
        <a:lstStyle/>
        <a:p>
          <a:endParaRPr lang="uk-UA"/>
        </a:p>
      </dgm:t>
    </dgm:pt>
    <dgm:pt modelId="{6A939122-CF60-494B-9447-A2C4EAF48641}" type="pres">
      <dgm:prSet presAssocID="{4785B7BE-1E5B-40D9-92A2-3B07106F3BD5}" presName="hierRoot2" presStyleCnt="0">
        <dgm:presLayoutVars>
          <dgm:hierBranch val="init"/>
        </dgm:presLayoutVars>
      </dgm:prSet>
      <dgm:spPr/>
    </dgm:pt>
    <dgm:pt modelId="{25BBB0D0-001E-4723-9D82-EEB90A8E83DA}" type="pres">
      <dgm:prSet presAssocID="{4785B7BE-1E5B-40D9-92A2-3B07106F3BD5}" presName="rootComposite" presStyleCnt="0"/>
      <dgm:spPr/>
    </dgm:pt>
    <dgm:pt modelId="{F9781ED4-4384-4B1D-B164-02A4489F45AF}" type="pres">
      <dgm:prSet presAssocID="{4785B7BE-1E5B-40D9-92A2-3B07106F3BD5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36E7BA6-A4FA-4AA1-8021-26C4F5C1E367}" type="pres">
      <dgm:prSet presAssocID="{4785B7BE-1E5B-40D9-92A2-3B07106F3BD5}" presName="rootConnector" presStyleLbl="node3" presStyleIdx="2" presStyleCnt="6"/>
      <dgm:spPr/>
      <dgm:t>
        <a:bodyPr/>
        <a:lstStyle/>
        <a:p>
          <a:endParaRPr lang="uk-UA"/>
        </a:p>
      </dgm:t>
    </dgm:pt>
    <dgm:pt modelId="{454AD433-5EAB-45AF-9B6E-71D224BF81F2}" type="pres">
      <dgm:prSet presAssocID="{4785B7BE-1E5B-40D9-92A2-3B07106F3BD5}" presName="hierChild4" presStyleCnt="0"/>
      <dgm:spPr/>
    </dgm:pt>
    <dgm:pt modelId="{074F4AF9-7CB1-45A8-AD50-13818B9FA5E9}" type="pres">
      <dgm:prSet presAssocID="{4785B7BE-1E5B-40D9-92A2-3B07106F3BD5}" presName="hierChild5" presStyleCnt="0"/>
      <dgm:spPr/>
    </dgm:pt>
    <dgm:pt modelId="{ECEC7FE6-E4E6-4045-955F-2E768D1AD65F}" type="pres">
      <dgm:prSet presAssocID="{FD9A54E9-34D0-41CA-84C9-7BBDDB2BE737}" presName="hierChild5" presStyleCnt="0"/>
      <dgm:spPr/>
    </dgm:pt>
    <dgm:pt modelId="{3CD9E026-9358-4ED0-BAC7-9ED689A98DDD}" type="pres">
      <dgm:prSet presAssocID="{2412CE0E-3EFD-4FEC-B430-6309DA07C26F}" presName="Name37" presStyleLbl="parChTrans1D2" presStyleIdx="1" presStyleCnt="4"/>
      <dgm:spPr/>
      <dgm:t>
        <a:bodyPr/>
        <a:lstStyle/>
        <a:p>
          <a:endParaRPr lang="uk-UA"/>
        </a:p>
      </dgm:t>
    </dgm:pt>
    <dgm:pt modelId="{301C155A-12CE-42A9-9ED6-C71F7C4B5298}" type="pres">
      <dgm:prSet presAssocID="{974D01A6-7887-4B13-985C-BB3239A43717}" presName="hierRoot2" presStyleCnt="0">
        <dgm:presLayoutVars>
          <dgm:hierBranch val="init"/>
        </dgm:presLayoutVars>
      </dgm:prSet>
      <dgm:spPr/>
    </dgm:pt>
    <dgm:pt modelId="{42153A9A-0FB7-4CAF-A7AE-E9423F9A247A}" type="pres">
      <dgm:prSet presAssocID="{974D01A6-7887-4B13-985C-BB3239A43717}" presName="rootComposite" presStyleCnt="0"/>
      <dgm:spPr/>
    </dgm:pt>
    <dgm:pt modelId="{0B1AEBFC-864B-4581-979F-1D3A1CC6F356}" type="pres">
      <dgm:prSet presAssocID="{974D01A6-7887-4B13-985C-BB3239A43717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7CC9D1F-BCA2-4DCF-99F1-4185AA44BD82}" type="pres">
      <dgm:prSet presAssocID="{974D01A6-7887-4B13-985C-BB3239A43717}" presName="rootConnector" presStyleLbl="node2" presStyleIdx="1" presStyleCnt="4"/>
      <dgm:spPr/>
      <dgm:t>
        <a:bodyPr/>
        <a:lstStyle/>
        <a:p>
          <a:endParaRPr lang="uk-UA"/>
        </a:p>
      </dgm:t>
    </dgm:pt>
    <dgm:pt modelId="{1322053F-93EF-49B4-B38F-57F6A993E798}" type="pres">
      <dgm:prSet presAssocID="{974D01A6-7887-4B13-985C-BB3239A43717}" presName="hierChild4" presStyleCnt="0"/>
      <dgm:spPr/>
    </dgm:pt>
    <dgm:pt modelId="{02866311-121E-43C9-AF13-7D5ED4E21E0D}" type="pres">
      <dgm:prSet presAssocID="{151E651B-781C-4702-A2ED-38E6FBE739AB}" presName="Name37" presStyleLbl="parChTrans1D3" presStyleIdx="3" presStyleCnt="6"/>
      <dgm:spPr/>
      <dgm:t>
        <a:bodyPr/>
        <a:lstStyle/>
        <a:p>
          <a:endParaRPr lang="uk-UA"/>
        </a:p>
      </dgm:t>
    </dgm:pt>
    <dgm:pt modelId="{6BACC549-33E1-4142-9CB8-8ABFEBE5D809}" type="pres">
      <dgm:prSet presAssocID="{00AAEA22-7FD9-4668-97EF-01BC6F2B634A}" presName="hierRoot2" presStyleCnt="0">
        <dgm:presLayoutVars>
          <dgm:hierBranch val="init"/>
        </dgm:presLayoutVars>
      </dgm:prSet>
      <dgm:spPr/>
    </dgm:pt>
    <dgm:pt modelId="{BCC9C01C-A9AE-41E9-9E44-0B7F9810346E}" type="pres">
      <dgm:prSet presAssocID="{00AAEA22-7FD9-4668-97EF-01BC6F2B634A}" presName="rootComposite" presStyleCnt="0"/>
      <dgm:spPr/>
    </dgm:pt>
    <dgm:pt modelId="{0293518A-8F37-4C26-850F-855384185AD1}" type="pres">
      <dgm:prSet presAssocID="{00AAEA22-7FD9-4668-97EF-01BC6F2B634A}" presName="rootText" presStyleLbl="node3" presStyleIdx="3" presStyleCnt="6" custScaleX="21490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9310D67-5386-4744-8860-273F5A8B9A70}" type="pres">
      <dgm:prSet presAssocID="{00AAEA22-7FD9-4668-97EF-01BC6F2B634A}" presName="rootConnector" presStyleLbl="node3" presStyleIdx="3" presStyleCnt="6"/>
      <dgm:spPr/>
      <dgm:t>
        <a:bodyPr/>
        <a:lstStyle/>
        <a:p>
          <a:endParaRPr lang="uk-UA"/>
        </a:p>
      </dgm:t>
    </dgm:pt>
    <dgm:pt modelId="{B5402D6B-D73E-4960-B204-CA091BB0EB96}" type="pres">
      <dgm:prSet presAssocID="{00AAEA22-7FD9-4668-97EF-01BC6F2B634A}" presName="hierChild4" presStyleCnt="0"/>
      <dgm:spPr/>
    </dgm:pt>
    <dgm:pt modelId="{200984C1-CAFF-4CAA-A285-5366EB52384B}" type="pres">
      <dgm:prSet presAssocID="{00AAEA22-7FD9-4668-97EF-01BC6F2B634A}" presName="hierChild5" presStyleCnt="0"/>
      <dgm:spPr/>
    </dgm:pt>
    <dgm:pt modelId="{D209A40D-EA7B-47FD-BB93-1D525AF2B7D5}" type="pres">
      <dgm:prSet presAssocID="{974D01A6-7887-4B13-985C-BB3239A43717}" presName="hierChild5" presStyleCnt="0"/>
      <dgm:spPr/>
    </dgm:pt>
    <dgm:pt modelId="{0D8883D8-AD83-4AD4-8F21-4700185AA0BE}" type="pres">
      <dgm:prSet presAssocID="{F532F3E8-DCD3-4F00-B214-F3D577053DC9}" presName="Name37" presStyleLbl="parChTrans1D2" presStyleIdx="2" presStyleCnt="4"/>
      <dgm:spPr/>
      <dgm:t>
        <a:bodyPr/>
        <a:lstStyle/>
        <a:p>
          <a:endParaRPr lang="uk-UA"/>
        </a:p>
      </dgm:t>
    </dgm:pt>
    <dgm:pt modelId="{50E8DE39-3AFC-47EF-861C-BCBB75259023}" type="pres">
      <dgm:prSet presAssocID="{7C43AAF4-CFAD-4EA2-8DB8-3747E82AABC6}" presName="hierRoot2" presStyleCnt="0">
        <dgm:presLayoutVars>
          <dgm:hierBranch val="init"/>
        </dgm:presLayoutVars>
      </dgm:prSet>
      <dgm:spPr/>
    </dgm:pt>
    <dgm:pt modelId="{2CF70A89-A95E-407A-967D-3CC944960F2A}" type="pres">
      <dgm:prSet presAssocID="{7C43AAF4-CFAD-4EA2-8DB8-3747E82AABC6}" presName="rootComposite" presStyleCnt="0"/>
      <dgm:spPr/>
    </dgm:pt>
    <dgm:pt modelId="{50EC30B4-E5B7-4796-ADC5-13FA6DAD93D7}" type="pres">
      <dgm:prSet presAssocID="{7C43AAF4-CFAD-4EA2-8DB8-3747E82AABC6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7F56D16-770E-4A52-81BA-883470D42E82}" type="pres">
      <dgm:prSet presAssocID="{7C43AAF4-CFAD-4EA2-8DB8-3747E82AABC6}" presName="rootConnector" presStyleLbl="node2" presStyleIdx="2" presStyleCnt="4"/>
      <dgm:spPr/>
      <dgm:t>
        <a:bodyPr/>
        <a:lstStyle/>
        <a:p>
          <a:endParaRPr lang="uk-UA"/>
        </a:p>
      </dgm:t>
    </dgm:pt>
    <dgm:pt modelId="{1BF497DB-95B4-478F-A503-DC9A7AF610BA}" type="pres">
      <dgm:prSet presAssocID="{7C43AAF4-CFAD-4EA2-8DB8-3747E82AABC6}" presName="hierChild4" presStyleCnt="0"/>
      <dgm:spPr/>
    </dgm:pt>
    <dgm:pt modelId="{FDE17354-A9B9-436C-A076-3643E7EE02E1}" type="pres">
      <dgm:prSet presAssocID="{7C43AAF4-CFAD-4EA2-8DB8-3747E82AABC6}" presName="hierChild5" presStyleCnt="0"/>
      <dgm:spPr/>
    </dgm:pt>
    <dgm:pt modelId="{0F3DF61D-B23C-4A72-AB32-C16EA0084604}" type="pres">
      <dgm:prSet presAssocID="{4AEF3953-9002-4375-BB7D-60463FC3AB12}" presName="Name37" presStyleLbl="parChTrans1D2" presStyleIdx="3" presStyleCnt="4"/>
      <dgm:spPr/>
      <dgm:t>
        <a:bodyPr/>
        <a:lstStyle/>
        <a:p>
          <a:endParaRPr lang="uk-UA"/>
        </a:p>
      </dgm:t>
    </dgm:pt>
    <dgm:pt modelId="{716195AE-2F21-473E-A3CB-B07530483079}" type="pres">
      <dgm:prSet presAssocID="{05960403-83FC-461C-BC28-E13D5E5A5129}" presName="hierRoot2" presStyleCnt="0">
        <dgm:presLayoutVars>
          <dgm:hierBranch val="init"/>
        </dgm:presLayoutVars>
      </dgm:prSet>
      <dgm:spPr/>
    </dgm:pt>
    <dgm:pt modelId="{B2740413-7CF8-4CB4-B7EA-3856F9F2293D}" type="pres">
      <dgm:prSet presAssocID="{05960403-83FC-461C-BC28-E13D5E5A5129}" presName="rootComposite" presStyleCnt="0"/>
      <dgm:spPr/>
    </dgm:pt>
    <dgm:pt modelId="{1E1943FE-8D1B-4EDA-B121-CBA38998593E}" type="pres">
      <dgm:prSet presAssocID="{05960403-83FC-461C-BC28-E13D5E5A5129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2CFFCC0-1FEF-4FFE-A710-3AB139EC6985}" type="pres">
      <dgm:prSet presAssocID="{05960403-83FC-461C-BC28-E13D5E5A5129}" presName="rootConnector" presStyleLbl="node2" presStyleIdx="3" presStyleCnt="4"/>
      <dgm:spPr/>
      <dgm:t>
        <a:bodyPr/>
        <a:lstStyle/>
        <a:p>
          <a:endParaRPr lang="uk-UA"/>
        </a:p>
      </dgm:t>
    </dgm:pt>
    <dgm:pt modelId="{6566D89C-B1A4-4B05-8CD2-F3E2E2CA6892}" type="pres">
      <dgm:prSet presAssocID="{05960403-83FC-461C-BC28-E13D5E5A5129}" presName="hierChild4" presStyleCnt="0"/>
      <dgm:spPr/>
    </dgm:pt>
    <dgm:pt modelId="{9A16AE7E-4031-4CEE-99BE-6145669A5EEA}" type="pres">
      <dgm:prSet presAssocID="{39C5F7CC-FAFE-446E-8BBA-C2DEA7DA84B5}" presName="Name37" presStyleLbl="parChTrans1D3" presStyleIdx="4" presStyleCnt="6"/>
      <dgm:spPr/>
      <dgm:t>
        <a:bodyPr/>
        <a:lstStyle/>
        <a:p>
          <a:endParaRPr lang="uk-UA"/>
        </a:p>
      </dgm:t>
    </dgm:pt>
    <dgm:pt modelId="{85EC8E6B-9C9F-453D-9DA7-CEC9CA711CD4}" type="pres">
      <dgm:prSet presAssocID="{B4D7E82F-B4ED-4095-98B1-9F71F67C4635}" presName="hierRoot2" presStyleCnt="0">
        <dgm:presLayoutVars>
          <dgm:hierBranch val="init"/>
        </dgm:presLayoutVars>
      </dgm:prSet>
      <dgm:spPr/>
    </dgm:pt>
    <dgm:pt modelId="{339B12C4-44F5-42AA-B4C4-F03BB292B9DA}" type="pres">
      <dgm:prSet presAssocID="{B4D7E82F-B4ED-4095-98B1-9F71F67C4635}" presName="rootComposite" presStyleCnt="0"/>
      <dgm:spPr/>
    </dgm:pt>
    <dgm:pt modelId="{C6F0BC8E-8915-4BF6-9D90-4C61763DEF39}" type="pres">
      <dgm:prSet presAssocID="{B4D7E82F-B4ED-4095-98B1-9F71F67C4635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C882741-B1FA-40AD-9288-6938E88A3FF6}" type="pres">
      <dgm:prSet presAssocID="{B4D7E82F-B4ED-4095-98B1-9F71F67C4635}" presName="rootConnector" presStyleLbl="node3" presStyleIdx="4" presStyleCnt="6"/>
      <dgm:spPr/>
      <dgm:t>
        <a:bodyPr/>
        <a:lstStyle/>
        <a:p>
          <a:endParaRPr lang="uk-UA"/>
        </a:p>
      </dgm:t>
    </dgm:pt>
    <dgm:pt modelId="{11441532-9172-4FEF-A96D-CAC0FD0A76AF}" type="pres">
      <dgm:prSet presAssocID="{B4D7E82F-B4ED-4095-98B1-9F71F67C4635}" presName="hierChild4" presStyleCnt="0"/>
      <dgm:spPr/>
    </dgm:pt>
    <dgm:pt modelId="{6BE1CB61-15ED-484B-ADC4-190BC7669C1F}" type="pres">
      <dgm:prSet presAssocID="{B4D7E82F-B4ED-4095-98B1-9F71F67C4635}" presName="hierChild5" presStyleCnt="0"/>
      <dgm:spPr/>
    </dgm:pt>
    <dgm:pt modelId="{F182BB9A-93A2-4A23-9961-31A8249D0925}" type="pres">
      <dgm:prSet presAssocID="{3712E2ED-43E3-48A4-A668-71836175175E}" presName="Name37" presStyleLbl="parChTrans1D3" presStyleIdx="5" presStyleCnt="6"/>
      <dgm:spPr/>
      <dgm:t>
        <a:bodyPr/>
        <a:lstStyle/>
        <a:p>
          <a:endParaRPr lang="uk-UA"/>
        </a:p>
      </dgm:t>
    </dgm:pt>
    <dgm:pt modelId="{700B326F-F34A-4215-88A0-A059F12C7D47}" type="pres">
      <dgm:prSet presAssocID="{843DD7B7-AAE6-43B7-9693-BECE3C25431C}" presName="hierRoot2" presStyleCnt="0">
        <dgm:presLayoutVars>
          <dgm:hierBranch val="init"/>
        </dgm:presLayoutVars>
      </dgm:prSet>
      <dgm:spPr/>
    </dgm:pt>
    <dgm:pt modelId="{0FBB914A-CF61-40CA-B60F-0052A4D99D8A}" type="pres">
      <dgm:prSet presAssocID="{843DD7B7-AAE6-43B7-9693-BECE3C25431C}" presName="rootComposite" presStyleCnt="0"/>
      <dgm:spPr/>
    </dgm:pt>
    <dgm:pt modelId="{2EB92D82-150F-4243-9E3A-B5DC29F18D47}" type="pres">
      <dgm:prSet presAssocID="{843DD7B7-AAE6-43B7-9693-BECE3C25431C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5954EBE-C36D-4B4C-AA80-2C5497907374}" type="pres">
      <dgm:prSet presAssocID="{843DD7B7-AAE6-43B7-9693-BECE3C25431C}" presName="rootConnector" presStyleLbl="node3" presStyleIdx="5" presStyleCnt="6"/>
      <dgm:spPr/>
      <dgm:t>
        <a:bodyPr/>
        <a:lstStyle/>
        <a:p>
          <a:endParaRPr lang="uk-UA"/>
        </a:p>
      </dgm:t>
    </dgm:pt>
    <dgm:pt modelId="{1B7D70AC-1FE5-4E5F-886A-D7690B37B79C}" type="pres">
      <dgm:prSet presAssocID="{843DD7B7-AAE6-43B7-9693-BECE3C25431C}" presName="hierChild4" presStyleCnt="0"/>
      <dgm:spPr/>
    </dgm:pt>
    <dgm:pt modelId="{6CED5D6C-DCF0-4AA1-9B96-AC913B2B92C1}" type="pres">
      <dgm:prSet presAssocID="{843DD7B7-AAE6-43B7-9693-BECE3C25431C}" presName="hierChild5" presStyleCnt="0"/>
      <dgm:spPr/>
    </dgm:pt>
    <dgm:pt modelId="{A767DC19-A553-4A5E-B048-242F3CE18E46}" type="pres">
      <dgm:prSet presAssocID="{05960403-83FC-461C-BC28-E13D5E5A5129}" presName="hierChild5" presStyleCnt="0"/>
      <dgm:spPr/>
    </dgm:pt>
    <dgm:pt modelId="{87286645-2226-4EF2-AAEA-F4D17C642AB3}" type="pres">
      <dgm:prSet presAssocID="{D69A02AF-56B9-471D-BD05-85E69CB570D4}" presName="hierChild3" presStyleCnt="0"/>
      <dgm:spPr/>
    </dgm:pt>
  </dgm:ptLst>
  <dgm:cxnLst>
    <dgm:cxn modelId="{47C73318-8A31-4C9F-BDEB-3BC75E938159}" type="presOf" srcId="{05960403-83FC-461C-BC28-E13D5E5A5129}" destId="{72CFFCC0-1FEF-4FFE-A710-3AB139EC6985}" srcOrd="1" destOrd="0" presId="urn:microsoft.com/office/officeart/2005/8/layout/orgChart1"/>
    <dgm:cxn modelId="{53C29E19-6FE1-4CE7-B4C0-B42F0C5E0EAB}" srcId="{05960403-83FC-461C-BC28-E13D5E5A5129}" destId="{B4D7E82F-B4ED-4095-98B1-9F71F67C4635}" srcOrd="0" destOrd="0" parTransId="{39C5F7CC-FAFE-446E-8BBA-C2DEA7DA84B5}" sibTransId="{D5D37A69-0F84-471B-A0BE-9E64D791AE5B}"/>
    <dgm:cxn modelId="{0174533C-762F-403C-B533-CE27AC6C5C6D}" srcId="{53C7FFDF-F85A-44F3-BFDB-316401BB4CCF}" destId="{D69A02AF-56B9-471D-BD05-85E69CB570D4}" srcOrd="0" destOrd="0" parTransId="{070ED450-FF6E-4995-A5F0-66CE34D10233}" sibTransId="{2BB74506-F884-42FD-B28A-9E8F44C1ED8F}"/>
    <dgm:cxn modelId="{0272E000-BBD9-48CE-9ED4-B737240E83BB}" type="presOf" srcId="{00AAEA22-7FD9-4668-97EF-01BC6F2B634A}" destId="{C9310D67-5386-4744-8860-273F5A8B9A70}" srcOrd="1" destOrd="0" presId="urn:microsoft.com/office/officeart/2005/8/layout/orgChart1"/>
    <dgm:cxn modelId="{50C12F54-AF76-4C92-8700-D89028E4B95C}" type="presOf" srcId="{B4D7E82F-B4ED-4095-98B1-9F71F67C4635}" destId="{0C882741-B1FA-40AD-9288-6938E88A3FF6}" srcOrd="1" destOrd="0" presId="urn:microsoft.com/office/officeart/2005/8/layout/orgChart1"/>
    <dgm:cxn modelId="{D0DB053F-F0D4-4DB8-A813-DA6D28949214}" type="presOf" srcId="{4AEF3953-9002-4375-BB7D-60463FC3AB12}" destId="{0F3DF61D-B23C-4A72-AB32-C16EA0084604}" srcOrd="0" destOrd="0" presId="urn:microsoft.com/office/officeart/2005/8/layout/orgChart1"/>
    <dgm:cxn modelId="{C50F7F58-DFBF-4854-B941-442177D1DC38}" type="presOf" srcId="{AD53A83E-D75F-443E-B9FB-BBF64E146FD6}" destId="{7F2EA6C5-68BD-4C38-9B0E-48AC371C069F}" srcOrd="0" destOrd="0" presId="urn:microsoft.com/office/officeart/2005/8/layout/orgChart1"/>
    <dgm:cxn modelId="{856967A5-D4AC-4406-AEBF-76234F96E1DD}" type="presOf" srcId="{39C5F7CC-FAFE-446E-8BBA-C2DEA7DA84B5}" destId="{9A16AE7E-4031-4CEE-99BE-6145669A5EEA}" srcOrd="0" destOrd="0" presId="urn:microsoft.com/office/officeart/2005/8/layout/orgChart1"/>
    <dgm:cxn modelId="{2F7812F4-6254-4244-B975-B0CAD2C872F2}" type="presOf" srcId="{7C43AAF4-CFAD-4EA2-8DB8-3747E82AABC6}" destId="{50EC30B4-E5B7-4796-ADC5-13FA6DAD93D7}" srcOrd="0" destOrd="0" presId="urn:microsoft.com/office/officeart/2005/8/layout/orgChart1"/>
    <dgm:cxn modelId="{BAAE196D-F3A3-455C-8CCB-CA1D1CCFAA55}" type="presOf" srcId="{7C43AAF4-CFAD-4EA2-8DB8-3747E82AABC6}" destId="{17F56D16-770E-4A52-81BA-883470D42E82}" srcOrd="1" destOrd="0" presId="urn:microsoft.com/office/officeart/2005/8/layout/orgChart1"/>
    <dgm:cxn modelId="{4A1AB9C1-ECE4-4064-B050-8CF0DEF1DF9C}" type="presOf" srcId="{4785B7BE-1E5B-40D9-92A2-3B07106F3BD5}" destId="{F9781ED4-4384-4B1D-B164-02A4489F45AF}" srcOrd="0" destOrd="0" presId="urn:microsoft.com/office/officeart/2005/8/layout/orgChart1"/>
    <dgm:cxn modelId="{A602337F-E096-42B7-9E58-045807F88B00}" type="presOf" srcId="{7FA539F7-199E-42C7-B785-5AC4C220A1D4}" destId="{7C79A958-3AAC-4C6F-ABFB-86BD8D786894}" srcOrd="0" destOrd="0" presId="urn:microsoft.com/office/officeart/2005/8/layout/orgChart1"/>
    <dgm:cxn modelId="{E6168301-2702-4313-9AF7-E0EFB066E04B}" type="presOf" srcId="{2412CE0E-3EFD-4FEC-B430-6309DA07C26F}" destId="{3CD9E026-9358-4ED0-BAC7-9ED689A98DDD}" srcOrd="0" destOrd="0" presId="urn:microsoft.com/office/officeart/2005/8/layout/orgChart1"/>
    <dgm:cxn modelId="{611E8096-577C-4F85-91B5-628D34FA0864}" srcId="{05960403-83FC-461C-BC28-E13D5E5A5129}" destId="{843DD7B7-AAE6-43B7-9693-BECE3C25431C}" srcOrd="1" destOrd="0" parTransId="{3712E2ED-43E3-48A4-A668-71836175175E}" sibTransId="{B663905E-2A2D-44A2-888A-9C2434B39CE2}"/>
    <dgm:cxn modelId="{B7BCA392-119A-40CE-8FA6-4DFA7754BF1A}" type="presOf" srcId="{351100CF-693A-42C1-8CE1-221FF0BE7053}" destId="{61D05C61-50F8-476B-82E5-1DD65CF178D0}" srcOrd="1" destOrd="0" presId="urn:microsoft.com/office/officeart/2005/8/layout/orgChart1"/>
    <dgm:cxn modelId="{98D624A1-E11C-46D7-9A84-5717FC251FBC}" srcId="{D69A02AF-56B9-471D-BD05-85E69CB570D4}" destId="{974D01A6-7887-4B13-985C-BB3239A43717}" srcOrd="1" destOrd="0" parTransId="{2412CE0E-3EFD-4FEC-B430-6309DA07C26F}" sibTransId="{D7981099-69C7-42D6-A194-EA2442F08F3C}"/>
    <dgm:cxn modelId="{EA8F2BA7-A510-495A-8F33-8F6F55822F80}" type="presOf" srcId="{B4D7E82F-B4ED-4095-98B1-9F71F67C4635}" destId="{C6F0BC8E-8915-4BF6-9D90-4C61763DEF39}" srcOrd="0" destOrd="0" presId="urn:microsoft.com/office/officeart/2005/8/layout/orgChart1"/>
    <dgm:cxn modelId="{AB57915B-9E04-4113-84E3-E65F9EAA8AC3}" type="presOf" srcId="{151E651B-781C-4702-A2ED-38E6FBE739AB}" destId="{02866311-121E-43C9-AF13-7D5ED4E21E0D}" srcOrd="0" destOrd="0" presId="urn:microsoft.com/office/officeart/2005/8/layout/orgChart1"/>
    <dgm:cxn modelId="{B122EA0F-9BE0-4846-B69D-82F3FA78C74D}" type="presOf" srcId="{FD9A54E9-34D0-41CA-84C9-7BBDDB2BE737}" destId="{4C6B8C2A-2C87-492F-95BB-D31D1589C374}" srcOrd="1" destOrd="0" presId="urn:microsoft.com/office/officeart/2005/8/layout/orgChart1"/>
    <dgm:cxn modelId="{86796C37-F51F-4BF7-996C-DD0162D52AAF}" type="presOf" srcId="{AD53A83E-D75F-443E-B9FB-BBF64E146FD6}" destId="{4EA9A9A2-D6FE-4F33-8E4A-943CBBBADDA1}" srcOrd="1" destOrd="0" presId="urn:microsoft.com/office/officeart/2005/8/layout/orgChart1"/>
    <dgm:cxn modelId="{32266A68-04E3-4063-AA95-18EBA209CD1B}" srcId="{FD9A54E9-34D0-41CA-84C9-7BBDDB2BE737}" destId="{351100CF-693A-42C1-8CE1-221FF0BE7053}" srcOrd="1" destOrd="0" parTransId="{A6E6B9AA-7910-42AF-8BE8-6A83B6F754F9}" sibTransId="{BE018906-2466-43EC-AC1A-07B054C06324}"/>
    <dgm:cxn modelId="{92CE6835-1429-4B96-9004-1559B0CDF727}" type="presOf" srcId="{974D01A6-7887-4B13-985C-BB3239A43717}" destId="{0B1AEBFC-864B-4581-979F-1D3A1CC6F356}" srcOrd="0" destOrd="0" presId="urn:microsoft.com/office/officeart/2005/8/layout/orgChart1"/>
    <dgm:cxn modelId="{E72255FC-BED3-47BB-A852-56461FF966D6}" type="presOf" srcId="{D69A02AF-56B9-471D-BD05-85E69CB570D4}" destId="{F6C650F9-95FD-4573-A8DA-38CB8E3EA75A}" srcOrd="1" destOrd="0" presId="urn:microsoft.com/office/officeart/2005/8/layout/orgChart1"/>
    <dgm:cxn modelId="{F94A8864-BBA4-43BE-88F7-C0359D666948}" type="presOf" srcId="{C0D2432E-B893-4CD0-A35F-672C21E9292D}" destId="{8A18532D-F6A2-4FE2-9B76-05EAC965FF02}" srcOrd="0" destOrd="0" presId="urn:microsoft.com/office/officeart/2005/8/layout/orgChart1"/>
    <dgm:cxn modelId="{F5E70490-690C-4C12-80D3-E5FDDE3B8932}" type="presOf" srcId="{D69A02AF-56B9-471D-BD05-85E69CB570D4}" destId="{58AAABB1-31B1-445E-9983-F4E8A3630D6A}" srcOrd="0" destOrd="0" presId="urn:microsoft.com/office/officeart/2005/8/layout/orgChart1"/>
    <dgm:cxn modelId="{2814D25F-7F25-49DA-8618-C6E8A812B872}" type="presOf" srcId="{FD9A54E9-34D0-41CA-84C9-7BBDDB2BE737}" destId="{FB7CFDD8-38E2-491B-B004-0B9F7E011A66}" srcOrd="0" destOrd="0" presId="urn:microsoft.com/office/officeart/2005/8/layout/orgChart1"/>
    <dgm:cxn modelId="{744F4A75-1E8B-4239-BB68-BC91E3A6AC77}" srcId="{FD9A54E9-34D0-41CA-84C9-7BBDDB2BE737}" destId="{4785B7BE-1E5B-40D9-92A2-3B07106F3BD5}" srcOrd="2" destOrd="0" parTransId="{C0D2432E-B893-4CD0-A35F-672C21E9292D}" sibTransId="{4B574382-498E-41C3-9EDF-3221C6F0FFF7}"/>
    <dgm:cxn modelId="{7D61FE83-2A8F-4257-85A0-5582EB9651AC}" type="presOf" srcId="{A6E6B9AA-7910-42AF-8BE8-6A83B6F754F9}" destId="{AEF3659A-0CC6-445E-8501-C82DDDF1C502}" srcOrd="0" destOrd="0" presId="urn:microsoft.com/office/officeart/2005/8/layout/orgChart1"/>
    <dgm:cxn modelId="{5820D736-3E72-4233-A4E9-BD4A5E9F168F}" type="presOf" srcId="{843DD7B7-AAE6-43B7-9693-BECE3C25431C}" destId="{15954EBE-C36D-4B4C-AA80-2C5497907374}" srcOrd="1" destOrd="0" presId="urn:microsoft.com/office/officeart/2005/8/layout/orgChart1"/>
    <dgm:cxn modelId="{05D3F559-41FD-4328-B157-14106D27ED5D}" srcId="{D69A02AF-56B9-471D-BD05-85E69CB570D4}" destId="{FD9A54E9-34D0-41CA-84C9-7BBDDB2BE737}" srcOrd="0" destOrd="0" parTransId="{B1105B80-32B2-4E0A-A17C-C526F6FF99DB}" sibTransId="{41D79E80-D4A7-4036-98EB-36DFE53655DA}"/>
    <dgm:cxn modelId="{51E359B2-00EB-4271-B7F5-BBEB925B5A13}" type="presOf" srcId="{4785B7BE-1E5B-40D9-92A2-3B07106F3BD5}" destId="{236E7BA6-A4FA-4AA1-8021-26C4F5C1E367}" srcOrd="1" destOrd="0" presId="urn:microsoft.com/office/officeart/2005/8/layout/orgChart1"/>
    <dgm:cxn modelId="{3CDDB83F-05E6-4075-B790-B996B779E91E}" type="presOf" srcId="{05960403-83FC-461C-BC28-E13D5E5A5129}" destId="{1E1943FE-8D1B-4EDA-B121-CBA38998593E}" srcOrd="0" destOrd="0" presId="urn:microsoft.com/office/officeart/2005/8/layout/orgChart1"/>
    <dgm:cxn modelId="{12B16936-AF3C-4BED-943A-90E1F9FB2F04}" srcId="{D69A02AF-56B9-471D-BD05-85E69CB570D4}" destId="{05960403-83FC-461C-BC28-E13D5E5A5129}" srcOrd="3" destOrd="0" parTransId="{4AEF3953-9002-4375-BB7D-60463FC3AB12}" sibTransId="{9AFB83C7-2135-4F11-BD12-4C1353A73268}"/>
    <dgm:cxn modelId="{D8CBCDA8-EB24-4EDE-A42F-DAD54056704B}" type="presOf" srcId="{843DD7B7-AAE6-43B7-9693-BECE3C25431C}" destId="{2EB92D82-150F-4243-9E3A-B5DC29F18D47}" srcOrd="0" destOrd="0" presId="urn:microsoft.com/office/officeart/2005/8/layout/orgChart1"/>
    <dgm:cxn modelId="{8E533B1C-551B-402D-ACA7-D0B5FBB88035}" srcId="{974D01A6-7887-4B13-985C-BB3239A43717}" destId="{00AAEA22-7FD9-4668-97EF-01BC6F2B634A}" srcOrd="0" destOrd="0" parTransId="{151E651B-781C-4702-A2ED-38E6FBE739AB}" sibTransId="{2D3C831C-570E-4DD8-B267-D0F74DE9DD9B}"/>
    <dgm:cxn modelId="{92AC8C13-DF77-4855-A191-6A0385A98FF3}" type="presOf" srcId="{F532F3E8-DCD3-4F00-B214-F3D577053DC9}" destId="{0D8883D8-AD83-4AD4-8F21-4700185AA0BE}" srcOrd="0" destOrd="0" presId="urn:microsoft.com/office/officeart/2005/8/layout/orgChart1"/>
    <dgm:cxn modelId="{02FDA91E-0057-4FDE-9F59-3DF9A4A8DBA2}" type="presOf" srcId="{53C7FFDF-F85A-44F3-BFDB-316401BB4CCF}" destId="{B28F9FC0-5C7E-4990-A779-180107C196C2}" srcOrd="0" destOrd="0" presId="urn:microsoft.com/office/officeart/2005/8/layout/orgChart1"/>
    <dgm:cxn modelId="{831AAB3F-3BC0-4B77-8EB5-44C9B77BC406}" srcId="{FD9A54E9-34D0-41CA-84C9-7BBDDB2BE737}" destId="{AD53A83E-D75F-443E-B9FB-BBF64E146FD6}" srcOrd="0" destOrd="0" parTransId="{7FA539F7-199E-42C7-B785-5AC4C220A1D4}" sibTransId="{4C94E5E3-DFCD-4CD0-A8D4-5B22544EC0D0}"/>
    <dgm:cxn modelId="{C69B0757-2963-4343-9F7C-288DEE0C8956}" type="presOf" srcId="{351100CF-693A-42C1-8CE1-221FF0BE7053}" destId="{9917F516-8BBC-4C4C-900F-4D2B5E0EADAA}" srcOrd="0" destOrd="0" presId="urn:microsoft.com/office/officeart/2005/8/layout/orgChart1"/>
    <dgm:cxn modelId="{925E00F2-214D-4491-AA2A-59AFCD9A5FC6}" type="presOf" srcId="{974D01A6-7887-4B13-985C-BB3239A43717}" destId="{77CC9D1F-BCA2-4DCF-99F1-4185AA44BD82}" srcOrd="1" destOrd="0" presId="urn:microsoft.com/office/officeart/2005/8/layout/orgChart1"/>
    <dgm:cxn modelId="{E2E7751C-7990-4FFE-8B73-23716FB1908F}" type="presOf" srcId="{B1105B80-32B2-4E0A-A17C-C526F6FF99DB}" destId="{29806718-4E9A-4273-ABB2-A2D269842C13}" srcOrd="0" destOrd="0" presId="urn:microsoft.com/office/officeart/2005/8/layout/orgChart1"/>
    <dgm:cxn modelId="{FA1F64C1-A981-4635-A9BC-B102C3E610EF}" type="presOf" srcId="{3712E2ED-43E3-48A4-A668-71836175175E}" destId="{F182BB9A-93A2-4A23-9961-31A8249D0925}" srcOrd="0" destOrd="0" presId="urn:microsoft.com/office/officeart/2005/8/layout/orgChart1"/>
    <dgm:cxn modelId="{4016933C-7A45-43AF-B8F0-8204CCDBC577}" srcId="{D69A02AF-56B9-471D-BD05-85E69CB570D4}" destId="{7C43AAF4-CFAD-4EA2-8DB8-3747E82AABC6}" srcOrd="2" destOrd="0" parTransId="{F532F3E8-DCD3-4F00-B214-F3D577053DC9}" sibTransId="{5D554A08-E42B-4BFE-935C-3CAAC3970646}"/>
    <dgm:cxn modelId="{22F72693-AAF4-4F11-8FEE-B0F9090F805B}" type="presOf" srcId="{00AAEA22-7FD9-4668-97EF-01BC6F2B634A}" destId="{0293518A-8F37-4C26-850F-855384185AD1}" srcOrd="0" destOrd="0" presId="urn:microsoft.com/office/officeart/2005/8/layout/orgChart1"/>
    <dgm:cxn modelId="{CC13867C-F51A-4C78-A036-1E4E6F57D510}" type="presParOf" srcId="{B28F9FC0-5C7E-4990-A779-180107C196C2}" destId="{52EB4E0F-B326-4A7A-9F54-BCA35B906262}" srcOrd="0" destOrd="0" presId="urn:microsoft.com/office/officeart/2005/8/layout/orgChart1"/>
    <dgm:cxn modelId="{9E2D2EE7-ACFC-4EBD-B65A-8F4EECA91C1B}" type="presParOf" srcId="{52EB4E0F-B326-4A7A-9F54-BCA35B906262}" destId="{89CAF828-40B2-4DF9-AE8E-24A63EBCDAB6}" srcOrd="0" destOrd="0" presId="urn:microsoft.com/office/officeart/2005/8/layout/orgChart1"/>
    <dgm:cxn modelId="{C0D2F8B6-B093-441A-9C23-141A1C13B044}" type="presParOf" srcId="{89CAF828-40B2-4DF9-AE8E-24A63EBCDAB6}" destId="{58AAABB1-31B1-445E-9983-F4E8A3630D6A}" srcOrd="0" destOrd="0" presId="urn:microsoft.com/office/officeart/2005/8/layout/orgChart1"/>
    <dgm:cxn modelId="{69A2E3AA-85D8-42F4-B1D0-AE8CC26D9E4E}" type="presParOf" srcId="{89CAF828-40B2-4DF9-AE8E-24A63EBCDAB6}" destId="{F6C650F9-95FD-4573-A8DA-38CB8E3EA75A}" srcOrd="1" destOrd="0" presId="urn:microsoft.com/office/officeart/2005/8/layout/orgChart1"/>
    <dgm:cxn modelId="{92DB1251-A082-41EC-82A0-0F1865B38DB0}" type="presParOf" srcId="{52EB4E0F-B326-4A7A-9F54-BCA35B906262}" destId="{8CCEB6E9-3A30-4F40-AFB8-BBC6CAD2E250}" srcOrd="1" destOrd="0" presId="urn:microsoft.com/office/officeart/2005/8/layout/orgChart1"/>
    <dgm:cxn modelId="{BC87AB08-489C-4ABD-986B-D149DE191EC8}" type="presParOf" srcId="{8CCEB6E9-3A30-4F40-AFB8-BBC6CAD2E250}" destId="{29806718-4E9A-4273-ABB2-A2D269842C13}" srcOrd="0" destOrd="0" presId="urn:microsoft.com/office/officeart/2005/8/layout/orgChart1"/>
    <dgm:cxn modelId="{BCF8E0C8-57E5-40EE-9437-6FCFD6BFC7AE}" type="presParOf" srcId="{8CCEB6E9-3A30-4F40-AFB8-BBC6CAD2E250}" destId="{3AB77BB6-E511-4338-80CC-1F57DB07928E}" srcOrd="1" destOrd="0" presId="urn:microsoft.com/office/officeart/2005/8/layout/orgChart1"/>
    <dgm:cxn modelId="{3D5611B6-77E8-4FD3-945F-02EEB579B720}" type="presParOf" srcId="{3AB77BB6-E511-4338-80CC-1F57DB07928E}" destId="{E61C2CA6-E675-4338-8DDD-133D13E9B993}" srcOrd="0" destOrd="0" presId="urn:microsoft.com/office/officeart/2005/8/layout/orgChart1"/>
    <dgm:cxn modelId="{C6012E9F-8F7F-462C-A047-B7A05697C1FB}" type="presParOf" srcId="{E61C2CA6-E675-4338-8DDD-133D13E9B993}" destId="{FB7CFDD8-38E2-491B-B004-0B9F7E011A66}" srcOrd="0" destOrd="0" presId="urn:microsoft.com/office/officeart/2005/8/layout/orgChart1"/>
    <dgm:cxn modelId="{8151781A-4325-4B1C-ABFE-33170D417AA3}" type="presParOf" srcId="{E61C2CA6-E675-4338-8DDD-133D13E9B993}" destId="{4C6B8C2A-2C87-492F-95BB-D31D1589C374}" srcOrd="1" destOrd="0" presId="urn:microsoft.com/office/officeart/2005/8/layout/orgChart1"/>
    <dgm:cxn modelId="{269E3F5C-3942-4502-8EEB-1A651A18DB8C}" type="presParOf" srcId="{3AB77BB6-E511-4338-80CC-1F57DB07928E}" destId="{25D7712B-D3F7-4CC7-95CD-D2CD722F3035}" srcOrd="1" destOrd="0" presId="urn:microsoft.com/office/officeart/2005/8/layout/orgChart1"/>
    <dgm:cxn modelId="{164A9DF6-50E7-46A1-A68D-690097C72CC4}" type="presParOf" srcId="{25D7712B-D3F7-4CC7-95CD-D2CD722F3035}" destId="{7C79A958-3AAC-4C6F-ABFB-86BD8D786894}" srcOrd="0" destOrd="0" presId="urn:microsoft.com/office/officeart/2005/8/layout/orgChart1"/>
    <dgm:cxn modelId="{0B8998BF-C30A-45A0-82D0-0AD0969F6D8B}" type="presParOf" srcId="{25D7712B-D3F7-4CC7-95CD-D2CD722F3035}" destId="{57033064-B492-4C5D-97AF-D12E171C6B1F}" srcOrd="1" destOrd="0" presId="urn:microsoft.com/office/officeart/2005/8/layout/orgChart1"/>
    <dgm:cxn modelId="{1007A1B9-944B-4ECD-9D73-3A6519CB1806}" type="presParOf" srcId="{57033064-B492-4C5D-97AF-D12E171C6B1F}" destId="{EBF646C0-8D7F-4FF7-801E-CEB25548767C}" srcOrd="0" destOrd="0" presId="urn:microsoft.com/office/officeart/2005/8/layout/orgChart1"/>
    <dgm:cxn modelId="{596A16D0-FDCD-4967-B8EA-D05C023077D6}" type="presParOf" srcId="{EBF646C0-8D7F-4FF7-801E-CEB25548767C}" destId="{7F2EA6C5-68BD-4C38-9B0E-48AC371C069F}" srcOrd="0" destOrd="0" presId="urn:microsoft.com/office/officeart/2005/8/layout/orgChart1"/>
    <dgm:cxn modelId="{A64394DD-E783-49CF-9AF6-683043AC1FB6}" type="presParOf" srcId="{EBF646C0-8D7F-4FF7-801E-CEB25548767C}" destId="{4EA9A9A2-D6FE-4F33-8E4A-943CBBBADDA1}" srcOrd="1" destOrd="0" presId="urn:microsoft.com/office/officeart/2005/8/layout/orgChart1"/>
    <dgm:cxn modelId="{A84FDD93-43FF-4E88-93CD-8B3BA86E6FA1}" type="presParOf" srcId="{57033064-B492-4C5D-97AF-D12E171C6B1F}" destId="{D9B4B1E1-B714-4B68-9475-F217781152B7}" srcOrd="1" destOrd="0" presId="urn:microsoft.com/office/officeart/2005/8/layout/orgChart1"/>
    <dgm:cxn modelId="{F9635C59-81DF-43FE-94C0-E3BEC5488CC7}" type="presParOf" srcId="{57033064-B492-4C5D-97AF-D12E171C6B1F}" destId="{7D722E4D-9EEF-4A26-BE50-C6469EE03C47}" srcOrd="2" destOrd="0" presId="urn:microsoft.com/office/officeart/2005/8/layout/orgChart1"/>
    <dgm:cxn modelId="{213610E7-CE2D-4DC9-B60D-07F3052A4791}" type="presParOf" srcId="{25D7712B-D3F7-4CC7-95CD-D2CD722F3035}" destId="{AEF3659A-0CC6-445E-8501-C82DDDF1C502}" srcOrd="2" destOrd="0" presId="urn:microsoft.com/office/officeart/2005/8/layout/orgChart1"/>
    <dgm:cxn modelId="{11C9456E-336B-461C-BED5-17E98F1F4AC4}" type="presParOf" srcId="{25D7712B-D3F7-4CC7-95CD-D2CD722F3035}" destId="{5633F978-33E5-470B-A313-055D829649B0}" srcOrd="3" destOrd="0" presId="urn:microsoft.com/office/officeart/2005/8/layout/orgChart1"/>
    <dgm:cxn modelId="{A2BE1ED5-2373-4301-B622-C8FA4210E836}" type="presParOf" srcId="{5633F978-33E5-470B-A313-055D829649B0}" destId="{2E1C2057-85D8-4488-8B01-51F375F73F9E}" srcOrd="0" destOrd="0" presId="urn:microsoft.com/office/officeart/2005/8/layout/orgChart1"/>
    <dgm:cxn modelId="{65DFA9CA-A557-4BB8-81F5-0C78006DD57C}" type="presParOf" srcId="{2E1C2057-85D8-4488-8B01-51F375F73F9E}" destId="{9917F516-8BBC-4C4C-900F-4D2B5E0EADAA}" srcOrd="0" destOrd="0" presId="urn:microsoft.com/office/officeart/2005/8/layout/orgChart1"/>
    <dgm:cxn modelId="{2C2327F2-CCAF-464F-969B-35ED1FCBB593}" type="presParOf" srcId="{2E1C2057-85D8-4488-8B01-51F375F73F9E}" destId="{61D05C61-50F8-476B-82E5-1DD65CF178D0}" srcOrd="1" destOrd="0" presId="urn:microsoft.com/office/officeart/2005/8/layout/orgChart1"/>
    <dgm:cxn modelId="{7652746C-48F2-4C83-A2C0-211138E1D2E2}" type="presParOf" srcId="{5633F978-33E5-470B-A313-055D829649B0}" destId="{20FE2ECE-C362-46FA-90E3-00F126475D48}" srcOrd="1" destOrd="0" presId="urn:microsoft.com/office/officeart/2005/8/layout/orgChart1"/>
    <dgm:cxn modelId="{806A49D5-3FDD-40FD-8139-DB9224A640D2}" type="presParOf" srcId="{5633F978-33E5-470B-A313-055D829649B0}" destId="{DBCC009A-3C91-41E4-97B7-CD7A09C7B393}" srcOrd="2" destOrd="0" presId="urn:microsoft.com/office/officeart/2005/8/layout/orgChart1"/>
    <dgm:cxn modelId="{D9BA6AF4-5414-43A8-B683-54F697208968}" type="presParOf" srcId="{25D7712B-D3F7-4CC7-95CD-D2CD722F3035}" destId="{8A18532D-F6A2-4FE2-9B76-05EAC965FF02}" srcOrd="4" destOrd="0" presId="urn:microsoft.com/office/officeart/2005/8/layout/orgChart1"/>
    <dgm:cxn modelId="{FBDD9CAB-6B80-4C66-998C-789285C7332E}" type="presParOf" srcId="{25D7712B-D3F7-4CC7-95CD-D2CD722F3035}" destId="{6A939122-CF60-494B-9447-A2C4EAF48641}" srcOrd="5" destOrd="0" presId="urn:microsoft.com/office/officeart/2005/8/layout/orgChart1"/>
    <dgm:cxn modelId="{A54B0838-E997-4FC9-84B8-AD6EC6E008FF}" type="presParOf" srcId="{6A939122-CF60-494B-9447-A2C4EAF48641}" destId="{25BBB0D0-001E-4723-9D82-EEB90A8E83DA}" srcOrd="0" destOrd="0" presId="urn:microsoft.com/office/officeart/2005/8/layout/orgChart1"/>
    <dgm:cxn modelId="{938BF12E-E108-4727-88FD-9255963096BD}" type="presParOf" srcId="{25BBB0D0-001E-4723-9D82-EEB90A8E83DA}" destId="{F9781ED4-4384-4B1D-B164-02A4489F45AF}" srcOrd="0" destOrd="0" presId="urn:microsoft.com/office/officeart/2005/8/layout/orgChart1"/>
    <dgm:cxn modelId="{FD2B3668-6E9C-4324-A4DE-2E9C22A121EB}" type="presParOf" srcId="{25BBB0D0-001E-4723-9D82-EEB90A8E83DA}" destId="{236E7BA6-A4FA-4AA1-8021-26C4F5C1E367}" srcOrd="1" destOrd="0" presId="urn:microsoft.com/office/officeart/2005/8/layout/orgChart1"/>
    <dgm:cxn modelId="{C5E916E0-6697-41F5-8C82-637E01B67CAF}" type="presParOf" srcId="{6A939122-CF60-494B-9447-A2C4EAF48641}" destId="{454AD433-5EAB-45AF-9B6E-71D224BF81F2}" srcOrd="1" destOrd="0" presId="urn:microsoft.com/office/officeart/2005/8/layout/orgChart1"/>
    <dgm:cxn modelId="{26D1AE93-00DF-4E52-8775-E3878D0C22CC}" type="presParOf" srcId="{6A939122-CF60-494B-9447-A2C4EAF48641}" destId="{074F4AF9-7CB1-45A8-AD50-13818B9FA5E9}" srcOrd="2" destOrd="0" presId="urn:microsoft.com/office/officeart/2005/8/layout/orgChart1"/>
    <dgm:cxn modelId="{350B1127-FA8F-4B81-A8E3-6BD1F19852E6}" type="presParOf" srcId="{3AB77BB6-E511-4338-80CC-1F57DB07928E}" destId="{ECEC7FE6-E4E6-4045-955F-2E768D1AD65F}" srcOrd="2" destOrd="0" presId="urn:microsoft.com/office/officeart/2005/8/layout/orgChart1"/>
    <dgm:cxn modelId="{0657E918-1E0A-4922-905E-A331DEC2B5D0}" type="presParOf" srcId="{8CCEB6E9-3A30-4F40-AFB8-BBC6CAD2E250}" destId="{3CD9E026-9358-4ED0-BAC7-9ED689A98DDD}" srcOrd="2" destOrd="0" presId="urn:microsoft.com/office/officeart/2005/8/layout/orgChart1"/>
    <dgm:cxn modelId="{A526D8B7-EB7B-41DB-8A96-0ED190EC9ED0}" type="presParOf" srcId="{8CCEB6E9-3A30-4F40-AFB8-BBC6CAD2E250}" destId="{301C155A-12CE-42A9-9ED6-C71F7C4B5298}" srcOrd="3" destOrd="0" presId="urn:microsoft.com/office/officeart/2005/8/layout/orgChart1"/>
    <dgm:cxn modelId="{1C91E6F3-65B6-42EE-847C-6D7359F686A9}" type="presParOf" srcId="{301C155A-12CE-42A9-9ED6-C71F7C4B5298}" destId="{42153A9A-0FB7-4CAF-A7AE-E9423F9A247A}" srcOrd="0" destOrd="0" presId="urn:microsoft.com/office/officeart/2005/8/layout/orgChart1"/>
    <dgm:cxn modelId="{12AF9457-D872-484D-9BFD-0DD1A378D163}" type="presParOf" srcId="{42153A9A-0FB7-4CAF-A7AE-E9423F9A247A}" destId="{0B1AEBFC-864B-4581-979F-1D3A1CC6F356}" srcOrd="0" destOrd="0" presId="urn:microsoft.com/office/officeart/2005/8/layout/orgChart1"/>
    <dgm:cxn modelId="{DE7512BC-EB3C-43B3-A169-016409C1F031}" type="presParOf" srcId="{42153A9A-0FB7-4CAF-A7AE-E9423F9A247A}" destId="{77CC9D1F-BCA2-4DCF-99F1-4185AA44BD82}" srcOrd="1" destOrd="0" presId="urn:microsoft.com/office/officeart/2005/8/layout/orgChart1"/>
    <dgm:cxn modelId="{BD16D709-86EE-4B27-BB56-0B437EA1A691}" type="presParOf" srcId="{301C155A-12CE-42A9-9ED6-C71F7C4B5298}" destId="{1322053F-93EF-49B4-B38F-57F6A993E798}" srcOrd="1" destOrd="0" presId="urn:microsoft.com/office/officeart/2005/8/layout/orgChart1"/>
    <dgm:cxn modelId="{E790289A-90B8-4867-B00E-F07BDF241016}" type="presParOf" srcId="{1322053F-93EF-49B4-B38F-57F6A993E798}" destId="{02866311-121E-43C9-AF13-7D5ED4E21E0D}" srcOrd="0" destOrd="0" presId="urn:microsoft.com/office/officeart/2005/8/layout/orgChart1"/>
    <dgm:cxn modelId="{E5BA7E7B-4A13-41AE-9C29-B399ACC5AB10}" type="presParOf" srcId="{1322053F-93EF-49B4-B38F-57F6A993E798}" destId="{6BACC549-33E1-4142-9CB8-8ABFEBE5D809}" srcOrd="1" destOrd="0" presId="urn:microsoft.com/office/officeart/2005/8/layout/orgChart1"/>
    <dgm:cxn modelId="{50C6F867-D37D-41D7-B15A-7ACC82A20025}" type="presParOf" srcId="{6BACC549-33E1-4142-9CB8-8ABFEBE5D809}" destId="{BCC9C01C-A9AE-41E9-9E44-0B7F9810346E}" srcOrd="0" destOrd="0" presId="urn:microsoft.com/office/officeart/2005/8/layout/orgChart1"/>
    <dgm:cxn modelId="{FB815C3B-4B80-4E38-82B1-72777A51265A}" type="presParOf" srcId="{BCC9C01C-A9AE-41E9-9E44-0B7F9810346E}" destId="{0293518A-8F37-4C26-850F-855384185AD1}" srcOrd="0" destOrd="0" presId="urn:microsoft.com/office/officeart/2005/8/layout/orgChart1"/>
    <dgm:cxn modelId="{F127740F-4DBE-48AC-A931-9BAEE5100DA5}" type="presParOf" srcId="{BCC9C01C-A9AE-41E9-9E44-0B7F9810346E}" destId="{C9310D67-5386-4744-8860-273F5A8B9A70}" srcOrd="1" destOrd="0" presId="urn:microsoft.com/office/officeart/2005/8/layout/orgChart1"/>
    <dgm:cxn modelId="{DFC0B6A8-4F79-4413-AB56-19C02F012ED7}" type="presParOf" srcId="{6BACC549-33E1-4142-9CB8-8ABFEBE5D809}" destId="{B5402D6B-D73E-4960-B204-CA091BB0EB96}" srcOrd="1" destOrd="0" presId="urn:microsoft.com/office/officeart/2005/8/layout/orgChart1"/>
    <dgm:cxn modelId="{B20DA6DB-9FD2-4777-830B-EC66CD9CC0DF}" type="presParOf" srcId="{6BACC549-33E1-4142-9CB8-8ABFEBE5D809}" destId="{200984C1-CAFF-4CAA-A285-5366EB52384B}" srcOrd="2" destOrd="0" presId="urn:microsoft.com/office/officeart/2005/8/layout/orgChart1"/>
    <dgm:cxn modelId="{96127F11-2229-4C4F-ADA2-E4B1CA57B33D}" type="presParOf" srcId="{301C155A-12CE-42A9-9ED6-C71F7C4B5298}" destId="{D209A40D-EA7B-47FD-BB93-1D525AF2B7D5}" srcOrd="2" destOrd="0" presId="urn:microsoft.com/office/officeart/2005/8/layout/orgChart1"/>
    <dgm:cxn modelId="{2C3AD6B4-5A6A-46B8-B62F-DEAB4B547FF2}" type="presParOf" srcId="{8CCEB6E9-3A30-4F40-AFB8-BBC6CAD2E250}" destId="{0D8883D8-AD83-4AD4-8F21-4700185AA0BE}" srcOrd="4" destOrd="0" presId="urn:microsoft.com/office/officeart/2005/8/layout/orgChart1"/>
    <dgm:cxn modelId="{6BA08DF5-C5EF-4427-921E-FFD27FF82FB4}" type="presParOf" srcId="{8CCEB6E9-3A30-4F40-AFB8-BBC6CAD2E250}" destId="{50E8DE39-3AFC-47EF-861C-BCBB75259023}" srcOrd="5" destOrd="0" presId="urn:microsoft.com/office/officeart/2005/8/layout/orgChart1"/>
    <dgm:cxn modelId="{38D22690-B167-44CB-8076-08D498DCBA77}" type="presParOf" srcId="{50E8DE39-3AFC-47EF-861C-BCBB75259023}" destId="{2CF70A89-A95E-407A-967D-3CC944960F2A}" srcOrd="0" destOrd="0" presId="urn:microsoft.com/office/officeart/2005/8/layout/orgChart1"/>
    <dgm:cxn modelId="{5D3EE134-208F-4273-BFE7-745C042F01C2}" type="presParOf" srcId="{2CF70A89-A95E-407A-967D-3CC944960F2A}" destId="{50EC30B4-E5B7-4796-ADC5-13FA6DAD93D7}" srcOrd="0" destOrd="0" presId="urn:microsoft.com/office/officeart/2005/8/layout/orgChart1"/>
    <dgm:cxn modelId="{0ABBAF4B-09E7-4CB5-8E25-62C355DCCE12}" type="presParOf" srcId="{2CF70A89-A95E-407A-967D-3CC944960F2A}" destId="{17F56D16-770E-4A52-81BA-883470D42E82}" srcOrd="1" destOrd="0" presId="urn:microsoft.com/office/officeart/2005/8/layout/orgChart1"/>
    <dgm:cxn modelId="{3EC09CA1-BDF6-44FE-B7BC-A4336A541CE0}" type="presParOf" srcId="{50E8DE39-3AFC-47EF-861C-BCBB75259023}" destId="{1BF497DB-95B4-478F-A503-DC9A7AF610BA}" srcOrd="1" destOrd="0" presId="urn:microsoft.com/office/officeart/2005/8/layout/orgChart1"/>
    <dgm:cxn modelId="{A9FE2720-E433-4EBC-80B9-DA268FDE78AF}" type="presParOf" srcId="{50E8DE39-3AFC-47EF-861C-BCBB75259023}" destId="{FDE17354-A9B9-436C-A076-3643E7EE02E1}" srcOrd="2" destOrd="0" presId="urn:microsoft.com/office/officeart/2005/8/layout/orgChart1"/>
    <dgm:cxn modelId="{9727A520-7AE9-4F9C-AF27-DE11EB2F8410}" type="presParOf" srcId="{8CCEB6E9-3A30-4F40-AFB8-BBC6CAD2E250}" destId="{0F3DF61D-B23C-4A72-AB32-C16EA0084604}" srcOrd="6" destOrd="0" presId="urn:microsoft.com/office/officeart/2005/8/layout/orgChart1"/>
    <dgm:cxn modelId="{5B7EE16D-69CD-4CA2-8285-3FB682B1B226}" type="presParOf" srcId="{8CCEB6E9-3A30-4F40-AFB8-BBC6CAD2E250}" destId="{716195AE-2F21-473E-A3CB-B07530483079}" srcOrd="7" destOrd="0" presId="urn:microsoft.com/office/officeart/2005/8/layout/orgChart1"/>
    <dgm:cxn modelId="{52413C46-6522-4918-A2C2-A16D625DDC3E}" type="presParOf" srcId="{716195AE-2F21-473E-A3CB-B07530483079}" destId="{B2740413-7CF8-4CB4-B7EA-3856F9F2293D}" srcOrd="0" destOrd="0" presId="urn:microsoft.com/office/officeart/2005/8/layout/orgChart1"/>
    <dgm:cxn modelId="{A89F3F1D-8667-438B-8705-20A489DB1460}" type="presParOf" srcId="{B2740413-7CF8-4CB4-B7EA-3856F9F2293D}" destId="{1E1943FE-8D1B-4EDA-B121-CBA38998593E}" srcOrd="0" destOrd="0" presId="urn:microsoft.com/office/officeart/2005/8/layout/orgChart1"/>
    <dgm:cxn modelId="{19EFF647-78E4-4848-B653-02F1B31AAB43}" type="presParOf" srcId="{B2740413-7CF8-4CB4-B7EA-3856F9F2293D}" destId="{72CFFCC0-1FEF-4FFE-A710-3AB139EC6985}" srcOrd="1" destOrd="0" presId="urn:microsoft.com/office/officeart/2005/8/layout/orgChart1"/>
    <dgm:cxn modelId="{8D49D195-54B6-431A-963A-C2C1502B29B6}" type="presParOf" srcId="{716195AE-2F21-473E-A3CB-B07530483079}" destId="{6566D89C-B1A4-4B05-8CD2-F3E2E2CA6892}" srcOrd="1" destOrd="0" presId="urn:microsoft.com/office/officeart/2005/8/layout/orgChart1"/>
    <dgm:cxn modelId="{D63C4688-1D45-4018-BB4A-1F6D91F24183}" type="presParOf" srcId="{6566D89C-B1A4-4B05-8CD2-F3E2E2CA6892}" destId="{9A16AE7E-4031-4CEE-99BE-6145669A5EEA}" srcOrd="0" destOrd="0" presId="urn:microsoft.com/office/officeart/2005/8/layout/orgChart1"/>
    <dgm:cxn modelId="{4F7F6C6A-88BF-403D-A4F8-D573CA498B72}" type="presParOf" srcId="{6566D89C-B1A4-4B05-8CD2-F3E2E2CA6892}" destId="{85EC8E6B-9C9F-453D-9DA7-CEC9CA711CD4}" srcOrd="1" destOrd="0" presId="urn:microsoft.com/office/officeart/2005/8/layout/orgChart1"/>
    <dgm:cxn modelId="{947EA845-7409-4270-8B9A-4145FFB7AAE5}" type="presParOf" srcId="{85EC8E6B-9C9F-453D-9DA7-CEC9CA711CD4}" destId="{339B12C4-44F5-42AA-B4C4-F03BB292B9DA}" srcOrd="0" destOrd="0" presId="urn:microsoft.com/office/officeart/2005/8/layout/orgChart1"/>
    <dgm:cxn modelId="{C28D4061-EECC-4413-B420-6641F82436DE}" type="presParOf" srcId="{339B12C4-44F5-42AA-B4C4-F03BB292B9DA}" destId="{C6F0BC8E-8915-4BF6-9D90-4C61763DEF39}" srcOrd="0" destOrd="0" presId="urn:microsoft.com/office/officeart/2005/8/layout/orgChart1"/>
    <dgm:cxn modelId="{6F5A124F-2CCC-4AB2-8725-2F29D6BC4096}" type="presParOf" srcId="{339B12C4-44F5-42AA-B4C4-F03BB292B9DA}" destId="{0C882741-B1FA-40AD-9288-6938E88A3FF6}" srcOrd="1" destOrd="0" presId="urn:microsoft.com/office/officeart/2005/8/layout/orgChart1"/>
    <dgm:cxn modelId="{FD8AF512-FE0A-4C47-8982-31962A179007}" type="presParOf" srcId="{85EC8E6B-9C9F-453D-9DA7-CEC9CA711CD4}" destId="{11441532-9172-4FEF-A96D-CAC0FD0A76AF}" srcOrd="1" destOrd="0" presId="urn:microsoft.com/office/officeart/2005/8/layout/orgChart1"/>
    <dgm:cxn modelId="{E58FC7BE-7EB8-442B-9FAA-C9A4FA7AE5FA}" type="presParOf" srcId="{85EC8E6B-9C9F-453D-9DA7-CEC9CA711CD4}" destId="{6BE1CB61-15ED-484B-ADC4-190BC7669C1F}" srcOrd="2" destOrd="0" presId="urn:microsoft.com/office/officeart/2005/8/layout/orgChart1"/>
    <dgm:cxn modelId="{977F2D15-088B-4DC3-BF8F-08131B435521}" type="presParOf" srcId="{6566D89C-B1A4-4B05-8CD2-F3E2E2CA6892}" destId="{F182BB9A-93A2-4A23-9961-31A8249D0925}" srcOrd="2" destOrd="0" presId="urn:microsoft.com/office/officeart/2005/8/layout/orgChart1"/>
    <dgm:cxn modelId="{A744A410-2A0E-4C87-B3BF-7D0C8D9822C7}" type="presParOf" srcId="{6566D89C-B1A4-4B05-8CD2-F3E2E2CA6892}" destId="{700B326F-F34A-4215-88A0-A059F12C7D47}" srcOrd="3" destOrd="0" presId="urn:microsoft.com/office/officeart/2005/8/layout/orgChart1"/>
    <dgm:cxn modelId="{39B7088A-7B49-46F7-9B61-E3F2C716D2A2}" type="presParOf" srcId="{700B326F-F34A-4215-88A0-A059F12C7D47}" destId="{0FBB914A-CF61-40CA-B60F-0052A4D99D8A}" srcOrd="0" destOrd="0" presId="urn:microsoft.com/office/officeart/2005/8/layout/orgChart1"/>
    <dgm:cxn modelId="{B45BAD97-856E-4AC9-8E71-36D0A05A8F32}" type="presParOf" srcId="{0FBB914A-CF61-40CA-B60F-0052A4D99D8A}" destId="{2EB92D82-150F-4243-9E3A-B5DC29F18D47}" srcOrd="0" destOrd="0" presId="urn:microsoft.com/office/officeart/2005/8/layout/orgChart1"/>
    <dgm:cxn modelId="{9C5EAE8B-C993-41B5-A54E-AE99319026C2}" type="presParOf" srcId="{0FBB914A-CF61-40CA-B60F-0052A4D99D8A}" destId="{15954EBE-C36D-4B4C-AA80-2C5497907374}" srcOrd="1" destOrd="0" presId="urn:microsoft.com/office/officeart/2005/8/layout/orgChart1"/>
    <dgm:cxn modelId="{DBFFBFAF-D6F7-4EF7-9CC4-B0FA75039837}" type="presParOf" srcId="{700B326F-F34A-4215-88A0-A059F12C7D47}" destId="{1B7D70AC-1FE5-4E5F-886A-D7690B37B79C}" srcOrd="1" destOrd="0" presId="urn:microsoft.com/office/officeart/2005/8/layout/orgChart1"/>
    <dgm:cxn modelId="{4D4A49CF-BBBF-42AE-9CB2-DC7F2516D05F}" type="presParOf" srcId="{700B326F-F34A-4215-88A0-A059F12C7D47}" destId="{6CED5D6C-DCF0-4AA1-9B96-AC913B2B92C1}" srcOrd="2" destOrd="0" presId="urn:microsoft.com/office/officeart/2005/8/layout/orgChart1"/>
    <dgm:cxn modelId="{9D6071D5-1BD2-4130-8C10-547FEB743999}" type="presParOf" srcId="{716195AE-2F21-473E-A3CB-B07530483079}" destId="{A767DC19-A553-4A5E-B048-242F3CE18E46}" srcOrd="2" destOrd="0" presId="urn:microsoft.com/office/officeart/2005/8/layout/orgChart1"/>
    <dgm:cxn modelId="{A669CBCB-0273-495E-883B-53E24713145C}" type="presParOf" srcId="{52EB4E0F-B326-4A7A-9F54-BCA35B906262}" destId="{87286645-2226-4EF2-AAEA-F4D17C642A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CA5F01-5B14-4FE2-A481-C62C8E102713}" type="doc">
      <dgm:prSet loTypeId="urn:microsoft.com/office/officeart/2005/8/layout/radial5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0E72F264-230E-426C-AAA3-C6852FBA9B87}">
      <dgm:prSet phldrT="[Текст]" custT="1"/>
      <dgm:spPr/>
      <dgm:t>
        <a:bodyPr/>
        <a:lstStyle/>
        <a:p>
          <a:r>
            <a:rPr lang="uk-UA" sz="1600" dirty="0" smtClean="0"/>
            <a:t>технологічні  властивості  мінеральних  добрив</a:t>
          </a:r>
          <a:endParaRPr lang="uk-UA" sz="1600" dirty="0"/>
        </a:p>
      </dgm:t>
    </dgm:pt>
    <dgm:pt modelId="{E76D6757-9FDF-425A-80EB-E887D0A3ED65}" type="parTrans" cxnId="{1A2A6F9E-0C5B-481E-96AC-E88DD31D5A7E}">
      <dgm:prSet/>
      <dgm:spPr/>
      <dgm:t>
        <a:bodyPr/>
        <a:lstStyle/>
        <a:p>
          <a:endParaRPr lang="uk-UA" sz="1600"/>
        </a:p>
      </dgm:t>
    </dgm:pt>
    <dgm:pt modelId="{7C3D66C0-DDA5-4A67-AAF9-4941944D4C53}" type="sibTrans" cxnId="{1A2A6F9E-0C5B-481E-96AC-E88DD31D5A7E}">
      <dgm:prSet/>
      <dgm:spPr/>
      <dgm:t>
        <a:bodyPr/>
        <a:lstStyle/>
        <a:p>
          <a:endParaRPr lang="uk-UA" sz="1600"/>
        </a:p>
      </dgm:t>
    </dgm:pt>
    <dgm:pt modelId="{E986C385-2FE7-47E8-AF78-5CCE45617A8C}">
      <dgm:prSet phldrT="[Текст]" custT="1"/>
      <dgm:spPr/>
      <dgm:t>
        <a:bodyPr/>
        <a:lstStyle/>
        <a:p>
          <a:r>
            <a:rPr lang="uk-UA" sz="1600" dirty="0" smtClean="0"/>
            <a:t>густина  </a:t>
          </a:r>
          <a:endParaRPr lang="uk-UA" sz="1600" dirty="0"/>
        </a:p>
      </dgm:t>
    </dgm:pt>
    <dgm:pt modelId="{1594ED17-7AF8-413A-AEE9-167B4F1B7F61}" type="parTrans" cxnId="{A7ABB450-AF02-4D3E-871F-B4DA56B489AC}">
      <dgm:prSet custT="1"/>
      <dgm:spPr/>
      <dgm:t>
        <a:bodyPr/>
        <a:lstStyle/>
        <a:p>
          <a:endParaRPr lang="uk-UA" sz="1600"/>
        </a:p>
      </dgm:t>
    </dgm:pt>
    <dgm:pt modelId="{E2CDA085-C729-468F-A8B1-D213365E3681}" type="sibTrans" cxnId="{A7ABB450-AF02-4D3E-871F-B4DA56B489AC}">
      <dgm:prSet/>
      <dgm:spPr/>
      <dgm:t>
        <a:bodyPr/>
        <a:lstStyle/>
        <a:p>
          <a:endParaRPr lang="uk-UA" sz="1600"/>
        </a:p>
      </dgm:t>
    </dgm:pt>
    <dgm:pt modelId="{B56AB787-0777-4598-86D1-309C6B2422D6}">
      <dgm:prSet phldrT="[Текст]" phldr="1"/>
      <dgm:spPr/>
      <dgm:t>
        <a:bodyPr/>
        <a:lstStyle/>
        <a:p>
          <a:endParaRPr lang="uk-UA" sz="1600"/>
        </a:p>
      </dgm:t>
    </dgm:pt>
    <dgm:pt modelId="{48BF2BA5-9259-4F92-8BE2-32AB78B85519}" type="parTrans" cxnId="{087E0D6C-A487-4D69-A0F7-95C5092CC7B3}">
      <dgm:prSet/>
      <dgm:spPr/>
      <dgm:t>
        <a:bodyPr/>
        <a:lstStyle/>
        <a:p>
          <a:endParaRPr lang="uk-UA" sz="1600"/>
        </a:p>
      </dgm:t>
    </dgm:pt>
    <dgm:pt modelId="{6ABDFE7E-C91F-4020-A448-C2B0F9B7E462}" type="sibTrans" cxnId="{087E0D6C-A487-4D69-A0F7-95C5092CC7B3}">
      <dgm:prSet/>
      <dgm:spPr/>
      <dgm:t>
        <a:bodyPr/>
        <a:lstStyle/>
        <a:p>
          <a:endParaRPr lang="uk-UA" sz="1600"/>
        </a:p>
      </dgm:t>
    </dgm:pt>
    <dgm:pt modelId="{86245942-66BE-41B8-80B2-0080BDE6377A}">
      <dgm:prSet phldrT="[Текст]" phldr="1"/>
      <dgm:spPr/>
      <dgm:t>
        <a:bodyPr/>
        <a:lstStyle/>
        <a:p>
          <a:endParaRPr lang="uk-UA" sz="1600"/>
        </a:p>
      </dgm:t>
    </dgm:pt>
    <dgm:pt modelId="{E5FBA50E-C246-4C37-9412-BFA51523B55D}" type="parTrans" cxnId="{5EB30803-57C2-41AC-8DB1-AFA1048ABC7B}">
      <dgm:prSet/>
      <dgm:spPr/>
      <dgm:t>
        <a:bodyPr/>
        <a:lstStyle/>
        <a:p>
          <a:endParaRPr lang="uk-UA" sz="1600"/>
        </a:p>
      </dgm:t>
    </dgm:pt>
    <dgm:pt modelId="{D0E6AC2E-3D95-40EF-BE91-BA7B80C436CB}" type="sibTrans" cxnId="{5EB30803-57C2-41AC-8DB1-AFA1048ABC7B}">
      <dgm:prSet/>
      <dgm:spPr/>
      <dgm:t>
        <a:bodyPr/>
        <a:lstStyle/>
        <a:p>
          <a:endParaRPr lang="uk-UA" sz="1600"/>
        </a:p>
      </dgm:t>
    </dgm:pt>
    <dgm:pt modelId="{CB5D9230-B880-4C19-9B4C-00AEBCE272B6}">
      <dgm:prSet/>
      <dgm:spPr/>
      <dgm:t>
        <a:bodyPr/>
        <a:lstStyle/>
        <a:p>
          <a:endParaRPr lang="uk-UA"/>
        </a:p>
      </dgm:t>
    </dgm:pt>
    <dgm:pt modelId="{5605EC5B-0FBF-4545-9B2B-3C425CD7B736}" type="parTrans" cxnId="{0D30F6D0-B8EF-48AE-87F9-57DBF5DD4AA6}">
      <dgm:prSet/>
      <dgm:spPr/>
      <dgm:t>
        <a:bodyPr/>
        <a:lstStyle/>
        <a:p>
          <a:endParaRPr lang="uk-UA" sz="1600"/>
        </a:p>
      </dgm:t>
    </dgm:pt>
    <dgm:pt modelId="{6DBBAC64-2C20-4DE1-B6D7-28C88C9997B0}" type="sibTrans" cxnId="{0D30F6D0-B8EF-48AE-87F9-57DBF5DD4AA6}">
      <dgm:prSet/>
      <dgm:spPr/>
      <dgm:t>
        <a:bodyPr/>
        <a:lstStyle/>
        <a:p>
          <a:endParaRPr lang="uk-UA" sz="1600"/>
        </a:p>
      </dgm:t>
    </dgm:pt>
    <dgm:pt modelId="{1032815D-9A47-4DEC-B52E-C63CC107503D}">
      <dgm:prSet phldrT="[Текст]" custT="1"/>
      <dgm:spPr/>
      <dgm:t>
        <a:bodyPr/>
        <a:lstStyle/>
        <a:p>
          <a:r>
            <a:rPr lang="uk-UA" sz="1600" dirty="0" smtClean="0"/>
            <a:t>розміри гранул</a:t>
          </a:r>
          <a:endParaRPr lang="uk-UA" sz="1600" dirty="0"/>
        </a:p>
      </dgm:t>
    </dgm:pt>
    <dgm:pt modelId="{5D1C04BC-803F-4DD6-8A7E-011E7324D046}" type="parTrans" cxnId="{BD2F2CF5-3D2D-4B01-9DBE-EF19560869B7}">
      <dgm:prSet custT="1"/>
      <dgm:spPr/>
      <dgm:t>
        <a:bodyPr/>
        <a:lstStyle/>
        <a:p>
          <a:endParaRPr lang="uk-UA" sz="1600"/>
        </a:p>
      </dgm:t>
    </dgm:pt>
    <dgm:pt modelId="{1392AF8E-4D59-4A66-9DAA-C85D5947CCBA}" type="sibTrans" cxnId="{BD2F2CF5-3D2D-4B01-9DBE-EF19560869B7}">
      <dgm:prSet/>
      <dgm:spPr/>
      <dgm:t>
        <a:bodyPr/>
        <a:lstStyle/>
        <a:p>
          <a:endParaRPr lang="uk-UA" sz="1600"/>
        </a:p>
      </dgm:t>
    </dgm:pt>
    <dgm:pt modelId="{36D907C7-1DB4-4E75-8512-C6ADD5480853}">
      <dgm:prSet custT="1"/>
      <dgm:spPr/>
      <dgm:t>
        <a:bodyPr/>
        <a:lstStyle/>
        <a:p>
          <a:r>
            <a:rPr lang="uk-UA" sz="1600" dirty="0" smtClean="0"/>
            <a:t>сипкість</a:t>
          </a:r>
          <a:endParaRPr lang="uk-UA" sz="1600" dirty="0"/>
        </a:p>
      </dgm:t>
    </dgm:pt>
    <dgm:pt modelId="{8F6FF19C-F9F2-4D1A-BB43-592F551C05DA}" type="parTrans" cxnId="{0A9F385D-CF42-415C-A370-8339EA3227B1}">
      <dgm:prSet custT="1"/>
      <dgm:spPr/>
      <dgm:t>
        <a:bodyPr/>
        <a:lstStyle/>
        <a:p>
          <a:endParaRPr lang="uk-UA" sz="1600"/>
        </a:p>
      </dgm:t>
    </dgm:pt>
    <dgm:pt modelId="{D241BEE1-0A24-46B5-AB2A-04ED5E50CF79}" type="sibTrans" cxnId="{0A9F385D-CF42-415C-A370-8339EA3227B1}">
      <dgm:prSet/>
      <dgm:spPr/>
      <dgm:t>
        <a:bodyPr/>
        <a:lstStyle/>
        <a:p>
          <a:endParaRPr lang="uk-UA" sz="1600"/>
        </a:p>
      </dgm:t>
    </dgm:pt>
    <dgm:pt modelId="{C530A31B-8D22-40D3-809B-705A9B4AE81C}">
      <dgm:prSet custT="1"/>
      <dgm:spPr/>
      <dgm:t>
        <a:bodyPr/>
        <a:lstStyle/>
        <a:p>
          <a:r>
            <a:rPr lang="uk-UA" sz="1600" dirty="0" smtClean="0"/>
            <a:t>розсіюваність</a:t>
          </a:r>
          <a:endParaRPr lang="uk-UA" sz="1600" dirty="0"/>
        </a:p>
      </dgm:t>
    </dgm:pt>
    <dgm:pt modelId="{343C14F6-9CED-42B1-B17E-569AE759790C}" type="parTrans" cxnId="{4849D3D1-3A64-4D47-BD07-04AC226BEC6D}">
      <dgm:prSet custT="1"/>
      <dgm:spPr/>
      <dgm:t>
        <a:bodyPr/>
        <a:lstStyle/>
        <a:p>
          <a:endParaRPr lang="uk-UA" sz="1600"/>
        </a:p>
      </dgm:t>
    </dgm:pt>
    <dgm:pt modelId="{75835070-780F-4FCC-8880-05AB01256477}" type="sibTrans" cxnId="{4849D3D1-3A64-4D47-BD07-04AC226BEC6D}">
      <dgm:prSet/>
      <dgm:spPr/>
      <dgm:t>
        <a:bodyPr/>
        <a:lstStyle/>
        <a:p>
          <a:endParaRPr lang="uk-UA" sz="1600"/>
        </a:p>
      </dgm:t>
    </dgm:pt>
    <dgm:pt modelId="{B4BE7352-996B-4340-8C45-9BCAD2367A88}">
      <dgm:prSet custT="1"/>
      <dgm:spPr/>
      <dgm:t>
        <a:bodyPr/>
        <a:lstStyle/>
        <a:p>
          <a:r>
            <a:rPr lang="uk-UA" sz="1600" dirty="0" smtClean="0"/>
            <a:t>залежуваність</a:t>
          </a:r>
          <a:endParaRPr lang="uk-UA" sz="1600" dirty="0"/>
        </a:p>
      </dgm:t>
    </dgm:pt>
    <dgm:pt modelId="{F4E6E72E-31CA-4EED-A55F-881F131109FA}" type="parTrans" cxnId="{8084E3C5-2E29-4DA5-A216-1CAC4A846E29}">
      <dgm:prSet custT="1"/>
      <dgm:spPr/>
      <dgm:t>
        <a:bodyPr/>
        <a:lstStyle/>
        <a:p>
          <a:endParaRPr lang="uk-UA" sz="1600"/>
        </a:p>
      </dgm:t>
    </dgm:pt>
    <dgm:pt modelId="{6727409F-83E7-4984-A4C8-B77B1C419800}" type="sibTrans" cxnId="{8084E3C5-2E29-4DA5-A216-1CAC4A846E29}">
      <dgm:prSet/>
      <dgm:spPr/>
      <dgm:t>
        <a:bodyPr/>
        <a:lstStyle/>
        <a:p>
          <a:endParaRPr lang="uk-UA" sz="1600"/>
        </a:p>
      </dgm:t>
    </dgm:pt>
    <dgm:pt modelId="{6748AB70-D9A1-4F10-A521-2BB063123E1A}">
      <dgm:prSet custT="1"/>
      <dgm:spPr/>
      <dgm:t>
        <a:bodyPr/>
        <a:lstStyle/>
        <a:p>
          <a:r>
            <a:rPr lang="uk-UA" sz="1600" dirty="0" smtClean="0"/>
            <a:t>гігроскопічність</a:t>
          </a:r>
          <a:endParaRPr lang="uk-UA" sz="1600" dirty="0"/>
        </a:p>
      </dgm:t>
    </dgm:pt>
    <dgm:pt modelId="{37D88E52-C986-41B4-B0C3-EA3B8AB78745}" type="parTrans" cxnId="{368D340D-3B8D-4C39-8B81-09E60DEC88E3}">
      <dgm:prSet custT="1"/>
      <dgm:spPr/>
      <dgm:t>
        <a:bodyPr/>
        <a:lstStyle/>
        <a:p>
          <a:endParaRPr lang="uk-UA" sz="1600"/>
        </a:p>
      </dgm:t>
    </dgm:pt>
    <dgm:pt modelId="{160FE911-5E77-4F0C-A12A-11A7F505CFE5}" type="sibTrans" cxnId="{368D340D-3B8D-4C39-8B81-09E60DEC88E3}">
      <dgm:prSet/>
      <dgm:spPr/>
      <dgm:t>
        <a:bodyPr/>
        <a:lstStyle/>
        <a:p>
          <a:endParaRPr lang="uk-UA" sz="1600"/>
        </a:p>
      </dgm:t>
    </dgm:pt>
    <dgm:pt modelId="{8A27B85C-2B2C-4411-8F96-7916F0263745}">
      <dgm:prSet custT="1"/>
      <dgm:spPr/>
      <dgm:t>
        <a:bodyPr/>
        <a:lstStyle/>
        <a:p>
          <a:r>
            <a:rPr lang="uk-UA" sz="1600" dirty="0" smtClean="0"/>
            <a:t>вологість</a:t>
          </a:r>
          <a:endParaRPr lang="uk-UA" sz="1600" dirty="0"/>
        </a:p>
      </dgm:t>
    </dgm:pt>
    <dgm:pt modelId="{845D4764-CE56-4746-8B9A-2CC30AC0C400}" type="parTrans" cxnId="{E21557F0-D6D0-410E-B65C-1C885D9DD06C}">
      <dgm:prSet custT="1"/>
      <dgm:spPr/>
      <dgm:t>
        <a:bodyPr/>
        <a:lstStyle/>
        <a:p>
          <a:endParaRPr lang="uk-UA" sz="1600"/>
        </a:p>
      </dgm:t>
    </dgm:pt>
    <dgm:pt modelId="{315E4B56-DBF5-4937-86F6-70B6F6335C7A}" type="sibTrans" cxnId="{E21557F0-D6D0-410E-B65C-1C885D9DD06C}">
      <dgm:prSet/>
      <dgm:spPr/>
      <dgm:t>
        <a:bodyPr/>
        <a:lstStyle/>
        <a:p>
          <a:endParaRPr lang="uk-UA" sz="1600"/>
        </a:p>
      </dgm:t>
    </dgm:pt>
    <dgm:pt modelId="{70DBD63B-19F5-467F-BA93-8E1E36BF5DD7}">
      <dgm:prSet custT="1"/>
      <dgm:spPr/>
      <dgm:t>
        <a:bodyPr/>
        <a:lstStyle/>
        <a:p>
          <a:r>
            <a:rPr lang="uk-UA" sz="1600" dirty="0" smtClean="0"/>
            <a:t>коефіцієнт  тертя-ковзання  по  різних  матеріалах</a:t>
          </a:r>
          <a:endParaRPr lang="uk-UA" sz="1600" dirty="0"/>
        </a:p>
      </dgm:t>
    </dgm:pt>
    <dgm:pt modelId="{3F42CA2D-AABA-4EA1-B979-C36E93474EDE}" type="parTrans" cxnId="{5A9E639D-3248-4895-AE6E-261A17AB0F2A}">
      <dgm:prSet custT="1"/>
      <dgm:spPr/>
      <dgm:t>
        <a:bodyPr/>
        <a:lstStyle/>
        <a:p>
          <a:endParaRPr lang="uk-UA" sz="1600"/>
        </a:p>
      </dgm:t>
    </dgm:pt>
    <dgm:pt modelId="{86B30DAC-6AE6-4410-B3C8-9AEC3752742B}" type="sibTrans" cxnId="{5A9E639D-3248-4895-AE6E-261A17AB0F2A}">
      <dgm:prSet/>
      <dgm:spPr/>
      <dgm:t>
        <a:bodyPr/>
        <a:lstStyle/>
        <a:p>
          <a:endParaRPr lang="uk-UA" sz="1600"/>
        </a:p>
      </dgm:t>
    </dgm:pt>
    <dgm:pt modelId="{77497B81-D857-4D1C-848F-D9EC47BDE21F}">
      <dgm:prSet custT="1"/>
      <dgm:spPr/>
      <dgm:t>
        <a:bodyPr/>
        <a:lstStyle/>
        <a:p>
          <a:r>
            <a:rPr lang="uk-UA" sz="1600" dirty="0" smtClean="0"/>
            <a:t>критична  швидкість</a:t>
          </a:r>
          <a:endParaRPr lang="uk-UA" sz="1600" dirty="0"/>
        </a:p>
      </dgm:t>
    </dgm:pt>
    <dgm:pt modelId="{9A1BCF02-45A4-48CC-8943-A4C0AEAE208E}" type="parTrans" cxnId="{2A6AF45A-C338-4978-B1EE-871539C9C08C}">
      <dgm:prSet custT="1"/>
      <dgm:spPr/>
      <dgm:t>
        <a:bodyPr/>
        <a:lstStyle/>
        <a:p>
          <a:endParaRPr lang="uk-UA" sz="1600"/>
        </a:p>
      </dgm:t>
    </dgm:pt>
    <dgm:pt modelId="{5B95DAFC-55A7-4432-A21A-C339B60BEF9E}" type="sibTrans" cxnId="{2A6AF45A-C338-4978-B1EE-871539C9C08C}">
      <dgm:prSet/>
      <dgm:spPr/>
      <dgm:t>
        <a:bodyPr/>
        <a:lstStyle/>
        <a:p>
          <a:endParaRPr lang="uk-UA" sz="1600"/>
        </a:p>
      </dgm:t>
    </dgm:pt>
    <dgm:pt modelId="{589454DF-FFF6-4D93-AF54-11280421CE7F}">
      <dgm:prSet custT="1"/>
      <dgm:spPr/>
      <dgm:t>
        <a:bodyPr/>
        <a:lstStyle/>
        <a:p>
          <a:r>
            <a:rPr lang="uk-UA" sz="1600" dirty="0" smtClean="0"/>
            <a:t>липкість</a:t>
          </a:r>
          <a:endParaRPr lang="uk-UA" sz="1600" dirty="0"/>
        </a:p>
      </dgm:t>
    </dgm:pt>
    <dgm:pt modelId="{BC9CE8CD-6ADE-4E2A-BCE1-01A7185D79CA}" type="parTrans" cxnId="{69AA3FB6-0FFD-4F78-89F5-8592D4E16136}">
      <dgm:prSet custT="1"/>
      <dgm:spPr/>
      <dgm:t>
        <a:bodyPr/>
        <a:lstStyle/>
        <a:p>
          <a:endParaRPr lang="uk-UA" sz="1600"/>
        </a:p>
      </dgm:t>
    </dgm:pt>
    <dgm:pt modelId="{01757C75-C5A5-48E5-B605-E39F4C62705C}" type="sibTrans" cxnId="{69AA3FB6-0FFD-4F78-89F5-8592D4E16136}">
      <dgm:prSet/>
      <dgm:spPr/>
      <dgm:t>
        <a:bodyPr/>
        <a:lstStyle/>
        <a:p>
          <a:endParaRPr lang="uk-UA" sz="1600"/>
        </a:p>
      </dgm:t>
    </dgm:pt>
    <dgm:pt modelId="{3E749AD8-3853-4215-9615-801F2BF0CB39}">
      <dgm:prSet custT="1"/>
      <dgm:spPr/>
      <dgm:t>
        <a:bodyPr/>
        <a:lstStyle/>
        <a:p>
          <a:r>
            <a:rPr lang="uk-UA" sz="1600" dirty="0" smtClean="0"/>
            <a:t>опір зсуву і розриву</a:t>
          </a:r>
          <a:endParaRPr lang="uk-UA" sz="1600" dirty="0"/>
        </a:p>
      </dgm:t>
    </dgm:pt>
    <dgm:pt modelId="{BB243E69-81CE-4596-902E-0EC104CADAE3}" type="parTrans" cxnId="{ACA7BA27-4EED-4B1D-92E9-A53155BBB59A}">
      <dgm:prSet custT="1"/>
      <dgm:spPr/>
      <dgm:t>
        <a:bodyPr/>
        <a:lstStyle/>
        <a:p>
          <a:endParaRPr lang="uk-UA" sz="1600"/>
        </a:p>
      </dgm:t>
    </dgm:pt>
    <dgm:pt modelId="{036AEF04-41F3-4960-B1B2-2F30F4D039AF}" type="sibTrans" cxnId="{ACA7BA27-4EED-4B1D-92E9-A53155BBB59A}">
      <dgm:prSet/>
      <dgm:spPr/>
      <dgm:t>
        <a:bodyPr/>
        <a:lstStyle/>
        <a:p>
          <a:endParaRPr lang="uk-UA" sz="1600"/>
        </a:p>
      </dgm:t>
    </dgm:pt>
    <dgm:pt modelId="{A35CE0E3-8652-47AE-AE43-EDB01693787F}" type="pres">
      <dgm:prSet presAssocID="{16CA5F01-5B14-4FE2-A481-C62C8E10271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28B166D-0A30-4D13-BB10-3E3301C21A0B}" type="pres">
      <dgm:prSet presAssocID="{0E72F264-230E-426C-AAA3-C6852FBA9B87}" presName="centerShape" presStyleLbl="node0" presStyleIdx="0" presStyleCnt="1" custScaleX="169334"/>
      <dgm:spPr/>
      <dgm:t>
        <a:bodyPr/>
        <a:lstStyle/>
        <a:p>
          <a:endParaRPr lang="uk-UA"/>
        </a:p>
      </dgm:t>
    </dgm:pt>
    <dgm:pt modelId="{B0E621DB-4703-4FA0-860B-DDE6BD9A3F7F}" type="pres">
      <dgm:prSet presAssocID="{1594ED17-7AF8-413A-AEE9-167B4F1B7F61}" presName="parTrans" presStyleLbl="sibTrans2D1" presStyleIdx="0" presStyleCnt="11"/>
      <dgm:spPr/>
      <dgm:t>
        <a:bodyPr/>
        <a:lstStyle/>
        <a:p>
          <a:endParaRPr lang="uk-UA"/>
        </a:p>
      </dgm:t>
    </dgm:pt>
    <dgm:pt modelId="{FF4A8195-AE59-48FF-B999-709991C1F699}" type="pres">
      <dgm:prSet presAssocID="{1594ED17-7AF8-413A-AEE9-167B4F1B7F61}" presName="connectorText" presStyleLbl="sibTrans2D1" presStyleIdx="0" presStyleCnt="11"/>
      <dgm:spPr/>
      <dgm:t>
        <a:bodyPr/>
        <a:lstStyle/>
        <a:p>
          <a:endParaRPr lang="uk-UA"/>
        </a:p>
      </dgm:t>
    </dgm:pt>
    <dgm:pt modelId="{382EE997-FEF1-4BAD-A355-20FF12F5B591}" type="pres">
      <dgm:prSet presAssocID="{E986C385-2FE7-47E8-AF78-5CCE45617A8C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D01D48B-025F-4A37-A04F-BF9C95F8EE01}" type="pres">
      <dgm:prSet presAssocID="{5D1C04BC-803F-4DD6-8A7E-011E7324D046}" presName="parTrans" presStyleLbl="sibTrans2D1" presStyleIdx="1" presStyleCnt="11"/>
      <dgm:spPr/>
      <dgm:t>
        <a:bodyPr/>
        <a:lstStyle/>
        <a:p>
          <a:endParaRPr lang="uk-UA"/>
        </a:p>
      </dgm:t>
    </dgm:pt>
    <dgm:pt modelId="{9954C712-35D6-4D1C-AF1F-176917064B89}" type="pres">
      <dgm:prSet presAssocID="{5D1C04BC-803F-4DD6-8A7E-011E7324D046}" presName="connectorText" presStyleLbl="sibTrans2D1" presStyleIdx="1" presStyleCnt="11"/>
      <dgm:spPr/>
      <dgm:t>
        <a:bodyPr/>
        <a:lstStyle/>
        <a:p>
          <a:endParaRPr lang="uk-UA"/>
        </a:p>
      </dgm:t>
    </dgm:pt>
    <dgm:pt modelId="{EB59C017-EABB-4D5D-AD2D-71DDAA16D3D4}" type="pres">
      <dgm:prSet presAssocID="{1032815D-9A47-4DEC-B52E-C63CC107503D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67D866D-B5EE-44EE-96A9-B05ECF074E50}" type="pres">
      <dgm:prSet presAssocID="{8F6FF19C-F9F2-4D1A-BB43-592F551C05DA}" presName="parTrans" presStyleLbl="sibTrans2D1" presStyleIdx="2" presStyleCnt="11"/>
      <dgm:spPr/>
      <dgm:t>
        <a:bodyPr/>
        <a:lstStyle/>
        <a:p>
          <a:endParaRPr lang="uk-UA"/>
        </a:p>
      </dgm:t>
    </dgm:pt>
    <dgm:pt modelId="{CE590128-3C2C-42ED-A474-B76C302A8391}" type="pres">
      <dgm:prSet presAssocID="{8F6FF19C-F9F2-4D1A-BB43-592F551C05DA}" presName="connectorText" presStyleLbl="sibTrans2D1" presStyleIdx="2" presStyleCnt="11"/>
      <dgm:spPr/>
      <dgm:t>
        <a:bodyPr/>
        <a:lstStyle/>
        <a:p>
          <a:endParaRPr lang="uk-UA"/>
        </a:p>
      </dgm:t>
    </dgm:pt>
    <dgm:pt modelId="{B9697FF8-9F5F-4285-8E8C-49DEAF3F9855}" type="pres">
      <dgm:prSet presAssocID="{36D907C7-1DB4-4E75-8512-C6ADD5480853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F28DD9A-D1F7-458A-B06C-613FF0117B26}" type="pres">
      <dgm:prSet presAssocID="{343C14F6-9CED-42B1-B17E-569AE759790C}" presName="parTrans" presStyleLbl="sibTrans2D1" presStyleIdx="3" presStyleCnt="11"/>
      <dgm:spPr/>
      <dgm:t>
        <a:bodyPr/>
        <a:lstStyle/>
        <a:p>
          <a:endParaRPr lang="uk-UA"/>
        </a:p>
      </dgm:t>
    </dgm:pt>
    <dgm:pt modelId="{899758C7-B97D-4748-9FAE-DA239F58F513}" type="pres">
      <dgm:prSet presAssocID="{343C14F6-9CED-42B1-B17E-569AE759790C}" presName="connectorText" presStyleLbl="sibTrans2D1" presStyleIdx="3" presStyleCnt="11"/>
      <dgm:spPr/>
      <dgm:t>
        <a:bodyPr/>
        <a:lstStyle/>
        <a:p>
          <a:endParaRPr lang="uk-UA"/>
        </a:p>
      </dgm:t>
    </dgm:pt>
    <dgm:pt modelId="{B36038C7-5551-48AF-9C4A-83C8005BE51D}" type="pres">
      <dgm:prSet presAssocID="{C530A31B-8D22-40D3-809B-705A9B4AE81C}" presName="node" presStyleLbl="node1" presStyleIdx="3" presStyleCnt="11" custScaleX="14807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C4EEFB9-2A4F-4609-99B0-4C843D6FC1B9}" type="pres">
      <dgm:prSet presAssocID="{F4E6E72E-31CA-4EED-A55F-881F131109FA}" presName="parTrans" presStyleLbl="sibTrans2D1" presStyleIdx="4" presStyleCnt="11"/>
      <dgm:spPr/>
      <dgm:t>
        <a:bodyPr/>
        <a:lstStyle/>
        <a:p>
          <a:endParaRPr lang="uk-UA"/>
        </a:p>
      </dgm:t>
    </dgm:pt>
    <dgm:pt modelId="{9750CCD3-A6E9-4330-8D2E-90AACAB9EF46}" type="pres">
      <dgm:prSet presAssocID="{F4E6E72E-31CA-4EED-A55F-881F131109FA}" presName="connectorText" presStyleLbl="sibTrans2D1" presStyleIdx="4" presStyleCnt="11"/>
      <dgm:spPr/>
      <dgm:t>
        <a:bodyPr/>
        <a:lstStyle/>
        <a:p>
          <a:endParaRPr lang="uk-UA"/>
        </a:p>
      </dgm:t>
    </dgm:pt>
    <dgm:pt modelId="{F6C9E9EB-3DC0-4536-9A80-9ABFAEDF6910}" type="pres">
      <dgm:prSet presAssocID="{B4BE7352-996B-4340-8C45-9BCAD2367A88}" presName="node" presStyleLbl="node1" presStyleIdx="4" presStyleCnt="11" custScaleX="16192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BDE0E86-C874-4F69-9412-242CECE26FE3}" type="pres">
      <dgm:prSet presAssocID="{37D88E52-C986-41B4-B0C3-EA3B8AB78745}" presName="parTrans" presStyleLbl="sibTrans2D1" presStyleIdx="5" presStyleCnt="11"/>
      <dgm:spPr/>
      <dgm:t>
        <a:bodyPr/>
        <a:lstStyle/>
        <a:p>
          <a:endParaRPr lang="uk-UA"/>
        </a:p>
      </dgm:t>
    </dgm:pt>
    <dgm:pt modelId="{9C87E33F-86DF-44BC-ADF8-B65EB4754859}" type="pres">
      <dgm:prSet presAssocID="{37D88E52-C986-41B4-B0C3-EA3B8AB78745}" presName="connectorText" presStyleLbl="sibTrans2D1" presStyleIdx="5" presStyleCnt="11"/>
      <dgm:spPr/>
      <dgm:t>
        <a:bodyPr/>
        <a:lstStyle/>
        <a:p>
          <a:endParaRPr lang="uk-UA"/>
        </a:p>
      </dgm:t>
    </dgm:pt>
    <dgm:pt modelId="{3BBCF72D-639A-4952-8ED2-B7022E08E27B}" type="pres">
      <dgm:prSet presAssocID="{6748AB70-D9A1-4F10-A521-2BB063123E1A}" presName="node" presStyleLbl="node1" presStyleIdx="5" presStyleCnt="11" custScaleX="12063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BE4A503-AF55-42AB-B0A6-540F5DB6D0F6}" type="pres">
      <dgm:prSet presAssocID="{845D4764-CE56-4746-8B9A-2CC30AC0C400}" presName="parTrans" presStyleLbl="sibTrans2D1" presStyleIdx="6" presStyleCnt="11"/>
      <dgm:spPr/>
      <dgm:t>
        <a:bodyPr/>
        <a:lstStyle/>
        <a:p>
          <a:endParaRPr lang="uk-UA"/>
        </a:p>
      </dgm:t>
    </dgm:pt>
    <dgm:pt modelId="{B147DCF4-DBB8-4C83-8F19-B38B4DDCF096}" type="pres">
      <dgm:prSet presAssocID="{845D4764-CE56-4746-8B9A-2CC30AC0C400}" presName="connectorText" presStyleLbl="sibTrans2D1" presStyleIdx="6" presStyleCnt="11"/>
      <dgm:spPr/>
      <dgm:t>
        <a:bodyPr/>
        <a:lstStyle/>
        <a:p>
          <a:endParaRPr lang="uk-UA"/>
        </a:p>
      </dgm:t>
    </dgm:pt>
    <dgm:pt modelId="{82FC4C92-4836-4BCC-9FCD-B6CA933C0F0B}" type="pres">
      <dgm:prSet presAssocID="{8A27B85C-2B2C-4411-8F96-7916F0263745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DE80F61-EE28-455F-AC65-1512497AB75A}" type="pres">
      <dgm:prSet presAssocID="{3F42CA2D-AABA-4EA1-B979-C36E93474EDE}" presName="parTrans" presStyleLbl="sibTrans2D1" presStyleIdx="7" presStyleCnt="11"/>
      <dgm:spPr/>
      <dgm:t>
        <a:bodyPr/>
        <a:lstStyle/>
        <a:p>
          <a:endParaRPr lang="uk-UA"/>
        </a:p>
      </dgm:t>
    </dgm:pt>
    <dgm:pt modelId="{D92C93BB-DC9E-48B6-8ED0-192627730280}" type="pres">
      <dgm:prSet presAssocID="{3F42CA2D-AABA-4EA1-B979-C36E93474EDE}" presName="connectorText" presStyleLbl="sibTrans2D1" presStyleIdx="7" presStyleCnt="11"/>
      <dgm:spPr/>
      <dgm:t>
        <a:bodyPr/>
        <a:lstStyle/>
        <a:p>
          <a:endParaRPr lang="uk-UA"/>
        </a:p>
      </dgm:t>
    </dgm:pt>
    <dgm:pt modelId="{05210701-ABE7-4105-80A3-3A7583A5AF83}" type="pres">
      <dgm:prSet presAssocID="{70DBD63B-19F5-467F-BA93-8E1E36BF5DD7}" presName="node" presStyleLbl="node1" presStyleIdx="7" presStyleCnt="11" custScaleX="1692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EBE183F-1F9C-470B-8199-F4E1A5FA0389}" type="pres">
      <dgm:prSet presAssocID="{9A1BCF02-45A4-48CC-8943-A4C0AEAE208E}" presName="parTrans" presStyleLbl="sibTrans2D1" presStyleIdx="8" presStyleCnt="11"/>
      <dgm:spPr/>
      <dgm:t>
        <a:bodyPr/>
        <a:lstStyle/>
        <a:p>
          <a:endParaRPr lang="uk-UA"/>
        </a:p>
      </dgm:t>
    </dgm:pt>
    <dgm:pt modelId="{9EB57CAA-88B8-4DB8-AD2B-E305AA6FE22C}" type="pres">
      <dgm:prSet presAssocID="{9A1BCF02-45A4-48CC-8943-A4C0AEAE208E}" presName="connectorText" presStyleLbl="sibTrans2D1" presStyleIdx="8" presStyleCnt="11"/>
      <dgm:spPr/>
      <dgm:t>
        <a:bodyPr/>
        <a:lstStyle/>
        <a:p>
          <a:endParaRPr lang="uk-UA"/>
        </a:p>
      </dgm:t>
    </dgm:pt>
    <dgm:pt modelId="{ECD70814-86AC-4654-BB7D-201F18A0141F}" type="pres">
      <dgm:prSet presAssocID="{77497B81-D857-4D1C-848F-D9EC47BDE21F}" presName="node" presStyleLbl="node1" presStyleIdx="8" presStyleCnt="11" custScaleX="1372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5F02455-7D89-4115-A7DC-2DDA48302F14}" type="pres">
      <dgm:prSet presAssocID="{BC9CE8CD-6ADE-4E2A-BCE1-01A7185D79CA}" presName="parTrans" presStyleLbl="sibTrans2D1" presStyleIdx="9" presStyleCnt="11"/>
      <dgm:spPr/>
      <dgm:t>
        <a:bodyPr/>
        <a:lstStyle/>
        <a:p>
          <a:endParaRPr lang="uk-UA"/>
        </a:p>
      </dgm:t>
    </dgm:pt>
    <dgm:pt modelId="{F6E336CA-0A1E-450A-8D1A-9D04F3F3AA25}" type="pres">
      <dgm:prSet presAssocID="{BC9CE8CD-6ADE-4E2A-BCE1-01A7185D79CA}" presName="connectorText" presStyleLbl="sibTrans2D1" presStyleIdx="9" presStyleCnt="11"/>
      <dgm:spPr/>
      <dgm:t>
        <a:bodyPr/>
        <a:lstStyle/>
        <a:p>
          <a:endParaRPr lang="uk-UA"/>
        </a:p>
      </dgm:t>
    </dgm:pt>
    <dgm:pt modelId="{94946CE4-4F1C-41C0-A187-92C7EF8C4DAA}" type="pres">
      <dgm:prSet presAssocID="{589454DF-FFF6-4D93-AF54-11280421CE7F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34EAB34-61D8-4D41-A8FA-C3E260DEC569}" type="pres">
      <dgm:prSet presAssocID="{BB243E69-81CE-4596-902E-0EC104CADAE3}" presName="parTrans" presStyleLbl="sibTrans2D1" presStyleIdx="10" presStyleCnt="11"/>
      <dgm:spPr/>
      <dgm:t>
        <a:bodyPr/>
        <a:lstStyle/>
        <a:p>
          <a:endParaRPr lang="uk-UA"/>
        </a:p>
      </dgm:t>
    </dgm:pt>
    <dgm:pt modelId="{B13B6F16-6A64-46F8-B61B-AE0034430717}" type="pres">
      <dgm:prSet presAssocID="{BB243E69-81CE-4596-902E-0EC104CADAE3}" presName="connectorText" presStyleLbl="sibTrans2D1" presStyleIdx="10" presStyleCnt="11"/>
      <dgm:spPr/>
      <dgm:t>
        <a:bodyPr/>
        <a:lstStyle/>
        <a:p>
          <a:endParaRPr lang="uk-UA"/>
        </a:p>
      </dgm:t>
    </dgm:pt>
    <dgm:pt modelId="{D11F3FDF-4E7E-45D9-AB1F-E5DA32964316}" type="pres">
      <dgm:prSet presAssocID="{3E749AD8-3853-4215-9615-801F2BF0CB39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0C8F50C-AA39-4230-A577-8480CA1F1829}" type="presOf" srcId="{3F42CA2D-AABA-4EA1-B979-C36E93474EDE}" destId="{D92C93BB-DC9E-48B6-8ED0-192627730280}" srcOrd="1" destOrd="0" presId="urn:microsoft.com/office/officeart/2005/8/layout/radial5"/>
    <dgm:cxn modelId="{2F395473-0657-4C31-A438-FA07C0A58B13}" type="presOf" srcId="{343C14F6-9CED-42B1-B17E-569AE759790C}" destId="{899758C7-B97D-4748-9FAE-DA239F58F513}" srcOrd="1" destOrd="0" presId="urn:microsoft.com/office/officeart/2005/8/layout/radial5"/>
    <dgm:cxn modelId="{F7FBA9EE-3F3D-4256-A06A-14EE343DC0C1}" type="presOf" srcId="{70DBD63B-19F5-467F-BA93-8E1E36BF5DD7}" destId="{05210701-ABE7-4105-80A3-3A7583A5AF83}" srcOrd="0" destOrd="0" presId="urn:microsoft.com/office/officeart/2005/8/layout/radial5"/>
    <dgm:cxn modelId="{5A9E639D-3248-4895-AE6E-261A17AB0F2A}" srcId="{0E72F264-230E-426C-AAA3-C6852FBA9B87}" destId="{70DBD63B-19F5-467F-BA93-8E1E36BF5DD7}" srcOrd="7" destOrd="0" parTransId="{3F42CA2D-AABA-4EA1-B979-C36E93474EDE}" sibTransId="{86B30DAC-6AE6-4410-B3C8-9AEC3752742B}"/>
    <dgm:cxn modelId="{BD2F2CF5-3D2D-4B01-9DBE-EF19560869B7}" srcId="{0E72F264-230E-426C-AAA3-C6852FBA9B87}" destId="{1032815D-9A47-4DEC-B52E-C63CC107503D}" srcOrd="1" destOrd="0" parTransId="{5D1C04BC-803F-4DD6-8A7E-011E7324D046}" sibTransId="{1392AF8E-4D59-4A66-9DAA-C85D5947CCBA}"/>
    <dgm:cxn modelId="{3B132725-522F-4E18-A0D3-4AB36B87FC17}" type="presOf" srcId="{6748AB70-D9A1-4F10-A521-2BB063123E1A}" destId="{3BBCF72D-639A-4952-8ED2-B7022E08E27B}" srcOrd="0" destOrd="0" presId="urn:microsoft.com/office/officeart/2005/8/layout/radial5"/>
    <dgm:cxn modelId="{1A2A6F9E-0C5B-481E-96AC-E88DD31D5A7E}" srcId="{16CA5F01-5B14-4FE2-A481-C62C8E102713}" destId="{0E72F264-230E-426C-AAA3-C6852FBA9B87}" srcOrd="0" destOrd="0" parTransId="{E76D6757-9FDF-425A-80EB-E887D0A3ED65}" sibTransId="{7C3D66C0-DDA5-4A67-AAF9-4941944D4C53}"/>
    <dgm:cxn modelId="{F028FD4E-A098-4161-B61F-FD3CEE9F3097}" type="presOf" srcId="{845D4764-CE56-4746-8B9A-2CC30AC0C400}" destId="{5BE4A503-AF55-42AB-B0A6-540F5DB6D0F6}" srcOrd="0" destOrd="0" presId="urn:microsoft.com/office/officeart/2005/8/layout/radial5"/>
    <dgm:cxn modelId="{0D30F6D0-B8EF-48AE-87F9-57DBF5DD4AA6}" srcId="{16CA5F01-5B14-4FE2-A481-C62C8E102713}" destId="{CB5D9230-B880-4C19-9B4C-00AEBCE272B6}" srcOrd="2" destOrd="0" parTransId="{5605EC5B-0FBF-4545-9B2B-3C425CD7B736}" sibTransId="{6DBBAC64-2C20-4DE1-B6D7-28C88C9997B0}"/>
    <dgm:cxn modelId="{D711A912-8178-4065-877B-E7F90B00E483}" type="presOf" srcId="{0E72F264-230E-426C-AAA3-C6852FBA9B87}" destId="{528B166D-0A30-4D13-BB10-3E3301C21A0B}" srcOrd="0" destOrd="0" presId="urn:microsoft.com/office/officeart/2005/8/layout/radial5"/>
    <dgm:cxn modelId="{A7ABB450-AF02-4D3E-871F-B4DA56B489AC}" srcId="{0E72F264-230E-426C-AAA3-C6852FBA9B87}" destId="{E986C385-2FE7-47E8-AF78-5CCE45617A8C}" srcOrd="0" destOrd="0" parTransId="{1594ED17-7AF8-413A-AEE9-167B4F1B7F61}" sibTransId="{E2CDA085-C729-468F-A8B1-D213365E3681}"/>
    <dgm:cxn modelId="{20E728E1-7A1E-41B3-A96C-71CC27EE9E2E}" type="presOf" srcId="{F4E6E72E-31CA-4EED-A55F-881F131109FA}" destId="{9C4EEFB9-2A4F-4609-99B0-4C843D6FC1B9}" srcOrd="0" destOrd="0" presId="urn:microsoft.com/office/officeart/2005/8/layout/radial5"/>
    <dgm:cxn modelId="{69AA3FB6-0FFD-4F78-89F5-8592D4E16136}" srcId="{0E72F264-230E-426C-AAA3-C6852FBA9B87}" destId="{589454DF-FFF6-4D93-AF54-11280421CE7F}" srcOrd="9" destOrd="0" parTransId="{BC9CE8CD-6ADE-4E2A-BCE1-01A7185D79CA}" sibTransId="{01757C75-C5A5-48E5-B605-E39F4C62705C}"/>
    <dgm:cxn modelId="{0A9F385D-CF42-415C-A370-8339EA3227B1}" srcId="{0E72F264-230E-426C-AAA3-C6852FBA9B87}" destId="{36D907C7-1DB4-4E75-8512-C6ADD5480853}" srcOrd="2" destOrd="0" parTransId="{8F6FF19C-F9F2-4D1A-BB43-592F551C05DA}" sibTransId="{D241BEE1-0A24-46B5-AB2A-04ED5E50CF79}"/>
    <dgm:cxn modelId="{368D340D-3B8D-4C39-8B81-09E60DEC88E3}" srcId="{0E72F264-230E-426C-AAA3-C6852FBA9B87}" destId="{6748AB70-D9A1-4F10-A521-2BB063123E1A}" srcOrd="5" destOrd="0" parTransId="{37D88E52-C986-41B4-B0C3-EA3B8AB78745}" sibTransId="{160FE911-5E77-4F0C-A12A-11A7F505CFE5}"/>
    <dgm:cxn modelId="{ACA7BA27-4EED-4B1D-92E9-A53155BBB59A}" srcId="{0E72F264-230E-426C-AAA3-C6852FBA9B87}" destId="{3E749AD8-3853-4215-9615-801F2BF0CB39}" srcOrd="10" destOrd="0" parTransId="{BB243E69-81CE-4596-902E-0EC104CADAE3}" sibTransId="{036AEF04-41F3-4960-B1B2-2F30F4D039AF}"/>
    <dgm:cxn modelId="{8F34337E-00CC-4FE6-856C-ADB3A412672F}" type="presOf" srcId="{1594ED17-7AF8-413A-AEE9-167B4F1B7F61}" destId="{B0E621DB-4703-4FA0-860B-DDE6BD9A3F7F}" srcOrd="0" destOrd="0" presId="urn:microsoft.com/office/officeart/2005/8/layout/radial5"/>
    <dgm:cxn modelId="{1123708E-9E06-4888-9067-5EBAD156D5E5}" type="presOf" srcId="{343C14F6-9CED-42B1-B17E-569AE759790C}" destId="{9F28DD9A-D1F7-458A-B06C-613FF0117B26}" srcOrd="0" destOrd="0" presId="urn:microsoft.com/office/officeart/2005/8/layout/radial5"/>
    <dgm:cxn modelId="{EA27EB62-477B-445F-B2C4-11CEA47D1CDA}" type="presOf" srcId="{3E749AD8-3853-4215-9615-801F2BF0CB39}" destId="{D11F3FDF-4E7E-45D9-AB1F-E5DA32964316}" srcOrd="0" destOrd="0" presId="urn:microsoft.com/office/officeart/2005/8/layout/radial5"/>
    <dgm:cxn modelId="{4CFCBA48-C033-4874-9B8C-6A2E913C6EF8}" type="presOf" srcId="{77497B81-D857-4D1C-848F-D9EC47BDE21F}" destId="{ECD70814-86AC-4654-BB7D-201F18A0141F}" srcOrd="0" destOrd="0" presId="urn:microsoft.com/office/officeart/2005/8/layout/radial5"/>
    <dgm:cxn modelId="{2A6AF45A-C338-4978-B1EE-871539C9C08C}" srcId="{0E72F264-230E-426C-AAA3-C6852FBA9B87}" destId="{77497B81-D857-4D1C-848F-D9EC47BDE21F}" srcOrd="8" destOrd="0" parTransId="{9A1BCF02-45A4-48CC-8943-A4C0AEAE208E}" sibTransId="{5B95DAFC-55A7-4432-A21A-C339B60BEF9E}"/>
    <dgm:cxn modelId="{54184796-788A-43F5-8282-B96017F8E55D}" type="presOf" srcId="{1032815D-9A47-4DEC-B52E-C63CC107503D}" destId="{EB59C017-EABB-4D5D-AD2D-71DDAA16D3D4}" srcOrd="0" destOrd="0" presId="urn:microsoft.com/office/officeart/2005/8/layout/radial5"/>
    <dgm:cxn modelId="{A6822753-E904-4389-A477-791358CC6864}" type="presOf" srcId="{B4BE7352-996B-4340-8C45-9BCAD2367A88}" destId="{F6C9E9EB-3DC0-4536-9A80-9ABFAEDF6910}" srcOrd="0" destOrd="0" presId="urn:microsoft.com/office/officeart/2005/8/layout/radial5"/>
    <dgm:cxn modelId="{E21557F0-D6D0-410E-B65C-1C885D9DD06C}" srcId="{0E72F264-230E-426C-AAA3-C6852FBA9B87}" destId="{8A27B85C-2B2C-4411-8F96-7916F0263745}" srcOrd="6" destOrd="0" parTransId="{845D4764-CE56-4746-8B9A-2CC30AC0C400}" sibTransId="{315E4B56-DBF5-4937-86F6-70B6F6335C7A}"/>
    <dgm:cxn modelId="{8F0CE0D4-7D48-4280-9A40-90EFB7737777}" type="presOf" srcId="{5D1C04BC-803F-4DD6-8A7E-011E7324D046}" destId="{9954C712-35D6-4D1C-AF1F-176917064B89}" srcOrd="1" destOrd="0" presId="urn:microsoft.com/office/officeart/2005/8/layout/radial5"/>
    <dgm:cxn modelId="{3B07189D-186E-4F0E-A8A7-B48937F1CAE0}" type="presOf" srcId="{37D88E52-C986-41B4-B0C3-EA3B8AB78745}" destId="{6BDE0E86-C874-4F69-9412-242CECE26FE3}" srcOrd="0" destOrd="0" presId="urn:microsoft.com/office/officeart/2005/8/layout/radial5"/>
    <dgm:cxn modelId="{6685D456-A39F-4BD2-8333-BF14D2CD777D}" type="presOf" srcId="{8F6FF19C-F9F2-4D1A-BB43-592F551C05DA}" destId="{667D866D-B5EE-44EE-96A9-B05ECF074E50}" srcOrd="0" destOrd="0" presId="urn:microsoft.com/office/officeart/2005/8/layout/radial5"/>
    <dgm:cxn modelId="{087E0D6C-A487-4D69-A0F7-95C5092CC7B3}" srcId="{16CA5F01-5B14-4FE2-A481-C62C8E102713}" destId="{B56AB787-0777-4598-86D1-309C6B2422D6}" srcOrd="1" destOrd="0" parTransId="{48BF2BA5-9259-4F92-8BE2-32AB78B85519}" sibTransId="{6ABDFE7E-C91F-4020-A448-C2B0F9B7E462}"/>
    <dgm:cxn modelId="{C1A68CB3-A8EB-4F40-AED3-932A954FAF27}" type="presOf" srcId="{8A27B85C-2B2C-4411-8F96-7916F0263745}" destId="{82FC4C92-4836-4BCC-9FCD-B6CA933C0F0B}" srcOrd="0" destOrd="0" presId="urn:microsoft.com/office/officeart/2005/8/layout/radial5"/>
    <dgm:cxn modelId="{815EE5DC-CC1B-4E9E-9FED-49EE6C7943ED}" type="presOf" srcId="{3F42CA2D-AABA-4EA1-B979-C36E93474EDE}" destId="{3DE80F61-EE28-455F-AC65-1512497AB75A}" srcOrd="0" destOrd="0" presId="urn:microsoft.com/office/officeart/2005/8/layout/radial5"/>
    <dgm:cxn modelId="{11BC79C3-672D-4DE7-8224-2C6D026BD8E2}" type="presOf" srcId="{37D88E52-C986-41B4-B0C3-EA3B8AB78745}" destId="{9C87E33F-86DF-44BC-ADF8-B65EB4754859}" srcOrd="1" destOrd="0" presId="urn:microsoft.com/office/officeart/2005/8/layout/radial5"/>
    <dgm:cxn modelId="{31BFE345-936A-4D46-A1BC-8DFA3A343A00}" type="presOf" srcId="{F4E6E72E-31CA-4EED-A55F-881F131109FA}" destId="{9750CCD3-A6E9-4330-8D2E-90AACAB9EF46}" srcOrd="1" destOrd="0" presId="urn:microsoft.com/office/officeart/2005/8/layout/radial5"/>
    <dgm:cxn modelId="{8084E3C5-2E29-4DA5-A216-1CAC4A846E29}" srcId="{0E72F264-230E-426C-AAA3-C6852FBA9B87}" destId="{B4BE7352-996B-4340-8C45-9BCAD2367A88}" srcOrd="4" destOrd="0" parTransId="{F4E6E72E-31CA-4EED-A55F-881F131109FA}" sibTransId="{6727409F-83E7-4984-A4C8-B77B1C419800}"/>
    <dgm:cxn modelId="{DB62E796-56B5-41A4-81D2-A0C74FFF7BE8}" type="presOf" srcId="{C530A31B-8D22-40D3-809B-705A9B4AE81C}" destId="{B36038C7-5551-48AF-9C4A-83C8005BE51D}" srcOrd="0" destOrd="0" presId="urn:microsoft.com/office/officeart/2005/8/layout/radial5"/>
    <dgm:cxn modelId="{8BF92507-320B-4026-BA9D-334C56D326C5}" type="presOf" srcId="{BC9CE8CD-6ADE-4E2A-BCE1-01A7185D79CA}" destId="{15F02455-7D89-4115-A7DC-2DDA48302F14}" srcOrd="0" destOrd="0" presId="urn:microsoft.com/office/officeart/2005/8/layout/radial5"/>
    <dgm:cxn modelId="{B91C43BF-80E5-41F2-B863-A243DB0AD418}" type="presOf" srcId="{36D907C7-1DB4-4E75-8512-C6ADD5480853}" destId="{B9697FF8-9F5F-4285-8E8C-49DEAF3F9855}" srcOrd="0" destOrd="0" presId="urn:microsoft.com/office/officeart/2005/8/layout/radial5"/>
    <dgm:cxn modelId="{18E4F9FE-692C-4E50-8016-E8CE632CBDA9}" type="presOf" srcId="{9A1BCF02-45A4-48CC-8943-A4C0AEAE208E}" destId="{9EB57CAA-88B8-4DB8-AD2B-E305AA6FE22C}" srcOrd="1" destOrd="0" presId="urn:microsoft.com/office/officeart/2005/8/layout/radial5"/>
    <dgm:cxn modelId="{4EB9CED1-3B2F-4076-8F47-DFA24B487600}" type="presOf" srcId="{BB243E69-81CE-4596-902E-0EC104CADAE3}" destId="{B13B6F16-6A64-46F8-B61B-AE0034430717}" srcOrd="1" destOrd="0" presId="urn:microsoft.com/office/officeart/2005/8/layout/radial5"/>
    <dgm:cxn modelId="{F8E91524-4523-432F-9964-3B565ADCECCC}" type="presOf" srcId="{589454DF-FFF6-4D93-AF54-11280421CE7F}" destId="{94946CE4-4F1C-41C0-A187-92C7EF8C4DAA}" srcOrd="0" destOrd="0" presId="urn:microsoft.com/office/officeart/2005/8/layout/radial5"/>
    <dgm:cxn modelId="{5EB30803-57C2-41AC-8DB1-AFA1048ABC7B}" srcId="{B56AB787-0777-4598-86D1-309C6B2422D6}" destId="{86245942-66BE-41B8-80B2-0080BDE6377A}" srcOrd="0" destOrd="0" parTransId="{E5FBA50E-C246-4C37-9412-BFA51523B55D}" sibTransId="{D0E6AC2E-3D95-40EF-BE91-BA7B80C436CB}"/>
    <dgm:cxn modelId="{FE00F07F-4281-4321-985E-A657FC52893B}" type="presOf" srcId="{1594ED17-7AF8-413A-AEE9-167B4F1B7F61}" destId="{FF4A8195-AE59-48FF-B999-709991C1F699}" srcOrd="1" destOrd="0" presId="urn:microsoft.com/office/officeart/2005/8/layout/radial5"/>
    <dgm:cxn modelId="{AB3821FD-A21C-4E85-B140-D147E78C409B}" type="presOf" srcId="{BB243E69-81CE-4596-902E-0EC104CADAE3}" destId="{F34EAB34-61D8-4D41-A8FA-C3E260DEC569}" srcOrd="0" destOrd="0" presId="urn:microsoft.com/office/officeart/2005/8/layout/radial5"/>
    <dgm:cxn modelId="{4849D3D1-3A64-4D47-BD07-04AC226BEC6D}" srcId="{0E72F264-230E-426C-AAA3-C6852FBA9B87}" destId="{C530A31B-8D22-40D3-809B-705A9B4AE81C}" srcOrd="3" destOrd="0" parTransId="{343C14F6-9CED-42B1-B17E-569AE759790C}" sibTransId="{75835070-780F-4FCC-8880-05AB01256477}"/>
    <dgm:cxn modelId="{F675B1FD-1E2A-46C5-B249-68CA521DEFE0}" type="presOf" srcId="{5D1C04BC-803F-4DD6-8A7E-011E7324D046}" destId="{AD01D48B-025F-4A37-A04F-BF9C95F8EE01}" srcOrd="0" destOrd="0" presId="urn:microsoft.com/office/officeart/2005/8/layout/radial5"/>
    <dgm:cxn modelId="{DB13725A-6A76-4947-8E38-0DA740C4769F}" type="presOf" srcId="{8F6FF19C-F9F2-4D1A-BB43-592F551C05DA}" destId="{CE590128-3C2C-42ED-A474-B76C302A8391}" srcOrd="1" destOrd="0" presId="urn:microsoft.com/office/officeart/2005/8/layout/radial5"/>
    <dgm:cxn modelId="{51AEBA02-58EE-4C36-A4AC-A1CB67761B80}" type="presOf" srcId="{BC9CE8CD-6ADE-4E2A-BCE1-01A7185D79CA}" destId="{F6E336CA-0A1E-450A-8D1A-9D04F3F3AA25}" srcOrd="1" destOrd="0" presId="urn:microsoft.com/office/officeart/2005/8/layout/radial5"/>
    <dgm:cxn modelId="{1E83916D-F01B-444C-A95F-F566085F66FF}" type="presOf" srcId="{845D4764-CE56-4746-8B9A-2CC30AC0C400}" destId="{B147DCF4-DBB8-4C83-8F19-B38B4DDCF096}" srcOrd="1" destOrd="0" presId="urn:microsoft.com/office/officeart/2005/8/layout/radial5"/>
    <dgm:cxn modelId="{6BCEE423-04A1-4F59-BDD3-155D400B57FF}" type="presOf" srcId="{16CA5F01-5B14-4FE2-A481-C62C8E102713}" destId="{A35CE0E3-8652-47AE-AE43-EDB01693787F}" srcOrd="0" destOrd="0" presId="urn:microsoft.com/office/officeart/2005/8/layout/radial5"/>
    <dgm:cxn modelId="{5A5BA8BE-618B-4FF0-A97C-C24E3F8A3E2C}" type="presOf" srcId="{9A1BCF02-45A4-48CC-8943-A4C0AEAE208E}" destId="{4EBE183F-1F9C-470B-8199-F4E1A5FA0389}" srcOrd="0" destOrd="0" presId="urn:microsoft.com/office/officeart/2005/8/layout/radial5"/>
    <dgm:cxn modelId="{7AC41F2B-60CF-4223-9402-907769044AD1}" type="presOf" srcId="{E986C385-2FE7-47E8-AF78-5CCE45617A8C}" destId="{382EE997-FEF1-4BAD-A355-20FF12F5B591}" srcOrd="0" destOrd="0" presId="urn:microsoft.com/office/officeart/2005/8/layout/radial5"/>
    <dgm:cxn modelId="{EFCC62E3-72E4-4FDB-A94F-905318275F6F}" type="presParOf" srcId="{A35CE0E3-8652-47AE-AE43-EDB01693787F}" destId="{528B166D-0A30-4D13-BB10-3E3301C21A0B}" srcOrd="0" destOrd="0" presId="urn:microsoft.com/office/officeart/2005/8/layout/radial5"/>
    <dgm:cxn modelId="{6F433AA3-3412-4BA6-A761-07485A1F0849}" type="presParOf" srcId="{A35CE0E3-8652-47AE-AE43-EDB01693787F}" destId="{B0E621DB-4703-4FA0-860B-DDE6BD9A3F7F}" srcOrd="1" destOrd="0" presId="urn:microsoft.com/office/officeart/2005/8/layout/radial5"/>
    <dgm:cxn modelId="{455AB2DB-FB6E-49D7-9BE7-5F0CEBC197F6}" type="presParOf" srcId="{B0E621DB-4703-4FA0-860B-DDE6BD9A3F7F}" destId="{FF4A8195-AE59-48FF-B999-709991C1F699}" srcOrd="0" destOrd="0" presId="urn:microsoft.com/office/officeart/2005/8/layout/radial5"/>
    <dgm:cxn modelId="{978F646C-BB3D-425C-856D-4BD0511BB436}" type="presParOf" srcId="{A35CE0E3-8652-47AE-AE43-EDB01693787F}" destId="{382EE997-FEF1-4BAD-A355-20FF12F5B591}" srcOrd="2" destOrd="0" presId="urn:microsoft.com/office/officeart/2005/8/layout/radial5"/>
    <dgm:cxn modelId="{FDE24942-B5AC-4997-B584-01C3488E0227}" type="presParOf" srcId="{A35CE0E3-8652-47AE-AE43-EDB01693787F}" destId="{AD01D48B-025F-4A37-A04F-BF9C95F8EE01}" srcOrd="3" destOrd="0" presId="urn:microsoft.com/office/officeart/2005/8/layout/radial5"/>
    <dgm:cxn modelId="{6BFED98B-2C57-4705-97FA-65E1C94111ED}" type="presParOf" srcId="{AD01D48B-025F-4A37-A04F-BF9C95F8EE01}" destId="{9954C712-35D6-4D1C-AF1F-176917064B89}" srcOrd="0" destOrd="0" presId="urn:microsoft.com/office/officeart/2005/8/layout/radial5"/>
    <dgm:cxn modelId="{876A3B32-E1B9-4485-A314-95422313929E}" type="presParOf" srcId="{A35CE0E3-8652-47AE-AE43-EDB01693787F}" destId="{EB59C017-EABB-4D5D-AD2D-71DDAA16D3D4}" srcOrd="4" destOrd="0" presId="urn:microsoft.com/office/officeart/2005/8/layout/radial5"/>
    <dgm:cxn modelId="{46337DE5-80DA-4795-B3E8-FC5C6EF70F7A}" type="presParOf" srcId="{A35CE0E3-8652-47AE-AE43-EDB01693787F}" destId="{667D866D-B5EE-44EE-96A9-B05ECF074E50}" srcOrd="5" destOrd="0" presId="urn:microsoft.com/office/officeart/2005/8/layout/radial5"/>
    <dgm:cxn modelId="{AE064098-914F-40C3-9369-10251B1074B7}" type="presParOf" srcId="{667D866D-B5EE-44EE-96A9-B05ECF074E50}" destId="{CE590128-3C2C-42ED-A474-B76C302A8391}" srcOrd="0" destOrd="0" presId="urn:microsoft.com/office/officeart/2005/8/layout/radial5"/>
    <dgm:cxn modelId="{457EB61A-4671-413E-88CF-124A7B3CB230}" type="presParOf" srcId="{A35CE0E3-8652-47AE-AE43-EDB01693787F}" destId="{B9697FF8-9F5F-4285-8E8C-49DEAF3F9855}" srcOrd="6" destOrd="0" presId="urn:microsoft.com/office/officeart/2005/8/layout/radial5"/>
    <dgm:cxn modelId="{A6F648F7-861F-4BB3-B51E-ADB30F586BFA}" type="presParOf" srcId="{A35CE0E3-8652-47AE-AE43-EDB01693787F}" destId="{9F28DD9A-D1F7-458A-B06C-613FF0117B26}" srcOrd="7" destOrd="0" presId="urn:microsoft.com/office/officeart/2005/8/layout/radial5"/>
    <dgm:cxn modelId="{958D97BB-0391-4325-914F-A79CE60A436A}" type="presParOf" srcId="{9F28DD9A-D1F7-458A-B06C-613FF0117B26}" destId="{899758C7-B97D-4748-9FAE-DA239F58F513}" srcOrd="0" destOrd="0" presId="urn:microsoft.com/office/officeart/2005/8/layout/radial5"/>
    <dgm:cxn modelId="{B19D3F60-44A5-4FA2-8D83-BABE93D26FD6}" type="presParOf" srcId="{A35CE0E3-8652-47AE-AE43-EDB01693787F}" destId="{B36038C7-5551-48AF-9C4A-83C8005BE51D}" srcOrd="8" destOrd="0" presId="urn:microsoft.com/office/officeart/2005/8/layout/radial5"/>
    <dgm:cxn modelId="{8D2A5B9F-B863-47B4-A495-6498CD258F7D}" type="presParOf" srcId="{A35CE0E3-8652-47AE-AE43-EDB01693787F}" destId="{9C4EEFB9-2A4F-4609-99B0-4C843D6FC1B9}" srcOrd="9" destOrd="0" presId="urn:microsoft.com/office/officeart/2005/8/layout/radial5"/>
    <dgm:cxn modelId="{71119317-A4E9-46C4-BAD3-1DF3EAC08390}" type="presParOf" srcId="{9C4EEFB9-2A4F-4609-99B0-4C843D6FC1B9}" destId="{9750CCD3-A6E9-4330-8D2E-90AACAB9EF46}" srcOrd="0" destOrd="0" presId="urn:microsoft.com/office/officeart/2005/8/layout/radial5"/>
    <dgm:cxn modelId="{E41094D9-B431-4E5B-9A86-C1C50C763A21}" type="presParOf" srcId="{A35CE0E3-8652-47AE-AE43-EDB01693787F}" destId="{F6C9E9EB-3DC0-4536-9A80-9ABFAEDF6910}" srcOrd="10" destOrd="0" presId="urn:microsoft.com/office/officeart/2005/8/layout/radial5"/>
    <dgm:cxn modelId="{F65CC57A-ED51-4787-A2CC-ED74E42029C3}" type="presParOf" srcId="{A35CE0E3-8652-47AE-AE43-EDB01693787F}" destId="{6BDE0E86-C874-4F69-9412-242CECE26FE3}" srcOrd="11" destOrd="0" presId="urn:microsoft.com/office/officeart/2005/8/layout/radial5"/>
    <dgm:cxn modelId="{3498DFAB-6BC0-4884-AD9D-E05530319D9F}" type="presParOf" srcId="{6BDE0E86-C874-4F69-9412-242CECE26FE3}" destId="{9C87E33F-86DF-44BC-ADF8-B65EB4754859}" srcOrd="0" destOrd="0" presId="urn:microsoft.com/office/officeart/2005/8/layout/radial5"/>
    <dgm:cxn modelId="{58569756-AD4E-4282-AA72-1A9969772FF5}" type="presParOf" srcId="{A35CE0E3-8652-47AE-AE43-EDB01693787F}" destId="{3BBCF72D-639A-4952-8ED2-B7022E08E27B}" srcOrd="12" destOrd="0" presId="urn:microsoft.com/office/officeart/2005/8/layout/radial5"/>
    <dgm:cxn modelId="{C3A45A73-D867-4460-8837-A3E1BD21AB76}" type="presParOf" srcId="{A35CE0E3-8652-47AE-AE43-EDB01693787F}" destId="{5BE4A503-AF55-42AB-B0A6-540F5DB6D0F6}" srcOrd="13" destOrd="0" presId="urn:microsoft.com/office/officeart/2005/8/layout/radial5"/>
    <dgm:cxn modelId="{C9AABB12-3809-4E0E-A285-827086EF1710}" type="presParOf" srcId="{5BE4A503-AF55-42AB-B0A6-540F5DB6D0F6}" destId="{B147DCF4-DBB8-4C83-8F19-B38B4DDCF096}" srcOrd="0" destOrd="0" presId="urn:microsoft.com/office/officeart/2005/8/layout/radial5"/>
    <dgm:cxn modelId="{8F862B38-0800-4507-A60A-E09B796104F3}" type="presParOf" srcId="{A35CE0E3-8652-47AE-AE43-EDB01693787F}" destId="{82FC4C92-4836-4BCC-9FCD-B6CA933C0F0B}" srcOrd="14" destOrd="0" presId="urn:microsoft.com/office/officeart/2005/8/layout/radial5"/>
    <dgm:cxn modelId="{2A69E331-2EC0-4DC5-A354-2B4113B90366}" type="presParOf" srcId="{A35CE0E3-8652-47AE-AE43-EDB01693787F}" destId="{3DE80F61-EE28-455F-AC65-1512497AB75A}" srcOrd="15" destOrd="0" presId="urn:microsoft.com/office/officeart/2005/8/layout/radial5"/>
    <dgm:cxn modelId="{38F0D31F-6732-4D3F-BCA9-68895FCD644E}" type="presParOf" srcId="{3DE80F61-EE28-455F-AC65-1512497AB75A}" destId="{D92C93BB-DC9E-48B6-8ED0-192627730280}" srcOrd="0" destOrd="0" presId="urn:microsoft.com/office/officeart/2005/8/layout/radial5"/>
    <dgm:cxn modelId="{21873276-FDCB-4447-A96C-7466D2497C3E}" type="presParOf" srcId="{A35CE0E3-8652-47AE-AE43-EDB01693787F}" destId="{05210701-ABE7-4105-80A3-3A7583A5AF83}" srcOrd="16" destOrd="0" presId="urn:microsoft.com/office/officeart/2005/8/layout/radial5"/>
    <dgm:cxn modelId="{4E63FC7D-B86E-4898-BEB5-35661EE513D1}" type="presParOf" srcId="{A35CE0E3-8652-47AE-AE43-EDB01693787F}" destId="{4EBE183F-1F9C-470B-8199-F4E1A5FA0389}" srcOrd="17" destOrd="0" presId="urn:microsoft.com/office/officeart/2005/8/layout/radial5"/>
    <dgm:cxn modelId="{09A6E5CB-99B5-4502-8E55-1BF0F32CD196}" type="presParOf" srcId="{4EBE183F-1F9C-470B-8199-F4E1A5FA0389}" destId="{9EB57CAA-88B8-4DB8-AD2B-E305AA6FE22C}" srcOrd="0" destOrd="0" presId="urn:microsoft.com/office/officeart/2005/8/layout/radial5"/>
    <dgm:cxn modelId="{A5F2E7F5-0C22-44DB-AEB6-36BED1B05061}" type="presParOf" srcId="{A35CE0E3-8652-47AE-AE43-EDB01693787F}" destId="{ECD70814-86AC-4654-BB7D-201F18A0141F}" srcOrd="18" destOrd="0" presId="urn:microsoft.com/office/officeart/2005/8/layout/radial5"/>
    <dgm:cxn modelId="{220D03EB-0F21-4E44-A932-0FB95BA4E985}" type="presParOf" srcId="{A35CE0E3-8652-47AE-AE43-EDB01693787F}" destId="{15F02455-7D89-4115-A7DC-2DDA48302F14}" srcOrd="19" destOrd="0" presId="urn:microsoft.com/office/officeart/2005/8/layout/radial5"/>
    <dgm:cxn modelId="{0AFE8462-FBC3-4D67-8A0B-4760EBB530E8}" type="presParOf" srcId="{15F02455-7D89-4115-A7DC-2DDA48302F14}" destId="{F6E336CA-0A1E-450A-8D1A-9D04F3F3AA25}" srcOrd="0" destOrd="0" presId="urn:microsoft.com/office/officeart/2005/8/layout/radial5"/>
    <dgm:cxn modelId="{5CF130A8-ECDE-4445-B880-75200C813F2E}" type="presParOf" srcId="{A35CE0E3-8652-47AE-AE43-EDB01693787F}" destId="{94946CE4-4F1C-41C0-A187-92C7EF8C4DAA}" srcOrd="20" destOrd="0" presId="urn:microsoft.com/office/officeart/2005/8/layout/radial5"/>
    <dgm:cxn modelId="{6036B764-BD4F-4E8E-8D64-AA3234B25784}" type="presParOf" srcId="{A35CE0E3-8652-47AE-AE43-EDB01693787F}" destId="{F34EAB34-61D8-4D41-A8FA-C3E260DEC569}" srcOrd="21" destOrd="0" presId="urn:microsoft.com/office/officeart/2005/8/layout/radial5"/>
    <dgm:cxn modelId="{8FC22E10-FE2A-4DA9-98DC-78610A7C36BB}" type="presParOf" srcId="{F34EAB34-61D8-4D41-A8FA-C3E260DEC569}" destId="{B13B6F16-6A64-46F8-B61B-AE0034430717}" srcOrd="0" destOrd="0" presId="urn:microsoft.com/office/officeart/2005/8/layout/radial5"/>
    <dgm:cxn modelId="{E5A2B7B7-BD91-4F38-871A-2D7E31A16155}" type="presParOf" srcId="{A35CE0E3-8652-47AE-AE43-EDB01693787F}" destId="{D11F3FDF-4E7E-45D9-AB1F-E5DA32964316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A03853-0000-4CA6-A5D9-83D7FD5105A5}" type="doc">
      <dgm:prSet loTypeId="urn:microsoft.com/office/officeart/2005/8/layout/orgChart1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4D6C1985-88D7-4DFE-9A6C-89802BDC399B}">
      <dgm:prSet phldrT="[Текст]"/>
      <dgm:spPr/>
      <dgm:t>
        <a:bodyPr/>
        <a:lstStyle/>
        <a:p>
          <a:r>
            <a:rPr lang="ru-RU" dirty="0" err="1" smtClean="0"/>
            <a:t>Способи</a:t>
          </a:r>
          <a:r>
            <a:rPr lang="ru-RU" dirty="0" smtClean="0"/>
            <a:t> і </a:t>
          </a:r>
          <a:r>
            <a:rPr lang="ru-RU" dirty="0" err="1" smtClean="0"/>
            <a:t>технології</a:t>
          </a:r>
          <a:r>
            <a:rPr lang="ru-RU" dirty="0" smtClean="0"/>
            <a:t> </a:t>
          </a:r>
          <a:r>
            <a:rPr lang="ru-RU" dirty="0" err="1" smtClean="0"/>
            <a:t>внесення</a:t>
          </a:r>
          <a:r>
            <a:rPr lang="ru-RU" dirty="0" smtClean="0"/>
            <a:t> добрив у </a:t>
          </a:r>
          <a:r>
            <a:rPr lang="ru-RU" dirty="0" err="1" smtClean="0"/>
            <a:t>ґрунт</a:t>
          </a:r>
          <a:endParaRPr lang="uk-UA" dirty="0"/>
        </a:p>
      </dgm:t>
    </dgm:pt>
    <dgm:pt modelId="{1B0EDD27-51D7-4C3B-8FD0-BF012A5A8D7A}" type="parTrans" cxnId="{075E06E6-19EA-43C4-81AF-C102D2D7BAFE}">
      <dgm:prSet/>
      <dgm:spPr/>
      <dgm:t>
        <a:bodyPr/>
        <a:lstStyle/>
        <a:p>
          <a:endParaRPr lang="uk-UA"/>
        </a:p>
      </dgm:t>
    </dgm:pt>
    <dgm:pt modelId="{CBE86579-8BA2-4ED4-809B-32953983FA30}" type="sibTrans" cxnId="{075E06E6-19EA-43C4-81AF-C102D2D7BAFE}">
      <dgm:prSet/>
      <dgm:spPr/>
      <dgm:t>
        <a:bodyPr/>
        <a:lstStyle/>
        <a:p>
          <a:endParaRPr lang="uk-UA"/>
        </a:p>
      </dgm:t>
    </dgm:pt>
    <dgm:pt modelId="{85E5CEEA-E40F-4C24-AF59-FD32535CF3B8}">
      <dgm:prSet/>
      <dgm:spPr/>
      <dgm:t>
        <a:bodyPr/>
        <a:lstStyle/>
        <a:p>
          <a:r>
            <a:rPr lang="uk-UA" dirty="0" smtClean="0"/>
            <a:t>Передпосівний  спосіб</a:t>
          </a:r>
          <a:endParaRPr lang="uk-UA" dirty="0"/>
        </a:p>
      </dgm:t>
    </dgm:pt>
    <dgm:pt modelId="{5138C94E-4C48-4081-A2D1-96F0502C46B7}" type="parTrans" cxnId="{F332665F-4687-4FF5-8F32-169AB5BD3842}">
      <dgm:prSet/>
      <dgm:spPr/>
      <dgm:t>
        <a:bodyPr/>
        <a:lstStyle/>
        <a:p>
          <a:endParaRPr lang="uk-UA"/>
        </a:p>
      </dgm:t>
    </dgm:pt>
    <dgm:pt modelId="{56E986F4-D2C4-47E0-80AB-EEC25FFF5B76}" type="sibTrans" cxnId="{F332665F-4687-4FF5-8F32-169AB5BD3842}">
      <dgm:prSet/>
      <dgm:spPr/>
      <dgm:t>
        <a:bodyPr/>
        <a:lstStyle/>
        <a:p>
          <a:endParaRPr lang="uk-UA"/>
        </a:p>
      </dgm:t>
    </dgm:pt>
    <dgm:pt modelId="{3711D8D6-0087-4EED-B76F-0C2129DBD18F}">
      <dgm:prSet/>
      <dgm:spPr/>
      <dgm:t>
        <a:bodyPr/>
        <a:lstStyle/>
        <a:p>
          <a:r>
            <a:rPr lang="uk-UA" dirty="0" smtClean="0"/>
            <a:t>Припосівний  спосіб </a:t>
          </a:r>
          <a:endParaRPr lang="uk-UA" dirty="0"/>
        </a:p>
      </dgm:t>
    </dgm:pt>
    <dgm:pt modelId="{A76DBE86-EBC9-414C-8EDD-64C6BFDF73FD}" type="parTrans" cxnId="{7D6B51B4-ADE8-4385-B9B8-A0A9B2855AEF}">
      <dgm:prSet/>
      <dgm:spPr/>
      <dgm:t>
        <a:bodyPr/>
        <a:lstStyle/>
        <a:p>
          <a:endParaRPr lang="uk-UA"/>
        </a:p>
      </dgm:t>
    </dgm:pt>
    <dgm:pt modelId="{D24374A7-A41C-4547-B3DD-1625B3C8CE87}" type="sibTrans" cxnId="{7D6B51B4-ADE8-4385-B9B8-A0A9B2855AEF}">
      <dgm:prSet/>
      <dgm:spPr/>
      <dgm:t>
        <a:bodyPr/>
        <a:lstStyle/>
        <a:p>
          <a:endParaRPr lang="uk-UA"/>
        </a:p>
      </dgm:t>
    </dgm:pt>
    <dgm:pt modelId="{AD1C72BA-FE09-488C-8EE7-E9A350C2E59D}">
      <dgm:prSet/>
      <dgm:spPr/>
      <dgm:t>
        <a:bodyPr/>
        <a:lstStyle/>
        <a:p>
          <a:r>
            <a:rPr lang="uk-UA" dirty="0" smtClean="0"/>
            <a:t>Післяпосівний  спосіб (Підживлення)</a:t>
          </a:r>
          <a:endParaRPr lang="uk-UA" dirty="0"/>
        </a:p>
      </dgm:t>
    </dgm:pt>
    <dgm:pt modelId="{0BB0925A-33B1-4C68-90A0-C59E3D3C4675}" type="parTrans" cxnId="{08E21016-E93B-4B57-838F-26EE83A33E2A}">
      <dgm:prSet/>
      <dgm:spPr/>
      <dgm:t>
        <a:bodyPr/>
        <a:lstStyle/>
        <a:p>
          <a:endParaRPr lang="uk-UA"/>
        </a:p>
      </dgm:t>
    </dgm:pt>
    <dgm:pt modelId="{49976E65-22A1-4965-A550-B688E189C92F}" type="sibTrans" cxnId="{08E21016-E93B-4B57-838F-26EE83A33E2A}">
      <dgm:prSet/>
      <dgm:spPr/>
      <dgm:t>
        <a:bodyPr/>
        <a:lstStyle/>
        <a:p>
          <a:endParaRPr lang="uk-UA"/>
        </a:p>
      </dgm:t>
    </dgm:pt>
    <dgm:pt modelId="{6B83A361-6BB5-4234-A7BB-06417BB3F73A}" type="pres">
      <dgm:prSet presAssocID="{C1A03853-0000-4CA6-A5D9-83D7FD5105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2594220A-E416-4115-A03F-86ED85A3D312}" type="pres">
      <dgm:prSet presAssocID="{4D6C1985-88D7-4DFE-9A6C-89802BDC399B}" presName="hierRoot1" presStyleCnt="0">
        <dgm:presLayoutVars>
          <dgm:hierBranch val="init"/>
        </dgm:presLayoutVars>
      </dgm:prSet>
      <dgm:spPr/>
    </dgm:pt>
    <dgm:pt modelId="{A1B25259-FAB5-4D37-88B1-5FB1650CF4EA}" type="pres">
      <dgm:prSet presAssocID="{4D6C1985-88D7-4DFE-9A6C-89802BDC399B}" presName="rootComposite1" presStyleCnt="0"/>
      <dgm:spPr/>
    </dgm:pt>
    <dgm:pt modelId="{BB1306AC-EC3E-4672-9D90-AE3531E7444A}" type="pres">
      <dgm:prSet presAssocID="{4D6C1985-88D7-4DFE-9A6C-89802BDC399B}" presName="rootText1" presStyleLbl="node0" presStyleIdx="0" presStyleCnt="1" custScaleX="18334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73CBDFB-C8A4-41BF-8F89-E097500B94E8}" type="pres">
      <dgm:prSet presAssocID="{4D6C1985-88D7-4DFE-9A6C-89802BDC399B}" presName="rootConnector1" presStyleLbl="node1" presStyleIdx="0" presStyleCnt="0"/>
      <dgm:spPr/>
      <dgm:t>
        <a:bodyPr/>
        <a:lstStyle/>
        <a:p>
          <a:endParaRPr lang="uk-UA"/>
        </a:p>
      </dgm:t>
    </dgm:pt>
    <dgm:pt modelId="{3FF87029-187C-4B45-A0CB-E6614C405BB5}" type="pres">
      <dgm:prSet presAssocID="{4D6C1985-88D7-4DFE-9A6C-89802BDC399B}" presName="hierChild2" presStyleCnt="0"/>
      <dgm:spPr/>
    </dgm:pt>
    <dgm:pt modelId="{4441AD97-2D2F-44B1-94FC-D5979DD4DFEA}" type="pres">
      <dgm:prSet presAssocID="{5138C94E-4C48-4081-A2D1-96F0502C46B7}" presName="Name37" presStyleLbl="parChTrans1D2" presStyleIdx="0" presStyleCnt="3"/>
      <dgm:spPr/>
      <dgm:t>
        <a:bodyPr/>
        <a:lstStyle/>
        <a:p>
          <a:endParaRPr lang="uk-UA"/>
        </a:p>
      </dgm:t>
    </dgm:pt>
    <dgm:pt modelId="{265F3BBF-0D27-4998-865B-C9C668C9AE84}" type="pres">
      <dgm:prSet presAssocID="{85E5CEEA-E40F-4C24-AF59-FD32535CF3B8}" presName="hierRoot2" presStyleCnt="0">
        <dgm:presLayoutVars>
          <dgm:hierBranch val="init"/>
        </dgm:presLayoutVars>
      </dgm:prSet>
      <dgm:spPr/>
    </dgm:pt>
    <dgm:pt modelId="{3902A57C-53AA-484D-BC97-777F9F11E949}" type="pres">
      <dgm:prSet presAssocID="{85E5CEEA-E40F-4C24-AF59-FD32535CF3B8}" presName="rootComposite" presStyleCnt="0"/>
      <dgm:spPr/>
    </dgm:pt>
    <dgm:pt modelId="{51CCD305-51A0-4327-8DB5-BF8B6F66E536}" type="pres">
      <dgm:prSet presAssocID="{85E5CEEA-E40F-4C24-AF59-FD32535CF3B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FDD9B78-C31A-44DF-AE2B-29A6255F20E1}" type="pres">
      <dgm:prSet presAssocID="{85E5CEEA-E40F-4C24-AF59-FD32535CF3B8}" presName="rootConnector" presStyleLbl="node2" presStyleIdx="0" presStyleCnt="3"/>
      <dgm:spPr/>
      <dgm:t>
        <a:bodyPr/>
        <a:lstStyle/>
        <a:p>
          <a:endParaRPr lang="uk-UA"/>
        </a:p>
      </dgm:t>
    </dgm:pt>
    <dgm:pt modelId="{0B9099D1-E20E-4A4A-B777-17D7E042B027}" type="pres">
      <dgm:prSet presAssocID="{85E5CEEA-E40F-4C24-AF59-FD32535CF3B8}" presName="hierChild4" presStyleCnt="0"/>
      <dgm:spPr/>
    </dgm:pt>
    <dgm:pt modelId="{23177F72-8CE5-4542-BFB0-8627D3833729}" type="pres">
      <dgm:prSet presAssocID="{85E5CEEA-E40F-4C24-AF59-FD32535CF3B8}" presName="hierChild5" presStyleCnt="0"/>
      <dgm:spPr/>
    </dgm:pt>
    <dgm:pt modelId="{0B6D2755-4760-4DBD-8F5A-ADD8B097B2FD}" type="pres">
      <dgm:prSet presAssocID="{A76DBE86-EBC9-414C-8EDD-64C6BFDF73FD}" presName="Name37" presStyleLbl="parChTrans1D2" presStyleIdx="1" presStyleCnt="3"/>
      <dgm:spPr/>
      <dgm:t>
        <a:bodyPr/>
        <a:lstStyle/>
        <a:p>
          <a:endParaRPr lang="uk-UA"/>
        </a:p>
      </dgm:t>
    </dgm:pt>
    <dgm:pt modelId="{125D50D5-06D1-444E-A605-5964F3BD5B3C}" type="pres">
      <dgm:prSet presAssocID="{3711D8D6-0087-4EED-B76F-0C2129DBD18F}" presName="hierRoot2" presStyleCnt="0">
        <dgm:presLayoutVars>
          <dgm:hierBranch val="init"/>
        </dgm:presLayoutVars>
      </dgm:prSet>
      <dgm:spPr/>
    </dgm:pt>
    <dgm:pt modelId="{4A92A397-89E5-4B9F-B9D3-03CDB85A992F}" type="pres">
      <dgm:prSet presAssocID="{3711D8D6-0087-4EED-B76F-0C2129DBD18F}" presName="rootComposite" presStyleCnt="0"/>
      <dgm:spPr/>
    </dgm:pt>
    <dgm:pt modelId="{78D6BA77-7155-4AF9-80D0-B7477E4CAD7A}" type="pres">
      <dgm:prSet presAssocID="{3711D8D6-0087-4EED-B76F-0C2129DBD18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A3E7F3D-6503-4393-B69D-D070820DF06B}" type="pres">
      <dgm:prSet presAssocID="{3711D8D6-0087-4EED-B76F-0C2129DBD18F}" presName="rootConnector" presStyleLbl="node2" presStyleIdx="1" presStyleCnt="3"/>
      <dgm:spPr/>
      <dgm:t>
        <a:bodyPr/>
        <a:lstStyle/>
        <a:p>
          <a:endParaRPr lang="uk-UA"/>
        </a:p>
      </dgm:t>
    </dgm:pt>
    <dgm:pt modelId="{0941B039-1865-49A3-8F60-11B123654929}" type="pres">
      <dgm:prSet presAssocID="{3711D8D6-0087-4EED-B76F-0C2129DBD18F}" presName="hierChild4" presStyleCnt="0"/>
      <dgm:spPr/>
    </dgm:pt>
    <dgm:pt modelId="{23C2B263-07B8-4A95-8C58-417337AB46D2}" type="pres">
      <dgm:prSet presAssocID="{3711D8D6-0087-4EED-B76F-0C2129DBD18F}" presName="hierChild5" presStyleCnt="0"/>
      <dgm:spPr/>
    </dgm:pt>
    <dgm:pt modelId="{2A5480B9-4BA2-45D5-B590-1D4D1E91C9CC}" type="pres">
      <dgm:prSet presAssocID="{0BB0925A-33B1-4C68-90A0-C59E3D3C4675}" presName="Name37" presStyleLbl="parChTrans1D2" presStyleIdx="2" presStyleCnt="3"/>
      <dgm:spPr/>
      <dgm:t>
        <a:bodyPr/>
        <a:lstStyle/>
        <a:p>
          <a:endParaRPr lang="uk-UA"/>
        </a:p>
      </dgm:t>
    </dgm:pt>
    <dgm:pt modelId="{100370C2-689D-493F-8664-FAD7AE1B2C35}" type="pres">
      <dgm:prSet presAssocID="{AD1C72BA-FE09-488C-8EE7-E9A350C2E59D}" presName="hierRoot2" presStyleCnt="0">
        <dgm:presLayoutVars>
          <dgm:hierBranch val="init"/>
        </dgm:presLayoutVars>
      </dgm:prSet>
      <dgm:spPr/>
    </dgm:pt>
    <dgm:pt modelId="{7C290383-CFDB-4604-9D14-08E6925D6469}" type="pres">
      <dgm:prSet presAssocID="{AD1C72BA-FE09-488C-8EE7-E9A350C2E59D}" presName="rootComposite" presStyleCnt="0"/>
      <dgm:spPr/>
    </dgm:pt>
    <dgm:pt modelId="{8C026897-53B4-4871-B4AC-0B0D9FE757D9}" type="pres">
      <dgm:prSet presAssocID="{AD1C72BA-FE09-488C-8EE7-E9A350C2E59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AD512E5-E6BB-417E-A1D2-E322D47C49DB}" type="pres">
      <dgm:prSet presAssocID="{AD1C72BA-FE09-488C-8EE7-E9A350C2E59D}" presName="rootConnector" presStyleLbl="node2" presStyleIdx="2" presStyleCnt="3"/>
      <dgm:spPr/>
      <dgm:t>
        <a:bodyPr/>
        <a:lstStyle/>
        <a:p>
          <a:endParaRPr lang="uk-UA"/>
        </a:p>
      </dgm:t>
    </dgm:pt>
    <dgm:pt modelId="{D2F5BA7A-18BA-4059-B254-D94F9520F388}" type="pres">
      <dgm:prSet presAssocID="{AD1C72BA-FE09-488C-8EE7-E9A350C2E59D}" presName="hierChild4" presStyleCnt="0"/>
      <dgm:spPr/>
    </dgm:pt>
    <dgm:pt modelId="{16667141-7025-4856-8AD3-5EBA5D2956CE}" type="pres">
      <dgm:prSet presAssocID="{AD1C72BA-FE09-488C-8EE7-E9A350C2E59D}" presName="hierChild5" presStyleCnt="0"/>
      <dgm:spPr/>
    </dgm:pt>
    <dgm:pt modelId="{B61486BA-4B2D-4064-A1B0-4180E667AC35}" type="pres">
      <dgm:prSet presAssocID="{4D6C1985-88D7-4DFE-9A6C-89802BDC399B}" presName="hierChild3" presStyleCnt="0"/>
      <dgm:spPr/>
    </dgm:pt>
  </dgm:ptLst>
  <dgm:cxnLst>
    <dgm:cxn modelId="{27349037-1609-40B2-9BE6-E83BDC5C10A8}" type="presOf" srcId="{AD1C72BA-FE09-488C-8EE7-E9A350C2E59D}" destId="{8C026897-53B4-4871-B4AC-0B0D9FE757D9}" srcOrd="0" destOrd="0" presId="urn:microsoft.com/office/officeart/2005/8/layout/orgChart1"/>
    <dgm:cxn modelId="{261C612A-FD5B-4B26-A1C2-2F982C34B8C5}" type="presOf" srcId="{4D6C1985-88D7-4DFE-9A6C-89802BDC399B}" destId="{A73CBDFB-C8A4-41BF-8F89-E097500B94E8}" srcOrd="1" destOrd="0" presId="urn:microsoft.com/office/officeart/2005/8/layout/orgChart1"/>
    <dgm:cxn modelId="{F332665F-4687-4FF5-8F32-169AB5BD3842}" srcId="{4D6C1985-88D7-4DFE-9A6C-89802BDC399B}" destId="{85E5CEEA-E40F-4C24-AF59-FD32535CF3B8}" srcOrd="0" destOrd="0" parTransId="{5138C94E-4C48-4081-A2D1-96F0502C46B7}" sibTransId="{56E986F4-D2C4-47E0-80AB-EEC25FFF5B76}"/>
    <dgm:cxn modelId="{65F7E830-DB82-48AA-A43C-C6B9A65523D8}" type="presOf" srcId="{3711D8D6-0087-4EED-B76F-0C2129DBD18F}" destId="{5A3E7F3D-6503-4393-B69D-D070820DF06B}" srcOrd="1" destOrd="0" presId="urn:microsoft.com/office/officeart/2005/8/layout/orgChart1"/>
    <dgm:cxn modelId="{22521E6D-DC9F-43EC-A0C7-FF79BECECC76}" type="presOf" srcId="{3711D8D6-0087-4EED-B76F-0C2129DBD18F}" destId="{78D6BA77-7155-4AF9-80D0-B7477E4CAD7A}" srcOrd="0" destOrd="0" presId="urn:microsoft.com/office/officeart/2005/8/layout/orgChart1"/>
    <dgm:cxn modelId="{47461CB3-F437-440E-939F-DCD551792F57}" type="presOf" srcId="{5138C94E-4C48-4081-A2D1-96F0502C46B7}" destId="{4441AD97-2D2F-44B1-94FC-D5979DD4DFEA}" srcOrd="0" destOrd="0" presId="urn:microsoft.com/office/officeart/2005/8/layout/orgChart1"/>
    <dgm:cxn modelId="{CE3B1C74-8E2E-4438-9599-51999C6A34E0}" type="presOf" srcId="{85E5CEEA-E40F-4C24-AF59-FD32535CF3B8}" destId="{7FDD9B78-C31A-44DF-AE2B-29A6255F20E1}" srcOrd="1" destOrd="0" presId="urn:microsoft.com/office/officeart/2005/8/layout/orgChart1"/>
    <dgm:cxn modelId="{ED750525-D218-4C1E-9954-2ED84ADE6DA8}" type="presOf" srcId="{4D6C1985-88D7-4DFE-9A6C-89802BDC399B}" destId="{BB1306AC-EC3E-4672-9D90-AE3531E7444A}" srcOrd="0" destOrd="0" presId="urn:microsoft.com/office/officeart/2005/8/layout/orgChart1"/>
    <dgm:cxn modelId="{F289DD54-CA11-4250-BE44-AD44258CE3CD}" type="presOf" srcId="{AD1C72BA-FE09-488C-8EE7-E9A350C2E59D}" destId="{BAD512E5-E6BB-417E-A1D2-E322D47C49DB}" srcOrd="1" destOrd="0" presId="urn:microsoft.com/office/officeart/2005/8/layout/orgChart1"/>
    <dgm:cxn modelId="{08E21016-E93B-4B57-838F-26EE83A33E2A}" srcId="{4D6C1985-88D7-4DFE-9A6C-89802BDC399B}" destId="{AD1C72BA-FE09-488C-8EE7-E9A350C2E59D}" srcOrd="2" destOrd="0" parTransId="{0BB0925A-33B1-4C68-90A0-C59E3D3C4675}" sibTransId="{49976E65-22A1-4965-A550-B688E189C92F}"/>
    <dgm:cxn modelId="{7D6B51B4-ADE8-4385-B9B8-A0A9B2855AEF}" srcId="{4D6C1985-88D7-4DFE-9A6C-89802BDC399B}" destId="{3711D8D6-0087-4EED-B76F-0C2129DBD18F}" srcOrd="1" destOrd="0" parTransId="{A76DBE86-EBC9-414C-8EDD-64C6BFDF73FD}" sibTransId="{D24374A7-A41C-4547-B3DD-1625B3C8CE87}"/>
    <dgm:cxn modelId="{EDD658C5-3778-4B41-8EF9-7E696BA9608E}" type="presOf" srcId="{A76DBE86-EBC9-414C-8EDD-64C6BFDF73FD}" destId="{0B6D2755-4760-4DBD-8F5A-ADD8B097B2FD}" srcOrd="0" destOrd="0" presId="urn:microsoft.com/office/officeart/2005/8/layout/orgChart1"/>
    <dgm:cxn modelId="{075E06E6-19EA-43C4-81AF-C102D2D7BAFE}" srcId="{C1A03853-0000-4CA6-A5D9-83D7FD5105A5}" destId="{4D6C1985-88D7-4DFE-9A6C-89802BDC399B}" srcOrd="0" destOrd="0" parTransId="{1B0EDD27-51D7-4C3B-8FD0-BF012A5A8D7A}" sibTransId="{CBE86579-8BA2-4ED4-809B-32953983FA30}"/>
    <dgm:cxn modelId="{62F01FE3-D371-49E4-99AF-334C17ECDB03}" type="presOf" srcId="{85E5CEEA-E40F-4C24-AF59-FD32535CF3B8}" destId="{51CCD305-51A0-4327-8DB5-BF8B6F66E536}" srcOrd="0" destOrd="0" presId="urn:microsoft.com/office/officeart/2005/8/layout/orgChart1"/>
    <dgm:cxn modelId="{68F4EF82-1699-412F-A20A-C37A70EFCA62}" type="presOf" srcId="{0BB0925A-33B1-4C68-90A0-C59E3D3C4675}" destId="{2A5480B9-4BA2-45D5-B590-1D4D1E91C9CC}" srcOrd="0" destOrd="0" presId="urn:microsoft.com/office/officeart/2005/8/layout/orgChart1"/>
    <dgm:cxn modelId="{240613A9-B131-4773-9C14-194114339234}" type="presOf" srcId="{C1A03853-0000-4CA6-A5D9-83D7FD5105A5}" destId="{6B83A361-6BB5-4234-A7BB-06417BB3F73A}" srcOrd="0" destOrd="0" presId="urn:microsoft.com/office/officeart/2005/8/layout/orgChart1"/>
    <dgm:cxn modelId="{A970CAC3-967F-487A-9578-8884D251FB5C}" type="presParOf" srcId="{6B83A361-6BB5-4234-A7BB-06417BB3F73A}" destId="{2594220A-E416-4115-A03F-86ED85A3D312}" srcOrd="0" destOrd="0" presId="urn:microsoft.com/office/officeart/2005/8/layout/orgChart1"/>
    <dgm:cxn modelId="{0F4F792D-AD07-47D6-B19A-66037E2C472B}" type="presParOf" srcId="{2594220A-E416-4115-A03F-86ED85A3D312}" destId="{A1B25259-FAB5-4D37-88B1-5FB1650CF4EA}" srcOrd="0" destOrd="0" presId="urn:microsoft.com/office/officeart/2005/8/layout/orgChart1"/>
    <dgm:cxn modelId="{019580C0-F3A8-47FC-A7FE-38C7A7EBD96B}" type="presParOf" srcId="{A1B25259-FAB5-4D37-88B1-5FB1650CF4EA}" destId="{BB1306AC-EC3E-4672-9D90-AE3531E7444A}" srcOrd="0" destOrd="0" presId="urn:microsoft.com/office/officeart/2005/8/layout/orgChart1"/>
    <dgm:cxn modelId="{FA578349-EFFB-4A6A-96F6-93BA32127C24}" type="presParOf" srcId="{A1B25259-FAB5-4D37-88B1-5FB1650CF4EA}" destId="{A73CBDFB-C8A4-41BF-8F89-E097500B94E8}" srcOrd="1" destOrd="0" presId="urn:microsoft.com/office/officeart/2005/8/layout/orgChart1"/>
    <dgm:cxn modelId="{60A4C35C-389A-4956-9465-556B1ECB5074}" type="presParOf" srcId="{2594220A-E416-4115-A03F-86ED85A3D312}" destId="{3FF87029-187C-4B45-A0CB-E6614C405BB5}" srcOrd="1" destOrd="0" presId="urn:microsoft.com/office/officeart/2005/8/layout/orgChart1"/>
    <dgm:cxn modelId="{A860245D-7D85-4DE5-AE1E-798B2CDACE6E}" type="presParOf" srcId="{3FF87029-187C-4B45-A0CB-E6614C405BB5}" destId="{4441AD97-2D2F-44B1-94FC-D5979DD4DFEA}" srcOrd="0" destOrd="0" presId="urn:microsoft.com/office/officeart/2005/8/layout/orgChart1"/>
    <dgm:cxn modelId="{24BF9C0C-8F22-4AE4-9780-22C4A8F7FF26}" type="presParOf" srcId="{3FF87029-187C-4B45-A0CB-E6614C405BB5}" destId="{265F3BBF-0D27-4998-865B-C9C668C9AE84}" srcOrd="1" destOrd="0" presId="urn:microsoft.com/office/officeart/2005/8/layout/orgChart1"/>
    <dgm:cxn modelId="{7647D67A-282F-4966-BBFE-B8E17329619B}" type="presParOf" srcId="{265F3BBF-0D27-4998-865B-C9C668C9AE84}" destId="{3902A57C-53AA-484D-BC97-777F9F11E949}" srcOrd="0" destOrd="0" presId="urn:microsoft.com/office/officeart/2005/8/layout/orgChart1"/>
    <dgm:cxn modelId="{39D8E813-59E5-4F78-9D15-EC630BE4AC7C}" type="presParOf" srcId="{3902A57C-53AA-484D-BC97-777F9F11E949}" destId="{51CCD305-51A0-4327-8DB5-BF8B6F66E536}" srcOrd="0" destOrd="0" presId="urn:microsoft.com/office/officeart/2005/8/layout/orgChart1"/>
    <dgm:cxn modelId="{4EABFD23-C2E3-45FF-8828-75A240CD16BD}" type="presParOf" srcId="{3902A57C-53AA-484D-BC97-777F9F11E949}" destId="{7FDD9B78-C31A-44DF-AE2B-29A6255F20E1}" srcOrd="1" destOrd="0" presId="urn:microsoft.com/office/officeart/2005/8/layout/orgChart1"/>
    <dgm:cxn modelId="{F86A89D1-DA32-4F97-BAB5-A7F83538190C}" type="presParOf" srcId="{265F3BBF-0D27-4998-865B-C9C668C9AE84}" destId="{0B9099D1-E20E-4A4A-B777-17D7E042B027}" srcOrd="1" destOrd="0" presId="urn:microsoft.com/office/officeart/2005/8/layout/orgChart1"/>
    <dgm:cxn modelId="{900176E1-7AD4-4302-AB60-BEC7985F32D2}" type="presParOf" srcId="{265F3BBF-0D27-4998-865B-C9C668C9AE84}" destId="{23177F72-8CE5-4542-BFB0-8627D3833729}" srcOrd="2" destOrd="0" presId="urn:microsoft.com/office/officeart/2005/8/layout/orgChart1"/>
    <dgm:cxn modelId="{2900246B-63B0-4809-B1F5-EF184EC90059}" type="presParOf" srcId="{3FF87029-187C-4B45-A0CB-E6614C405BB5}" destId="{0B6D2755-4760-4DBD-8F5A-ADD8B097B2FD}" srcOrd="2" destOrd="0" presId="urn:microsoft.com/office/officeart/2005/8/layout/orgChart1"/>
    <dgm:cxn modelId="{CBA5A1F8-8721-4E97-A1EC-D77959235E81}" type="presParOf" srcId="{3FF87029-187C-4B45-A0CB-E6614C405BB5}" destId="{125D50D5-06D1-444E-A605-5964F3BD5B3C}" srcOrd="3" destOrd="0" presId="urn:microsoft.com/office/officeart/2005/8/layout/orgChart1"/>
    <dgm:cxn modelId="{3C98F72F-A034-43E4-B8D8-B4422158CA39}" type="presParOf" srcId="{125D50D5-06D1-444E-A605-5964F3BD5B3C}" destId="{4A92A397-89E5-4B9F-B9D3-03CDB85A992F}" srcOrd="0" destOrd="0" presId="urn:microsoft.com/office/officeart/2005/8/layout/orgChart1"/>
    <dgm:cxn modelId="{C2064703-E05B-4BEC-B67E-42BF8CD5D6C2}" type="presParOf" srcId="{4A92A397-89E5-4B9F-B9D3-03CDB85A992F}" destId="{78D6BA77-7155-4AF9-80D0-B7477E4CAD7A}" srcOrd="0" destOrd="0" presId="urn:microsoft.com/office/officeart/2005/8/layout/orgChart1"/>
    <dgm:cxn modelId="{8F8B0600-BC26-4F40-9E89-205E4B8D3678}" type="presParOf" srcId="{4A92A397-89E5-4B9F-B9D3-03CDB85A992F}" destId="{5A3E7F3D-6503-4393-B69D-D070820DF06B}" srcOrd="1" destOrd="0" presId="urn:microsoft.com/office/officeart/2005/8/layout/orgChart1"/>
    <dgm:cxn modelId="{62A24BB7-DC67-4690-9DD3-D9EE288E7281}" type="presParOf" srcId="{125D50D5-06D1-444E-A605-5964F3BD5B3C}" destId="{0941B039-1865-49A3-8F60-11B123654929}" srcOrd="1" destOrd="0" presId="urn:microsoft.com/office/officeart/2005/8/layout/orgChart1"/>
    <dgm:cxn modelId="{4AE6D746-742F-42C0-8840-DCD3EBA3F5D7}" type="presParOf" srcId="{125D50D5-06D1-444E-A605-5964F3BD5B3C}" destId="{23C2B263-07B8-4A95-8C58-417337AB46D2}" srcOrd="2" destOrd="0" presId="urn:microsoft.com/office/officeart/2005/8/layout/orgChart1"/>
    <dgm:cxn modelId="{1CCD84EB-8F14-4627-BC66-EB77DFEACEAB}" type="presParOf" srcId="{3FF87029-187C-4B45-A0CB-E6614C405BB5}" destId="{2A5480B9-4BA2-45D5-B590-1D4D1E91C9CC}" srcOrd="4" destOrd="0" presId="urn:microsoft.com/office/officeart/2005/8/layout/orgChart1"/>
    <dgm:cxn modelId="{BF4975B7-FC09-4C85-80AD-3E43AEBA0008}" type="presParOf" srcId="{3FF87029-187C-4B45-A0CB-E6614C405BB5}" destId="{100370C2-689D-493F-8664-FAD7AE1B2C35}" srcOrd="5" destOrd="0" presId="urn:microsoft.com/office/officeart/2005/8/layout/orgChart1"/>
    <dgm:cxn modelId="{D5366E27-02D4-417B-A8BC-A5DB43107A12}" type="presParOf" srcId="{100370C2-689D-493F-8664-FAD7AE1B2C35}" destId="{7C290383-CFDB-4604-9D14-08E6925D6469}" srcOrd="0" destOrd="0" presId="urn:microsoft.com/office/officeart/2005/8/layout/orgChart1"/>
    <dgm:cxn modelId="{B178E994-3F10-48AC-964E-CB2753CE47E5}" type="presParOf" srcId="{7C290383-CFDB-4604-9D14-08E6925D6469}" destId="{8C026897-53B4-4871-B4AC-0B0D9FE757D9}" srcOrd="0" destOrd="0" presId="urn:microsoft.com/office/officeart/2005/8/layout/orgChart1"/>
    <dgm:cxn modelId="{47C73F37-A22A-4D0C-ADCD-BDFD76FFED54}" type="presParOf" srcId="{7C290383-CFDB-4604-9D14-08E6925D6469}" destId="{BAD512E5-E6BB-417E-A1D2-E322D47C49DB}" srcOrd="1" destOrd="0" presId="urn:microsoft.com/office/officeart/2005/8/layout/orgChart1"/>
    <dgm:cxn modelId="{E236E340-09A9-4B37-ACD1-0761043D22CF}" type="presParOf" srcId="{100370C2-689D-493F-8664-FAD7AE1B2C35}" destId="{D2F5BA7A-18BA-4059-B254-D94F9520F388}" srcOrd="1" destOrd="0" presId="urn:microsoft.com/office/officeart/2005/8/layout/orgChart1"/>
    <dgm:cxn modelId="{E283741A-AF33-47D1-9FBE-206E1E76102F}" type="presParOf" srcId="{100370C2-689D-493F-8664-FAD7AE1B2C35}" destId="{16667141-7025-4856-8AD3-5EBA5D2956CE}" srcOrd="2" destOrd="0" presId="urn:microsoft.com/office/officeart/2005/8/layout/orgChart1"/>
    <dgm:cxn modelId="{E1C1B189-B93B-4625-B7CB-6A5F23EE5464}" type="presParOf" srcId="{2594220A-E416-4115-A03F-86ED85A3D312}" destId="{B61486BA-4B2D-4064-A1B0-4180E667AC3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A03853-0000-4CA6-A5D9-83D7FD5105A5}" type="doc">
      <dgm:prSet loTypeId="urn:microsoft.com/office/officeart/2005/8/layout/orgChart1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4D6C1985-88D7-4DFE-9A6C-89802BDC399B}">
      <dgm:prSet phldrT="[Текст]"/>
      <dgm:spPr/>
      <dgm:t>
        <a:bodyPr/>
        <a:lstStyle/>
        <a:p>
          <a:r>
            <a:rPr lang="uk-UA" dirty="0" smtClean="0"/>
            <a:t>Технологічні комплекси</a:t>
          </a:r>
          <a:endParaRPr lang="uk-UA" dirty="0"/>
        </a:p>
      </dgm:t>
    </dgm:pt>
    <dgm:pt modelId="{1B0EDD27-51D7-4C3B-8FD0-BF012A5A8D7A}" type="parTrans" cxnId="{075E06E6-19EA-43C4-81AF-C102D2D7BAFE}">
      <dgm:prSet/>
      <dgm:spPr/>
      <dgm:t>
        <a:bodyPr/>
        <a:lstStyle/>
        <a:p>
          <a:endParaRPr lang="uk-UA"/>
        </a:p>
      </dgm:t>
    </dgm:pt>
    <dgm:pt modelId="{CBE86579-8BA2-4ED4-809B-32953983FA30}" type="sibTrans" cxnId="{075E06E6-19EA-43C4-81AF-C102D2D7BAFE}">
      <dgm:prSet/>
      <dgm:spPr/>
      <dgm:t>
        <a:bodyPr/>
        <a:lstStyle/>
        <a:p>
          <a:endParaRPr lang="uk-UA"/>
        </a:p>
      </dgm:t>
    </dgm:pt>
    <dgm:pt modelId="{85E5CEEA-E40F-4C24-AF59-FD32535CF3B8}">
      <dgm:prSet/>
      <dgm:spPr/>
      <dgm:t>
        <a:bodyPr/>
        <a:lstStyle/>
        <a:p>
          <a:r>
            <a:rPr lang="uk-UA" dirty="0" err="1" smtClean="0"/>
            <a:t>прямоструминна</a:t>
          </a:r>
          <a:r>
            <a:rPr lang="uk-UA" dirty="0" smtClean="0"/>
            <a:t> технологія</a:t>
          </a:r>
          <a:endParaRPr lang="uk-UA" dirty="0"/>
        </a:p>
      </dgm:t>
    </dgm:pt>
    <dgm:pt modelId="{5138C94E-4C48-4081-A2D1-96F0502C46B7}" type="parTrans" cxnId="{F332665F-4687-4FF5-8F32-169AB5BD3842}">
      <dgm:prSet/>
      <dgm:spPr/>
      <dgm:t>
        <a:bodyPr/>
        <a:lstStyle/>
        <a:p>
          <a:endParaRPr lang="uk-UA"/>
        </a:p>
      </dgm:t>
    </dgm:pt>
    <dgm:pt modelId="{56E986F4-D2C4-47E0-80AB-EEC25FFF5B76}" type="sibTrans" cxnId="{F332665F-4687-4FF5-8F32-169AB5BD3842}">
      <dgm:prSet/>
      <dgm:spPr/>
      <dgm:t>
        <a:bodyPr/>
        <a:lstStyle/>
        <a:p>
          <a:endParaRPr lang="uk-UA"/>
        </a:p>
      </dgm:t>
    </dgm:pt>
    <dgm:pt modelId="{3711D8D6-0087-4EED-B76F-0C2129DBD18F}">
      <dgm:prSet/>
      <dgm:spPr/>
      <dgm:t>
        <a:bodyPr/>
        <a:lstStyle/>
        <a:p>
          <a:r>
            <a:rPr lang="uk-UA" dirty="0" smtClean="0"/>
            <a:t>перевантажувальна  технологія</a:t>
          </a:r>
          <a:endParaRPr lang="uk-UA" dirty="0"/>
        </a:p>
      </dgm:t>
    </dgm:pt>
    <dgm:pt modelId="{A76DBE86-EBC9-414C-8EDD-64C6BFDF73FD}" type="parTrans" cxnId="{7D6B51B4-ADE8-4385-B9B8-A0A9B2855AEF}">
      <dgm:prSet/>
      <dgm:spPr/>
      <dgm:t>
        <a:bodyPr/>
        <a:lstStyle/>
        <a:p>
          <a:endParaRPr lang="uk-UA"/>
        </a:p>
      </dgm:t>
    </dgm:pt>
    <dgm:pt modelId="{D24374A7-A41C-4547-B3DD-1625B3C8CE87}" type="sibTrans" cxnId="{7D6B51B4-ADE8-4385-B9B8-A0A9B2855AEF}">
      <dgm:prSet/>
      <dgm:spPr/>
      <dgm:t>
        <a:bodyPr/>
        <a:lstStyle/>
        <a:p>
          <a:endParaRPr lang="uk-UA"/>
        </a:p>
      </dgm:t>
    </dgm:pt>
    <dgm:pt modelId="{77F808B0-89F7-4137-8B9F-E3AAA0B99D29}">
      <dgm:prSet/>
      <dgm:spPr/>
      <dgm:t>
        <a:bodyPr/>
        <a:lstStyle/>
        <a:p>
          <a:r>
            <a:rPr lang="uk-UA" dirty="0" smtClean="0"/>
            <a:t>перевалочна технологія </a:t>
          </a:r>
        </a:p>
      </dgm:t>
    </dgm:pt>
    <dgm:pt modelId="{C6D3BD37-2802-4125-92F9-345E53D99A89}" type="parTrans" cxnId="{B3F2EEAE-7202-4979-BA71-B7D6937C504E}">
      <dgm:prSet/>
      <dgm:spPr/>
      <dgm:t>
        <a:bodyPr/>
        <a:lstStyle/>
        <a:p>
          <a:endParaRPr lang="uk-UA"/>
        </a:p>
      </dgm:t>
    </dgm:pt>
    <dgm:pt modelId="{C5CD5A92-414E-4986-B834-B4DAFCECCDA2}" type="sibTrans" cxnId="{B3F2EEAE-7202-4979-BA71-B7D6937C504E}">
      <dgm:prSet/>
      <dgm:spPr/>
      <dgm:t>
        <a:bodyPr/>
        <a:lstStyle/>
        <a:p>
          <a:endParaRPr lang="uk-UA"/>
        </a:p>
      </dgm:t>
    </dgm:pt>
    <dgm:pt modelId="{6B83A361-6BB5-4234-A7BB-06417BB3F73A}" type="pres">
      <dgm:prSet presAssocID="{C1A03853-0000-4CA6-A5D9-83D7FD5105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2594220A-E416-4115-A03F-86ED85A3D312}" type="pres">
      <dgm:prSet presAssocID="{4D6C1985-88D7-4DFE-9A6C-89802BDC399B}" presName="hierRoot1" presStyleCnt="0">
        <dgm:presLayoutVars>
          <dgm:hierBranch val="init"/>
        </dgm:presLayoutVars>
      </dgm:prSet>
      <dgm:spPr/>
    </dgm:pt>
    <dgm:pt modelId="{A1B25259-FAB5-4D37-88B1-5FB1650CF4EA}" type="pres">
      <dgm:prSet presAssocID="{4D6C1985-88D7-4DFE-9A6C-89802BDC399B}" presName="rootComposite1" presStyleCnt="0"/>
      <dgm:spPr/>
    </dgm:pt>
    <dgm:pt modelId="{BB1306AC-EC3E-4672-9D90-AE3531E7444A}" type="pres">
      <dgm:prSet presAssocID="{4D6C1985-88D7-4DFE-9A6C-89802BDC399B}" presName="rootText1" presStyleLbl="node0" presStyleIdx="0" presStyleCnt="1" custScaleX="18334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73CBDFB-C8A4-41BF-8F89-E097500B94E8}" type="pres">
      <dgm:prSet presAssocID="{4D6C1985-88D7-4DFE-9A6C-89802BDC399B}" presName="rootConnector1" presStyleLbl="node1" presStyleIdx="0" presStyleCnt="0"/>
      <dgm:spPr/>
      <dgm:t>
        <a:bodyPr/>
        <a:lstStyle/>
        <a:p>
          <a:endParaRPr lang="uk-UA"/>
        </a:p>
      </dgm:t>
    </dgm:pt>
    <dgm:pt modelId="{3FF87029-187C-4B45-A0CB-E6614C405BB5}" type="pres">
      <dgm:prSet presAssocID="{4D6C1985-88D7-4DFE-9A6C-89802BDC399B}" presName="hierChild2" presStyleCnt="0"/>
      <dgm:spPr/>
    </dgm:pt>
    <dgm:pt modelId="{4441AD97-2D2F-44B1-94FC-D5979DD4DFEA}" type="pres">
      <dgm:prSet presAssocID="{5138C94E-4C48-4081-A2D1-96F0502C46B7}" presName="Name37" presStyleLbl="parChTrans1D2" presStyleIdx="0" presStyleCnt="3"/>
      <dgm:spPr/>
      <dgm:t>
        <a:bodyPr/>
        <a:lstStyle/>
        <a:p>
          <a:endParaRPr lang="uk-UA"/>
        </a:p>
      </dgm:t>
    </dgm:pt>
    <dgm:pt modelId="{265F3BBF-0D27-4998-865B-C9C668C9AE84}" type="pres">
      <dgm:prSet presAssocID="{85E5CEEA-E40F-4C24-AF59-FD32535CF3B8}" presName="hierRoot2" presStyleCnt="0">
        <dgm:presLayoutVars>
          <dgm:hierBranch val="init"/>
        </dgm:presLayoutVars>
      </dgm:prSet>
      <dgm:spPr/>
    </dgm:pt>
    <dgm:pt modelId="{3902A57C-53AA-484D-BC97-777F9F11E949}" type="pres">
      <dgm:prSet presAssocID="{85E5CEEA-E40F-4C24-AF59-FD32535CF3B8}" presName="rootComposite" presStyleCnt="0"/>
      <dgm:spPr/>
    </dgm:pt>
    <dgm:pt modelId="{51CCD305-51A0-4327-8DB5-BF8B6F66E536}" type="pres">
      <dgm:prSet presAssocID="{85E5CEEA-E40F-4C24-AF59-FD32535CF3B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FDD9B78-C31A-44DF-AE2B-29A6255F20E1}" type="pres">
      <dgm:prSet presAssocID="{85E5CEEA-E40F-4C24-AF59-FD32535CF3B8}" presName="rootConnector" presStyleLbl="node2" presStyleIdx="0" presStyleCnt="3"/>
      <dgm:spPr/>
      <dgm:t>
        <a:bodyPr/>
        <a:lstStyle/>
        <a:p>
          <a:endParaRPr lang="uk-UA"/>
        </a:p>
      </dgm:t>
    </dgm:pt>
    <dgm:pt modelId="{0B9099D1-E20E-4A4A-B777-17D7E042B027}" type="pres">
      <dgm:prSet presAssocID="{85E5CEEA-E40F-4C24-AF59-FD32535CF3B8}" presName="hierChild4" presStyleCnt="0"/>
      <dgm:spPr/>
    </dgm:pt>
    <dgm:pt modelId="{23177F72-8CE5-4542-BFB0-8627D3833729}" type="pres">
      <dgm:prSet presAssocID="{85E5CEEA-E40F-4C24-AF59-FD32535CF3B8}" presName="hierChild5" presStyleCnt="0"/>
      <dgm:spPr/>
    </dgm:pt>
    <dgm:pt modelId="{0B6D2755-4760-4DBD-8F5A-ADD8B097B2FD}" type="pres">
      <dgm:prSet presAssocID="{A76DBE86-EBC9-414C-8EDD-64C6BFDF73FD}" presName="Name37" presStyleLbl="parChTrans1D2" presStyleIdx="1" presStyleCnt="3"/>
      <dgm:spPr/>
      <dgm:t>
        <a:bodyPr/>
        <a:lstStyle/>
        <a:p>
          <a:endParaRPr lang="uk-UA"/>
        </a:p>
      </dgm:t>
    </dgm:pt>
    <dgm:pt modelId="{125D50D5-06D1-444E-A605-5964F3BD5B3C}" type="pres">
      <dgm:prSet presAssocID="{3711D8D6-0087-4EED-B76F-0C2129DBD18F}" presName="hierRoot2" presStyleCnt="0">
        <dgm:presLayoutVars>
          <dgm:hierBranch val="init"/>
        </dgm:presLayoutVars>
      </dgm:prSet>
      <dgm:spPr/>
    </dgm:pt>
    <dgm:pt modelId="{4A92A397-89E5-4B9F-B9D3-03CDB85A992F}" type="pres">
      <dgm:prSet presAssocID="{3711D8D6-0087-4EED-B76F-0C2129DBD18F}" presName="rootComposite" presStyleCnt="0"/>
      <dgm:spPr/>
    </dgm:pt>
    <dgm:pt modelId="{78D6BA77-7155-4AF9-80D0-B7477E4CAD7A}" type="pres">
      <dgm:prSet presAssocID="{3711D8D6-0087-4EED-B76F-0C2129DBD18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A3E7F3D-6503-4393-B69D-D070820DF06B}" type="pres">
      <dgm:prSet presAssocID="{3711D8D6-0087-4EED-B76F-0C2129DBD18F}" presName="rootConnector" presStyleLbl="node2" presStyleIdx="1" presStyleCnt="3"/>
      <dgm:spPr/>
      <dgm:t>
        <a:bodyPr/>
        <a:lstStyle/>
        <a:p>
          <a:endParaRPr lang="uk-UA"/>
        </a:p>
      </dgm:t>
    </dgm:pt>
    <dgm:pt modelId="{0941B039-1865-49A3-8F60-11B123654929}" type="pres">
      <dgm:prSet presAssocID="{3711D8D6-0087-4EED-B76F-0C2129DBD18F}" presName="hierChild4" presStyleCnt="0"/>
      <dgm:spPr/>
    </dgm:pt>
    <dgm:pt modelId="{23C2B263-07B8-4A95-8C58-417337AB46D2}" type="pres">
      <dgm:prSet presAssocID="{3711D8D6-0087-4EED-B76F-0C2129DBD18F}" presName="hierChild5" presStyleCnt="0"/>
      <dgm:spPr/>
    </dgm:pt>
    <dgm:pt modelId="{D234F463-73D8-4EAC-85F0-4B7F7D51E46F}" type="pres">
      <dgm:prSet presAssocID="{C6D3BD37-2802-4125-92F9-345E53D99A89}" presName="Name37" presStyleLbl="parChTrans1D2" presStyleIdx="2" presStyleCnt="3"/>
      <dgm:spPr/>
      <dgm:t>
        <a:bodyPr/>
        <a:lstStyle/>
        <a:p>
          <a:endParaRPr lang="uk-UA"/>
        </a:p>
      </dgm:t>
    </dgm:pt>
    <dgm:pt modelId="{25A02CB7-28D4-4F7D-836A-FBAFD8202AE6}" type="pres">
      <dgm:prSet presAssocID="{77F808B0-89F7-4137-8B9F-E3AAA0B99D29}" presName="hierRoot2" presStyleCnt="0">
        <dgm:presLayoutVars>
          <dgm:hierBranch val="init"/>
        </dgm:presLayoutVars>
      </dgm:prSet>
      <dgm:spPr/>
    </dgm:pt>
    <dgm:pt modelId="{547098F9-BA98-49C4-859B-C1F5EFA2FA29}" type="pres">
      <dgm:prSet presAssocID="{77F808B0-89F7-4137-8B9F-E3AAA0B99D29}" presName="rootComposite" presStyleCnt="0"/>
      <dgm:spPr/>
    </dgm:pt>
    <dgm:pt modelId="{35717EC5-8592-4F6E-AB41-40C9596C2EE6}" type="pres">
      <dgm:prSet presAssocID="{77F808B0-89F7-4137-8B9F-E3AAA0B99D2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AFF1CE3-A685-4EEB-8DA3-0F71AF3B91DF}" type="pres">
      <dgm:prSet presAssocID="{77F808B0-89F7-4137-8B9F-E3AAA0B99D29}" presName="rootConnector" presStyleLbl="node2" presStyleIdx="2" presStyleCnt="3"/>
      <dgm:spPr/>
      <dgm:t>
        <a:bodyPr/>
        <a:lstStyle/>
        <a:p>
          <a:endParaRPr lang="uk-UA"/>
        </a:p>
      </dgm:t>
    </dgm:pt>
    <dgm:pt modelId="{BEC36F39-08AD-4723-87E7-10939EFEA3DB}" type="pres">
      <dgm:prSet presAssocID="{77F808B0-89F7-4137-8B9F-E3AAA0B99D29}" presName="hierChild4" presStyleCnt="0"/>
      <dgm:spPr/>
    </dgm:pt>
    <dgm:pt modelId="{4C9B28B7-EDD8-4412-B58A-6A2BAA89F11E}" type="pres">
      <dgm:prSet presAssocID="{77F808B0-89F7-4137-8B9F-E3AAA0B99D29}" presName="hierChild5" presStyleCnt="0"/>
      <dgm:spPr/>
    </dgm:pt>
    <dgm:pt modelId="{B61486BA-4B2D-4064-A1B0-4180E667AC35}" type="pres">
      <dgm:prSet presAssocID="{4D6C1985-88D7-4DFE-9A6C-89802BDC399B}" presName="hierChild3" presStyleCnt="0"/>
      <dgm:spPr/>
    </dgm:pt>
  </dgm:ptLst>
  <dgm:cxnLst>
    <dgm:cxn modelId="{7D6B51B4-ADE8-4385-B9B8-A0A9B2855AEF}" srcId="{4D6C1985-88D7-4DFE-9A6C-89802BDC399B}" destId="{3711D8D6-0087-4EED-B76F-0C2129DBD18F}" srcOrd="1" destOrd="0" parTransId="{A76DBE86-EBC9-414C-8EDD-64C6BFDF73FD}" sibTransId="{D24374A7-A41C-4547-B3DD-1625B3C8CE87}"/>
    <dgm:cxn modelId="{FA8C7962-A3B2-4876-A563-2E8664C6D85A}" type="presOf" srcId="{77F808B0-89F7-4137-8B9F-E3AAA0B99D29}" destId="{35717EC5-8592-4F6E-AB41-40C9596C2EE6}" srcOrd="0" destOrd="0" presId="urn:microsoft.com/office/officeart/2005/8/layout/orgChart1"/>
    <dgm:cxn modelId="{3F4C42D2-5FCD-47BF-B1A1-DD6680DCC9EB}" type="presOf" srcId="{3711D8D6-0087-4EED-B76F-0C2129DBD18F}" destId="{5A3E7F3D-6503-4393-B69D-D070820DF06B}" srcOrd="1" destOrd="0" presId="urn:microsoft.com/office/officeart/2005/8/layout/orgChart1"/>
    <dgm:cxn modelId="{B3F2EEAE-7202-4979-BA71-B7D6937C504E}" srcId="{4D6C1985-88D7-4DFE-9A6C-89802BDC399B}" destId="{77F808B0-89F7-4137-8B9F-E3AAA0B99D29}" srcOrd="2" destOrd="0" parTransId="{C6D3BD37-2802-4125-92F9-345E53D99A89}" sibTransId="{C5CD5A92-414E-4986-B834-B4DAFCECCDA2}"/>
    <dgm:cxn modelId="{CD8F92A9-9B7D-476E-946B-95EDCCEF906F}" type="presOf" srcId="{85E5CEEA-E40F-4C24-AF59-FD32535CF3B8}" destId="{7FDD9B78-C31A-44DF-AE2B-29A6255F20E1}" srcOrd="1" destOrd="0" presId="urn:microsoft.com/office/officeart/2005/8/layout/orgChart1"/>
    <dgm:cxn modelId="{CE6CC1F3-FABC-48C2-8415-5A1705921886}" type="presOf" srcId="{3711D8D6-0087-4EED-B76F-0C2129DBD18F}" destId="{78D6BA77-7155-4AF9-80D0-B7477E4CAD7A}" srcOrd="0" destOrd="0" presId="urn:microsoft.com/office/officeart/2005/8/layout/orgChart1"/>
    <dgm:cxn modelId="{912B4B27-7AD3-4CA8-BB72-F62314DBEF50}" type="presOf" srcId="{85E5CEEA-E40F-4C24-AF59-FD32535CF3B8}" destId="{51CCD305-51A0-4327-8DB5-BF8B6F66E536}" srcOrd="0" destOrd="0" presId="urn:microsoft.com/office/officeart/2005/8/layout/orgChart1"/>
    <dgm:cxn modelId="{075E06E6-19EA-43C4-81AF-C102D2D7BAFE}" srcId="{C1A03853-0000-4CA6-A5D9-83D7FD5105A5}" destId="{4D6C1985-88D7-4DFE-9A6C-89802BDC399B}" srcOrd="0" destOrd="0" parTransId="{1B0EDD27-51D7-4C3B-8FD0-BF012A5A8D7A}" sibTransId="{CBE86579-8BA2-4ED4-809B-32953983FA30}"/>
    <dgm:cxn modelId="{18CF1A81-AAAC-40F3-9651-694B325FBA9B}" type="presOf" srcId="{C6D3BD37-2802-4125-92F9-345E53D99A89}" destId="{D234F463-73D8-4EAC-85F0-4B7F7D51E46F}" srcOrd="0" destOrd="0" presId="urn:microsoft.com/office/officeart/2005/8/layout/orgChart1"/>
    <dgm:cxn modelId="{13E854EE-5716-4579-8AFE-5F884BFC528A}" type="presOf" srcId="{5138C94E-4C48-4081-A2D1-96F0502C46B7}" destId="{4441AD97-2D2F-44B1-94FC-D5979DD4DFEA}" srcOrd="0" destOrd="0" presId="urn:microsoft.com/office/officeart/2005/8/layout/orgChart1"/>
    <dgm:cxn modelId="{A0B4689B-4792-458E-9927-ECFB72D50E8F}" type="presOf" srcId="{4D6C1985-88D7-4DFE-9A6C-89802BDC399B}" destId="{A73CBDFB-C8A4-41BF-8F89-E097500B94E8}" srcOrd="1" destOrd="0" presId="urn:microsoft.com/office/officeart/2005/8/layout/orgChart1"/>
    <dgm:cxn modelId="{AEE61A57-526A-4CB3-B86C-DD5A7BFA6E6C}" type="presOf" srcId="{A76DBE86-EBC9-414C-8EDD-64C6BFDF73FD}" destId="{0B6D2755-4760-4DBD-8F5A-ADD8B097B2FD}" srcOrd="0" destOrd="0" presId="urn:microsoft.com/office/officeart/2005/8/layout/orgChart1"/>
    <dgm:cxn modelId="{5284C2A6-6315-4921-B408-A4DAD98032FB}" type="presOf" srcId="{77F808B0-89F7-4137-8B9F-E3AAA0B99D29}" destId="{9AFF1CE3-A685-4EEB-8DA3-0F71AF3B91DF}" srcOrd="1" destOrd="0" presId="urn:microsoft.com/office/officeart/2005/8/layout/orgChart1"/>
    <dgm:cxn modelId="{F332665F-4687-4FF5-8F32-169AB5BD3842}" srcId="{4D6C1985-88D7-4DFE-9A6C-89802BDC399B}" destId="{85E5CEEA-E40F-4C24-AF59-FD32535CF3B8}" srcOrd="0" destOrd="0" parTransId="{5138C94E-4C48-4081-A2D1-96F0502C46B7}" sibTransId="{56E986F4-D2C4-47E0-80AB-EEC25FFF5B76}"/>
    <dgm:cxn modelId="{E3DFBF37-9306-4E48-B1B3-270CADF46BD6}" type="presOf" srcId="{4D6C1985-88D7-4DFE-9A6C-89802BDC399B}" destId="{BB1306AC-EC3E-4672-9D90-AE3531E7444A}" srcOrd="0" destOrd="0" presId="urn:microsoft.com/office/officeart/2005/8/layout/orgChart1"/>
    <dgm:cxn modelId="{77008FF7-84FA-4158-AB05-393672BAC4EC}" type="presOf" srcId="{C1A03853-0000-4CA6-A5D9-83D7FD5105A5}" destId="{6B83A361-6BB5-4234-A7BB-06417BB3F73A}" srcOrd="0" destOrd="0" presId="urn:microsoft.com/office/officeart/2005/8/layout/orgChart1"/>
    <dgm:cxn modelId="{436FF7C1-AE43-4DE6-89AE-2CD2E0B13CC8}" type="presParOf" srcId="{6B83A361-6BB5-4234-A7BB-06417BB3F73A}" destId="{2594220A-E416-4115-A03F-86ED85A3D312}" srcOrd="0" destOrd="0" presId="urn:microsoft.com/office/officeart/2005/8/layout/orgChart1"/>
    <dgm:cxn modelId="{0A0BD755-FE88-4A5D-BAB3-7685066486DA}" type="presParOf" srcId="{2594220A-E416-4115-A03F-86ED85A3D312}" destId="{A1B25259-FAB5-4D37-88B1-5FB1650CF4EA}" srcOrd="0" destOrd="0" presId="urn:microsoft.com/office/officeart/2005/8/layout/orgChart1"/>
    <dgm:cxn modelId="{C737FB97-F2C4-4372-9324-055AF5F21A96}" type="presParOf" srcId="{A1B25259-FAB5-4D37-88B1-5FB1650CF4EA}" destId="{BB1306AC-EC3E-4672-9D90-AE3531E7444A}" srcOrd="0" destOrd="0" presId="urn:microsoft.com/office/officeart/2005/8/layout/orgChart1"/>
    <dgm:cxn modelId="{8A19F5CD-8EE0-4035-A97A-E2C180CA5571}" type="presParOf" srcId="{A1B25259-FAB5-4D37-88B1-5FB1650CF4EA}" destId="{A73CBDFB-C8A4-41BF-8F89-E097500B94E8}" srcOrd="1" destOrd="0" presId="urn:microsoft.com/office/officeart/2005/8/layout/orgChart1"/>
    <dgm:cxn modelId="{77CECCDC-D95B-4B2A-9C51-3FC1B2496E87}" type="presParOf" srcId="{2594220A-E416-4115-A03F-86ED85A3D312}" destId="{3FF87029-187C-4B45-A0CB-E6614C405BB5}" srcOrd="1" destOrd="0" presId="urn:microsoft.com/office/officeart/2005/8/layout/orgChart1"/>
    <dgm:cxn modelId="{AD35B424-F8F3-406A-8FD0-28B9711BD511}" type="presParOf" srcId="{3FF87029-187C-4B45-A0CB-E6614C405BB5}" destId="{4441AD97-2D2F-44B1-94FC-D5979DD4DFEA}" srcOrd="0" destOrd="0" presId="urn:microsoft.com/office/officeart/2005/8/layout/orgChart1"/>
    <dgm:cxn modelId="{2F1941AD-B202-4498-B92B-05B04CA5D983}" type="presParOf" srcId="{3FF87029-187C-4B45-A0CB-E6614C405BB5}" destId="{265F3BBF-0D27-4998-865B-C9C668C9AE84}" srcOrd="1" destOrd="0" presId="urn:microsoft.com/office/officeart/2005/8/layout/orgChart1"/>
    <dgm:cxn modelId="{3CDF18CF-9ADE-482F-97AB-0133837786E3}" type="presParOf" srcId="{265F3BBF-0D27-4998-865B-C9C668C9AE84}" destId="{3902A57C-53AA-484D-BC97-777F9F11E949}" srcOrd="0" destOrd="0" presId="urn:microsoft.com/office/officeart/2005/8/layout/orgChart1"/>
    <dgm:cxn modelId="{A2E0FA1B-5D1D-4549-8B8F-9F8257A7B292}" type="presParOf" srcId="{3902A57C-53AA-484D-BC97-777F9F11E949}" destId="{51CCD305-51A0-4327-8DB5-BF8B6F66E536}" srcOrd="0" destOrd="0" presId="urn:microsoft.com/office/officeart/2005/8/layout/orgChart1"/>
    <dgm:cxn modelId="{6465E0E0-85DD-4B14-954A-B74D65C545FC}" type="presParOf" srcId="{3902A57C-53AA-484D-BC97-777F9F11E949}" destId="{7FDD9B78-C31A-44DF-AE2B-29A6255F20E1}" srcOrd="1" destOrd="0" presId="urn:microsoft.com/office/officeart/2005/8/layout/orgChart1"/>
    <dgm:cxn modelId="{36CA0856-1C54-47C8-A620-03DA985228F1}" type="presParOf" srcId="{265F3BBF-0D27-4998-865B-C9C668C9AE84}" destId="{0B9099D1-E20E-4A4A-B777-17D7E042B027}" srcOrd="1" destOrd="0" presId="urn:microsoft.com/office/officeart/2005/8/layout/orgChart1"/>
    <dgm:cxn modelId="{6D478C68-31BD-4F82-81CC-F1564C1822DC}" type="presParOf" srcId="{265F3BBF-0D27-4998-865B-C9C668C9AE84}" destId="{23177F72-8CE5-4542-BFB0-8627D3833729}" srcOrd="2" destOrd="0" presId="urn:microsoft.com/office/officeart/2005/8/layout/orgChart1"/>
    <dgm:cxn modelId="{8D0ECF47-2D0F-4F32-BB60-4CD7834AF61F}" type="presParOf" srcId="{3FF87029-187C-4B45-A0CB-E6614C405BB5}" destId="{0B6D2755-4760-4DBD-8F5A-ADD8B097B2FD}" srcOrd="2" destOrd="0" presId="urn:microsoft.com/office/officeart/2005/8/layout/orgChart1"/>
    <dgm:cxn modelId="{F50A755F-4313-4C81-9868-93A666B31DA8}" type="presParOf" srcId="{3FF87029-187C-4B45-A0CB-E6614C405BB5}" destId="{125D50D5-06D1-444E-A605-5964F3BD5B3C}" srcOrd="3" destOrd="0" presId="urn:microsoft.com/office/officeart/2005/8/layout/orgChart1"/>
    <dgm:cxn modelId="{60793FB3-9707-4FF7-8E53-CC95B3B490A5}" type="presParOf" srcId="{125D50D5-06D1-444E-A605-5964F3BD5B3C}" destId="{4A92A397-89E5-4B9F-B9D3-03CDB85A992F}" srcOrd="0" destOrd="0" presId="urn:microsoft.com/office/officeart/2005/8/layout/orgChart1"/>
    <dgm:cxn modelId="{F0B86990-AA50-4341-955F-F5EE384EB6D5}" type="presParOf" srcId="{4A92A397-89E5-4B9F-B9D3-03CDB85A992F}" destId="{78D6BA77-7155-4AF9-80D0-B7477E4CAD7A}" srcOrd="0" destOrd="0" presId="urn:microsoft.com/office/officeart/2005/8/layout/orgChart1"/>
    <dgm:cxn modelId="{ECCC27C9-4B11-4754-B6B9-4B2F23F3E8EF}" type="presParOf" srcId="{4A92A397-89E5-4B9F-B9D3-03CDB85A992F}" destId="{5A3E7F3D-6503-4393-B69D-D070820DF06B}" srcOrd="1" destOrd="0" presId="urn:microsoft.com/office/officeart/2005/8/layout/orgChart1"/>
    <dgm:cxn modelId="{FB453A90-C456-43DA-83A1-2DDE7B378D23}" type="presParOf" srcId="{125D50D5-06D1-444E-A605-5964F3BD5B3C}" destId="{0941B039-1865-49A3-8F60-11B123654929}" srcOrd="1" destOrd="0" presId="urn:microsoft.com/office/officeart/2005/8/layout/orgChart1"/>
    <dgm:cxn modelId="{0BBAA5B4-943F-4C95-B91B-FD9AD5FC99FC}" type="presParOf" srcId="{125D50D5-06D1-444E-A605-5964F3BD5B3C}" destId="{23C2B263-07B8-4A95-8C58-417337AB46D2}" srcOrd="2" destOrd="0" presId="urn:microsoft.com/office/officeart/2005/8/layout/orgChart1"/>
    <dgm:cxn modelId="{06A6AC91-E3A9-43FE-8A37-9EE7F737C393}" type="presParOf" srcId="{3FF87029-187C-4B45-A0CB-E6614C405BB5}" destId="{D234F463-73D8-4EAC-85F0-4B7F7D51E46F}" srcOrd="4" destOrd="0" presId="urn:microsoft.com/office/officeart/2005/8/layout/orgChart1"/>
    <dgm:cxn modelId="{8B6CE649-E144-48D0-A871-D9C7F37783D4}" type="presParOf" srcId="{3FF87029-187C-4B45-A0CB-E6614C405BB5}" destId="{25A02CB7-28D4-4F7D-836A-FBAFD8202AE6}" srcOrd="5" destOrd="0" presId="urn:microsoft.com/office/officeart/2005/8/layout/orgChart1"/>
    <dgm:cxn modelId="{760E66FB-AE83-4416-932C-DA87FA35EEA0}" type="presParOf" srcId="{25A02CB7-28D4-4F7D-836A-FBAFD8202AE6}" destId="{547098F9-BA98-49C4-859B-C1F5EFA2FA29}" srcOrd="0" destOrd="0" presId="urn:microsoft.com/office/officeart/2005/8/layout/orgChart1"/>
    <dgm:cxn modelId="{A2DB8211-557C-46DC-AFCE-3A875D9DD747}" type="presParOf" srcId="{547098F9-BA98-49C4-859B-C1F5EFA2FA29}" destId="{35717EC5-8592-4F6E-AB41-40C9596C2EE6}" srcOrd="0" destOrd="0" presId="urn:microsoft.com/office/officeart/2005/8/layout/orgChart1"/>
    <dgm:cxn modelId="{CCF85F32-3390-48F8-9AB8-745163020162}" type="presParOf" srcId="{547098F9-BA98-49C4-859B-C1F5EFA2FA29}" destId="{9AFF1CE3-A685-4EEB-8DA3-0F71AF3B91DF}" srcOrd="1" destOrd="0" presId="urn:microsoft.com/office/officeart/2005/8/layout/orgChart1"/>
    <dgm:cxn modelId="{19CBF74E-24ED-4485-9C8C-75085FC2B5DE}" type="presParOf" srcId="{25A02CB7-28D4-4F7D-836A-FBAFD8202AE6}" destId="{BEC36F39-08AD-4723-87E7-10939EFEA3DB}" srcOrd="1" destOrd="0" presId="urn:microsoft.com/office/officeart/2005/8/layout/orgChart1"/>
    <dgm:cxn modelId="{B5348C4C-2928-4A27-A6EE-6F2BEC8868E8}" type="presParOf" srcId="{25A02CB7-28D4-4F7D-836A-FBAFD8202AE6}" destId="{4C9B28B7-EDD8-4412-B58A-6A2BAA89F11E}" srcOrd="2" destOrd="0" presId="urn:microsoft.com/office/officeart/2005/8/layout/orgChart1"/>
    <dgm:cxn modelId="{903695F6-A508-434E-83E6-C54B0DE544F7}" type="presParOf" srcId="{2594220A-E416-4115-A03F-86ED85A3D312}" destId="{B61486BA-4B2D-4064-A1B0-4180E667AC3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CA6E0-79B2-43FF-8741-D1D940456BBC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Органічні</a:t>
          </a:r>
          <a:endParaRPr lang="ru-RU" sz="3100" kern="1200" dirty="0"/>
        </a:p>
      </dsp:txBody>
      <dsp:txXfrm rot="5400000">
        <a:off x="0" y="0"/>
        <a:ext cx="3048000" cy="1524000"/>
      </dsp:txXfrm>
    </dsp:sp>
    <dsp:sp modelId="{FB58470F-31EC-48C0-8EA6-461D41641688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Мінеральні</a:t>
          </a:r>
          <a:endParaRPr lang="ru-RU" sz="3100" kern="1200" dirty="0"/>
        </a:p>
      </dsp:txBody>
      <dsp:txXfrm>
        <a:off x="3048000" y="0"/>
        <a:ext cx="3048000" cy="1524000"/>
      </dsp:txXfrm>
    </dsp:sp>
    <dsp:sp modelId="{ECB430EE-D86C-4B1A-B30D-3F53489E5395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Бактеріальні</a:t>
          </a:r>
          <a:endParaRPr lang="ru-RU" sz="3100" kern="1200" dirty="0"/>
        </a:p>
      </dsp:txBody>
      <dsp:txXfrm rot="10800000">
        <a:off x="0" y="2539999"/>
        <a:ext cx="3048000" cy="1524000"/>
      </dsp:txXfrm>
    </dsp:sp>
    <dsp:sp modelId="{19DD92A6-205C-4726-BD0B-334263DFEB0A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Органо-мінеральні</a:t>
          </a:r>
          <a:endParaRPr lang="ru-RU" sz="3100" kern="1200" dirty="0"/>
        </a:p>
      </dsp:txBody>
      <dsp:txXfrm rot="-5400000">
        <a:off x="3048000" y="2539999"/>
        <a:ext cx="3048000" cy="1524000"/>
      </dsp:txXfrm>
    </dsp:sp>
    <dsp:sp modelId="{2DF7BA5F-34E4-4E6E-ACD5-E641F1346E1A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Добрива</a:t>
          </a:r>
          <a:endParaRPr lang="ru-RU" sz="3100" kern="1200" dirty="0"/>
        </a:p>
      </dsp:txBody>
      <dsp:txXfrm>
        <a:off x="2183197" y="1573596"/>
        <a:ext cx="1729606" cy="916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70547-4212-4113-A8FA-316F7793BC14}">
      <dsp:nvSpPr>
        <dsp:cNvPr id="0" name=""/>
        <dsp:cNvSpPr/>
      </dsp:nvSpPr>
      <dsp:spPr>
        <a:xfrm>
          <a:off x="4284476" y="1100952"/>
          <a:ext cx="1332125" cy="462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195"/>
              </a:lnTo>
              <a:lnTo>
                <a:pt x="1332125" y="231195"/>
              </a:lnTo>
              <a:lnTo>
                <a:pt x="1332125" y="46239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988D18-C2E5-4417-AE7A-0E0A7CC60459}">
      <dsp:nvSpPr>
        <dsp:cNvPr id="0" name=""/>
        <dsp:cNvSpPr/>
      </dsp:nvSpPr>
      <dsp:spPr>
        <a:xfrm>
          <a:off x="2952350" y="1100952"/>
          <a:ext cx="1332125" cy="462390"/>
        </a:xfrm>
        <a:custGeom>
          <a:avLst/>
          <a:gdLst/>
          <a:ahLst/>
          <a:cxnLst/>
          <a:rect l="0" t="0" r="0" b="0"/>
          <a:pathLst>
            <a:path>
              <a:moveTo>
                <a:pt x="1332125" y="0"/>
              </a:moveTo>
              <a:lnTo>
                <a:pt x="1332125" y="231195"/>
              </a:lnTo>
              <a:lnTo>
                <a:pt x="0" y="231195"/>
              </a:lnTo>
              <a:lnTo>
                <a:pt x="0" y="46239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1261DA-0C4C-4C2C-813B-FE24FA2EF8BF}">
      <dsp:nvSpPr>
        <dsp:cNvPr id="0" name=""/>
        <dsp:cNvSpPr/>
      </dsp:nvSpPr>
      <dsp:spPr>
        <a:xfrm>
          <a:off x="3183545" y="22"/>
          <a:ext cx="2201860" cy="11009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Технологічний  процес  внесення  добрив</a:t>
          </a:r>
          <a:endParaRPr lang="uk-UA" sz="1400" kern="1200" dirty="0"/>
        </a:p>
      </dsp:txBody>
      <dsp:txXfrm>
        <a:off x="3183545" y="22"/>
        <a:ext cx="2201860" cy="1100930"/>
      </dsp:txXfrm>
    </dsp:sp>
    <dsp:sp modelId="{7510FC71-EE01-452B-96D4-EC874C3A6551}">
      <dsp:nvSpPr>
        <dsp:cNvPr id="0" name=""/>
        <dsp:cNvSpPr/>
      </dsp:nvSpPr>
      <dsp:spPr>
        <a:xfrm>
          <a:off x="1851419" y="1563343"/>
          <a:ext cx="2201860" cy="110093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підготовки  </a:t>
          </a: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до  внесення</a:t>
          </a:r>
          <a:endParaRPr lang="uk-UA" sz="1400" kern="1200" dirty="0"/>
        </a:p>
      </dsp:txBody>
      <dsp:txXfrm>
        <a:off x="1851419" y="1563343"/>
        <a:ext cx="2201860" cy="1100930"/>
      </dsp:txXfrm>
    </dsp:sp>
    <dsp:sp modelId="{6C3FDC15-4546-4F74-A716-A45F7A0CD4FA}">
      <dsp:nvSpPr>
        <dsp:cNvPr id="0" name=""/>
        <dsp:cNvSpPr/>
      </dsp:nvSpPr>
      <dsp:spPr>
        <a:xfrm>
          <a:off x="4515671" y="1563343"/>
          <a:ext cx="2201860" cy="110093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внесення  </a:t>
          </a: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в ґрунт</a:t>
          </a:r>
          <a:endParaRPr lang="uk-UA" sz="1400" kern="1200" dirty="0"/>
        </a:p>
      </dsp:txBody>
      <dsp:txXfrm>
        <a:off x="4515671" y="1563343"/>
        <a:ext cx="2201860" cy="1100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34AA0-76F7-426E-9A37-952390E96962}">
      <dsp:nvSpPr>
        <dsp:cNvPr id="0" name=""/>
        <dsp:cNvSpPr/>
      </dsp:nvSpPr>
      <dsp:spPr>
        <a:xfrm>
          <a:off x="3066448" y="3024336"/>
          <a:ext cx="576473" cy="2196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8236" y="0"/>
              </a:lnTo>
              <a:lnTo>
                <a:pt x="288236" y="2196926"/>
              </a:lnTo>
              <a:lnTo>
                <a:pt x="576473" y="219692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800" kern="1200"/>
        </a:p>
      </dsp:txBody>
      <dsp:txXfrm>
        <a:off x="3297903" y="4066016"/>
        <a:ext cx="113565" cy="113565"/>
      </dsp:txXfrm>
    </dsp:sp>
    <dsp:sp modelId="{78858A87-E637-4E3B-BCDD-2143D8F5DFEE}">
      <dsp:nvSpPr>
        <dsp:cNvPr id="0" name=""/>
        <dsp:cNvSpPr/>
      </dsp:nvSpPr>
      <dsp:spPr>
        <a:xfrm>
          <a:off x="3066448" y="3024336"/>
          <a:ext cx="576473" cy="1098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8236" y="0"/>
              </a:lnTo>
              <a:lnTo>
                <a:pt x="288236" y="1098463"/>
              </a:lnTo>
              <a:lnTo>
                <a:pt x="576473" y="109846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3323672" y="3542553"/>
        <a:ext cx="62027" cy="62027"/>
      </dsp:txXfrm>
    </dsp:sp>
    <dsp:sp modelId="{43C71896-C942-4B4E-BDD2-15D73B046A1D}">
      <dsp:nvSpPr>
        <dsp:cNvPr id="0" name=""/>
        <dsp:cNvSpPr/>
      </dsp:nvSpPr>
      <dsp:spPr>
        <a:xfrm>
          <a:off x="3066448" y="2978616"/>
          <a:ext cx="5764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6473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3340273" y="3009924"/>
        <a:ext cx="28823" cy="28823"/>
      </dsp:txXfrm>
    </dsp:sp>
    <dsp:sp modelId="{4F56198C-C278-49EB-9CC9-91D6378B63E0}">
      <dsp:nvSpPr>
        <dsp:cNvPr id="0" name=""/>
        <dsp:cNvSpPr/>
      </dsp:nvSpPr>
      <dsp:spPr>
        <a:xfrm>
          <a:off x="3066448" y="1925872"/>
          <a:ext cx="576473" cy="1098463"/>
        </a:xfrm>
        <a:custGeom>
          <a:avLst/>
          <a:gdLst/>
          <a:ahLst/>
          <a:cxnLst/>
          <a:rect l="0" t="0" r="0" b="0"/>
          <a:pathLst>
            <a:path>
              <a:moveTo>
                <a:pt x="0" y="1098463"/>
              </a:moveTo>
              <a:lnTo>
                <a:pt x="288236" y="1098463"/>
              </a:lnTo>
              <a:lnTo>
                <a:pt x="288236" y="0"/>
              </a:lnTo>
              <a:lnTo>
                <a:pt x="576473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3323672" y="2444090"/>
        <a:ext cx="62027" cy="62027"/>
      </dsp:txXfrm>
    </dsp:sp>
    <dsp:sp modelId="{05041D11-E354-49D3-86B1-3E243CF8D925}">
      <dsp:nvSpPr>
        <dsp:cNvPr id="0" name=""/>
        <dsp:cNvSpPr/>
      </dsp:nvSpPr>
      <dsp:spPr>
        <a:xfrm>
          <a:off x="3066448" y="827409"/>
          <a:ext cx="576473" cy="2196926"/>
        </a:xfrm>
        <a:custGeom>
          <a:avLst/>
          <a:gdLst/>
          <a:ahLst/>
          <a:cxnLst/>
          <a:rect l="0" t="0" r="0" b="0"/>
          <a:pathLst>
            <a:path>
              <a:moveTo>
                <a:pt x="0" y="2196926"/>
              </a:moveTo>
              <a:lnTo>
                <a:pt x="288236" y="2196926"/>
              </a:lnTo>
              <a:lnTo>
                <a:pt x="288236" y="0"/>
              </a:lnTo>
              <a:lnTo>
                <a:pt x="576473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800" kern="1200"/>
        </a:p>
      </dsp:txBody>
      <dsp:txXfrm>
        <a:off x="3297903" y="1869090"/>
        <a:ext cx="113565" cy="113565"/>
      </dsp:txXfrm>
    </dsp:sp>
    <dsp:sp modelId="{891CC141-B781-430A-9F57-E91A25A2C863}">
      <dsp:nvSpPr>
        <dsp:cNvPr id="0" name=""/>
        <dsp:cNvSpPr/>
      </dsp:nvSpPr>
      <dsp:spPr>
        <a:xfrm rot="16200000">
          <a:off x="-396600" y="2584950"/>
          <a:ext cx="6047328" cy="8787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smtClean="0"/>
            <a:t>Підготовка  добрив  до  внесення</a:t>
          </a:r>
          <a:endParaRPr lang="uk-UA" sz="3200" kern="1200"/>
        </a:p>
      </dsp:txBody>
      <dsp:txXfrm>
        <a:off x="-396600" y="2584950"/>
        <a:ext cx="6047328" cy="878770"/>
      </dsp:txXfrm>
    </dsp:sp>
    <dsp:sp modelId="{00E5916A-3FC7-40B0-A328-4FBFDAAE05FB}">
      <dsp:nvSpPr>
        <dsp:cNvPr id="0" name=""/>
        <dsp:cNvSpPr/>
      </dsp:nvSpPr>
      <dsp:spPr>
        <a:xfrm>
          <a:off x="3642922" y="388024"/>
          <a:ext cx="2882367" cy="8787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err="1" smtClean="0"/>
            <a:t>розвантаження</a:t>
          </a:r>
          <a:endParaRPr lang="uk-UA" sz="3000" kern="1200" dirty="0"/>
        </a:p>
      </dsp:txBody>
      <dsp:txXfrm>
        <a:off x="3642922" y="388024"/>
        <a:ext cx="2882367" cy="878770"/>
      </dsp:txXfrm>
    </dsp:sp>
    <dsp:sp modelId="{1436270F-CC50-4B0C-8D15-CFD0CFE08183}">
      <dsp:nvSpPr>
        <dsp:cNvPr id="0" name=""/>
        <dsp:cNvSpPr/>
      </dsp:nvSpPr>
      <dsp:spPr>
        <a:xfrm>
          <a:off x="3642922" y="1486487"/>
          <a:ext cx="2882367" cy="8787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err="1" smtClean="0"/>
            <a:t>завантаження</a:t>
          </a:r>
          <a:endParaRPr lang="uk-UA" sz="3000" kern="1200" dirty="0"/>
        </a:p>
      </dsp:txBody>
      <dsp:txXfrm>
        <a:off x="3642922" y="1486487"/>
        <a:ext cx="2882367" cy="878770"/>
      </dsp:txXfrm>
    </dsp:sp>
    <dsp:sp modelId="{DAD53B02-B74C-44FA-BD79-26735925FDD9}">
      <dsp:nvSpPr>
        <dsp:cNvPr id="0" name=""/>
        <dsp:cNvSpPr/>
      </dsp:nvSpPr>
      <dsp:spPr>
        <a:xfrm>
          <a:off x="3642922" y="2584950"/>
          <a:ext cx="2882367" cy="8787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err="1" smtClean="0"/>
            <a:t>транспортування</a:t>
          </a:r>
          <a:endParaRPr lang="uk-UA" sz="3000" kern="1200" dirty="0"/>
        </a:p>
      </dsp:txBody>
      <dsp:txXfrm>
        <a:off x="3642922" y="2584950"/>
        <a:ext cx="2882367" cy="878770"/>
      </dsp:txXfrm>
    </dsp:sp>
    <dsp:sp modelId="{9503221E-12F0-42D1-8933-8FAF1D3F81B7}">
      <dsp:nvSpPr>
        <dsp:cNvPr id="0" name=""/>
        <dsp:cNvSpPr/>
      </dsp:nvSpPr>
      <dsp:spPr>
        <a:xfrm>
          <a:off x="3642922" y="3683413"/>
          <a:ext cx="2882367" cy="8787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err="1" smtClean="0"/>
            <a:t>перевантаження</a:t>
          </a:r>
          <a:endParaRPr lang="uk-UA" sz="3000" kern="1200" dirty="0"/>
        </a:p>
      </dsp:txBody>
      <dsp:txXfrm>
        <a:off x="3642922" y="3683413"/>
        <a:ext cx="2882367" cy="878770"/>
      </dsp:txXfrm>
    </dsp:sp>
    <dsp:sp modelId="{FFA592FC-28D1-41AE-9A97-1701C8959F37}">
      <dsp:nvSpPr>
        <dsp:cNvPr id="0" name=""/>
        <dsp:cNvSpPr/>
      </dsp:nvSpPr>
      <dsp:spPr>
        <a:xfrm>
          <a:off x="3642922" y="4781876"/>
          <a:ext cx="2882367" cy="8787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err="1" smtClean="0"/>
            <a:t>внесення</a:t>
          </a:r>
          <a:endParaRPr lang="uk-UA" sz="3000" kern="1200" dirty="0"/>
        </a:p>
      </dsp:txBody>
      <dsp:txXfrm>
        <a:off x="3642922" y="4781876"/>
        <a:ext cx="2882367" cy="8787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D26C8-7567-4152-A2D8-E5BA8BC2096E}">
      <dsp:nvSpPr>
        <dsp:cNvPr id="0" name=""/>
        <dsp:cNvSpPr/>
      </dsp:nvSpPr>
      <dsp:spPr>
        <a:xfrm>
          <a:off x="4392487" y="826451"/>
          <a:ext cx="3639727" cy="315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922"/>
              </a:lnTo>
              <a:lnTo>
                <a:pt x="3639727" y="157922"/>
              </a:lnTo>
              <a:lnTo>
                <a:pt x="3639727" y="31584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A3C70-7938-4698-931B-103B94E6F841}">
      <dsp:nvSpPr>
        <dsp:cNvPr id="0" name=""/>
        <dsp:cNvSpPr/>
      </dsp:nvSpPr>
      <dsp:spPr>
        <a:xfrm>
          <a:off x="4392487" y="826451"/>
          <a:ext cx="1819863" cy="315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922"/>
              </a:lnTo>
              <a:lnTo>
                <a:pt x="1819863" y="157922"/>
              </a:lnTo>
              <a:lnTo>
                <a:pt x="1819863" y="31584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FB3BCD-BE0E-429A-B2E5-A0CE59BFF26F}">
      <dsp:nvSpPr>
        <dsp:cNvPr id="0" name=""/>
        <dsp:cNvSpPr/>
      </dsp:nvSpPr>
      <dsp:spPr>
        <a:xfrm>
          <a:off x="4346768" y="826451"/>
          <a:ext cx="91440" cy="3158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84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5BFC4-D572-4B24-B113-827AB8E87B33}">
      <dsp:nvSpPr>
        <dsp:cNvPr id="0" name=""/>
        <dsp:cNvSpPr/>
      </dsp:nvSpPr>
      <dsp:spPr>
        <a:xfrm>
          <a:off x="1971016" y="1894305"/>
          <a:ext cx="225602" cy="1759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9702"/>
              </a:lnTo>
              <a:lnTo>
                <a:pt x="225602" y="175970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127003-2DF9-47AA-9F0B-2FEED917E17E}">
      <dsp:nvSpPr>
        <dsp:cNvPr id="0" name=""/>
        <dsp:cNvSpPr/>
      </dsp:nvSpPr>
      <dsp:spPr>
        <a:xfrm>
          <a:off x="1971016" y="1894305"/>
          <a:ext cx="225602" cy="691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1849"/>
              </a:lnTo>
              <a:lnTo>
                <a:pt x="225602" y="69184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6B316-56A6-4F38-BF75-29695FF82B3E}">
      <dsp:nvSpPr>
        <dsp:cNvPr id="0" name=""/>
        <dsp:cNvSpPr/>
      </dsp:nvSpPr>
      <dsp:spPr>
        <a:xfrm>
          <a:off x="2572624" y="826451"/>
          <a:ext cx="1819863" cy="315844"/>
        </a:xfrm>
        <a:custGeom>
          <a:avLst/>
          <a:gdLst/>
          <a:ahLst/>
          <a:cxnLst/>
          <a:rect l="0" t="0" r="0" b="0"/>
          <a:pathLst>
            <a:path>
              <a:moveTo>
                <a:pt x="1819863" y="0"/>
              </a:moveTo>
              <a:lnTo>
                <a:pt x="1819863" y="157922"/>
              </a:lnTo>
              <a:lnTo>
                <a:pt x="0" y="157922"/>
              </a:lnTo>
              <a:lnTo>
                <a:pt x="0" y="31584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E6479A-8ADB-4D08-BAA8-2C7309FA58EC}">
      <dsp:nvSpPr>
        <dsp:cNvPr id="0" name=""/>
        <dsp:cNvSpPr/>
      </dsp:nvSpPr>
      <dsp:spPr>
        <a:xfrm>
          <a:off x="752760" y="826451"/>
          <a:ext cx="3639727" cy="315844"/>
        </a:xfrm>
        <a:custGeom>
          <a:avLst/>
          <a:gdLst/>
          <a:ahLst/>
          <a:cxnLst/>
          <a:rect l="0" t="0" r="0" b="0"/>
          <a:pathLst>
            <a:path>
              <a:moveTo>
                <a:pt x="3639727" y="0"/>
              </a:moveTo>
              <a:lnTo>
                <a:pt x="3639727" y="157922"/>
              </a:lnTo>
              <a:lnTo>
                <a:pt x="0" y="157922"/>
              </a:lnTo>
              <a:lnTo>
                <a:pt x="0" y="31584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89BCB-BB46-41F7-B4A2-D4D71FCCEE4A}">
      <dsp:nvSpPr>
        <dsp:cNvPr id="0" name=""/>
        <dsp:cNvSpPr/>
      </dsp:nvSpPr>
      <dsp:spPr>
        <a:xfrm>
          <a:off x="2449008" y="74442"/>
          <a:ext cx="3886958" cy="752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Органічні  добрива</a:t>
          </a:r>
          <a:endParaRPr lang="uk-UA" sz="2000" kern="1200" dirty="0"/>
        </a:p>
      </dsp:txBody>
      <dsp:txXfrm>
        <a:off x="2449008" y="74442"/>
        <a:ext cx="3886958" cy="752009"/>
      </dsp:txXfrm>
    </dsp:sp>
    <dsp:sp modelId="{741E6D01-C08F-44B1-A99D-3154201AAC30}">
      <dsp:nvSpPr>
        <dsp:cNvPr id="0" name=""/>
        <dsp:cNvSpPr/>
      </dsp:nvSpPr>
      <dsp:spPr>
        <a:xfrm>
          <a:off x="750" y="1142296"/>
          <a:ext cx="1504019" cy="7520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Гній</a:t>
          </a:r>
          <a:endParaRPr lang="uk-UA" sz="2000" kern="1200" dirty="0"/>
        </a:p>
      </dsp:txBody>
      <dsp:txXfrm>
        <a:off x="750" y="1142296"/>
        <a:ext cx="1504019" cy="752009"/>
      </dsp:txXfrm>
    </dsp:sp>
    <dsp:sp modelId="{63BF6B6D-5BBF-467B-9A36-C285A3C7DAB9}">
      <dsp:nvSpPr>
        <dsp:cNvPr id="0" name=""/>
        <dsp:cNvSpPr/>
      </dsp:nvSpPr>
      <dsp:spPr>
        <a:xfrm>
          <a:off x="1820614" y="1142296"/>
          <a:ext cx="1504019" cy="7520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Торф</a:t>
          </a:r>
          <a:endParaRPr lang="uk-UA" sz="2000" kern="1200" dirty="0"/>
        </a:p>
      </dsp:txBody>
      <dsp:txXfrm>
        <a:off x="1820614" y="1142296"/>
        <a:ext cx="1504019" cy="752009"/>
      </dsp:txXfrm>
    </dsp:sp>
    <dsp:sp modelId="{D4137D18-57E6-4507-8D72-C82FEABD2ECC}">
      <dsp:nvSpPr>
        <dsp:cNvPr id="0" name=""/>
        <dsp:cNvSpPr/>
      </dsp:nvSpPr>
      <dsp:spPr>
        <a:xfrm>
          <a:off x="2196619" y="2210150"/>
          <a:ext cx="3031035" cy="7520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Верховий - ступінь розкладності 20…40 %</a:t>
          </a:r>
          <a:endParaRPr lang="uk-UA" sz="2000" kern="1200" dirty="0"/>
        </a:p>
      </dsp:txBody>
      <dsp:txXfrm>
        <a:off x="2196619" y="2210150"/>
        <a:ext cx="3031035" cy="752009"/>
      </dsp:txXfrm>
    </dsp:sp>
    <dsp:sp modelId="{A8C2DF46-CE69-402C-BFE7-6F9943385589}">
      <dsp:nvSpPr>
        <dsp:cNvPr id="0" name=""/>
        <dsp:cNvSpPr/>
      </dsp:nvSpPr>
      <dsp:spPr>
        <a:xfrm>
          <a:off x="2196619" y="3278004"/>
          <a:ext cx="3031035" cy="7520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Низинний - ступінь розкладності до 60%</a:t>
          </a:r>
          <a:endParaRPr lang="uk-UA" sz="2000" kern="1200" dirty="0"/>
        </a:p>
      </dsp:txBody>
      <dsp:txXfrm>
        <a:off x="2196619" y="3278004"/>
        <a:ext cx="3031035" cy="752009"/>
      </dsp:txXfrm>
    </dsp:sp>
    <dsp:sp modelId="{5625BA90-1F8B-4CFE-9148-3DEB1543F693}">
      <dsp:nvSpPr>
        <dsp:cNvPr id="0" name=""/>
        <dsp:cNvSpPr/>
      </dsp:nvSpPr>
      <dsp:spPr>
        <a:xfrm>
          <a:off x="3640478" y="1142296"/>
          <a:ext cx="1504019" cy="7520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Гноївку</a:t>
          </a:r>
          <a:endParaRPr lang="uk-UA" sz="2000" kern="1200" dirty="0"/>
        </a:p>
      </dsp:txBody>
      <dsp:txXfrm>
        <a:off x="3640478" y="1142296"/>
        <a:ext cx="1504019" cy="752009"/>
      </dsp:txXfrm>
    </dsp:sp>
    <dsp:sp modelId="{AE872646-9727-46E0-B30A-50D9066C64BD}">
      <dsp:nvSpPr>
        <dsp:cNvPr id="0" name=""/>
        <dsp:cNvSpPr/>
      </dsp:nvSpPr>
      <dsp:spPr>
        <a:xfrm>
          <a:off x="5460341" y="1142296"/>
          <a:ext cx="1504019" cy="7520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Сидерати</a:t>
          </a:r>
          <a:endParaRPr lang="uk-UA" sz="2000" kern="1200" dirty="0"/>
        </a:p>
      </dsp:txBody>
      <dsp:txXfrm>
        <a:off x="5460341" y="1142296"/>
        <a:ext cx="1504019" cy="752009"/>
      </dsp:txXfrm>
    </dsp:sp>
    <dsp:sp modelId="{EF467A27-2E96-4AB0-A303-4D8BACAA581D}">
      <dsp:nvSpPr>
        <dsp:cNvPr id="0" name=""/>
        <dsp:cNvSpPr/>
      </dsp:nvSpPr>
      <dsp:spPr>
        <a:xfrm>
          <a:off x="7280205" y="1142296"/>
          <a:ext cx="1504019" cy="7520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Інша органіка</a:t>
          </a:r>
          <a:endParaRPr lang="uk-UA" sz="2000" kern="1200" dirty="0"/>
        </a:p>
      </dsp:txBody>
      <dsp:txXfrm>
        <a:off x="7280205" y="1142296"/>
        <a:ext cx="1504019" cy="7520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2BB9A-93A2-4A23-9961-31A8249D0925}">
      <dsp:nvSpPr>
        <dsp:cNvPr id="0" name=""/>
        <dsp:cNvSpPr/>
      </dsp:nvSpPr>
      <dsp:spPr>
        <a:xfrm>
          <a:off x="6548025" y="2361194"/>
          <a:ext cx="263203" cy="2052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2986"/>
              </a:lnTo>
              <a:lnTo>
                <a:pt x="263203" y="205298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16AE7E-4031-4CEE-99BE-6145669A5EEA}">
      <dsp:nvSpPr>
        <dsp:cNvPr id="0" name=""/>
        <dsp:cNvSpPr/>
      </dsp:nvSpPr>
      <dsp:spPr>
        <a:xfrm>
          <a:off x="6548025" y="2361194"/>
          <a:ext cx="263203" cy="807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7157"/>
              </a:lnTo>
              <a:lnTo>
                <a:pt x="263203" y="80715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DF61D-B23C-4A72-AB32-C16EA0084604}">
      <dsp:nvSpPr>
        <dsp:cNvPr id="0" name=""/>
        <dsp:cNvSpPr/>
      </dsp:nvSpPr>
      <dsp:spPr>
        <a:xfrm>
          <a:off x="4065139" y="1115365"/>
          <a:ext cx="3184761" cy="368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242"/>
              </a:lnTo>
              <a:lnTo>
                <a:pt x="3184761" y="184242"/>
              </a:lnTo>
              <a:lnTo>
                <a:pt x="3184761" y="36848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8883D8-AD83-4AD4-8F21-4700185AA0BE}">
      <dsp:nvSpPr>
        <dsp:cNvPr id="0" name=""/>
        <dsp:cNvSpPr/>
      </dsp:nvSpPr>
      <dsp:spPr>
        <a:xfrm>
          <a:off x="4065139" y="1115365"/>
          <a:ext cx="1061587" cy="368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242"/>
              </a:lnTo>
              <a:lnTo>
                <a:pt x="1061587" y="184242"/>
              </a:lnTo>
              <a:lnTo>
                <a:pt x="1061587" y="36848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866311-121E-43C9-AF13-7D5ED4E21E0D}">
      <dsp:nvSpPr>
        <dsp:cNvPr id="0" name=""/>
        <dsp:cNvSpPr/>
      </dsp:nvSpPr>
      <dsp:spPr>
        <a:xfrm>
          <a:off x="2301676" y="2361194"/>
          <a:ext cx="263203" cy="807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7157"/>
              </a:lnTo>
              <a:lnTo>
                <a:pt x="263203" y="80715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9E026-9358-4ED0-BAC7-9ED689A98DDD}">
      <dsp:nvSpPr>
        <dsp:cNvPr id="0" name=""/>
        <dsp:cNvSpPr/>
      </dsp:nvSpPr>
      <dsp:spPr>
        <a:xfrm>
          <a:off x="3003552" y="1115365"/>
          <a:ext cx="1061587" cy="368484"/>
        </a:xfrm>
        <a:custGeom>
          <a:avLst/>
          <a:gdLst/>
          <a:ahLst/>
          <a:cxnLst/>
          <a:rect l="0" t="0" r="0" b="0"/>
          <a:pathLst>
            <a:path>
              <a:moveTo>
                <a:pt x="1061587" y="0"/>
              </a:moveTo>
              <a:lnTo>
                <a:pt x="1061587" y="184242"/>
              </a:lnTo>
              <a:lnTo>
                <a:pt x="0" y="184242"/>
              </a:lnTo>
              <a:lnTo>
                <a:pt x="0" y="36848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18532D-F6A2-4FE2-9B76-05EAC965FF02}">
      <dsp:nvSpPr>
        <dsp:cNvPr id="0" name=""/>
        <dsp:cNvSpPr/>
      </dsp:nvSpPr>
      <dsp:spPr>
        <a:xfrm>
          <a:off x="178502" y="2361194"/>
          <a:ext cx="263203" cy="3298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8816"/>
              </a:lnTo>
              <a:lnTo>
                <a:pt x="263203" y="329881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3659A-0CC6-445E-8501-C82DDDF1C502}">
      <dsp:nvSpPr>
        <dsp:cNvPr id="0" name=""/>
        <dsp:cNvSpPr/>
      </dsp:nvSpPr>
      <dsp:spPr>
        <a:xfrm>
          <a:off x="178502" y="2361194"/>
          <a:ext cx="263203" cy="2052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2986"/>
              </a:lnTo>
              <a:lnTo>
                <a:pt x="263203" y="205298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79A958-3AAC-4C6F-ABFB-86BD8D786894}">
      <dsp:nvSpPr>
        <dsp:cNvPr id="0" name=""/>
        <dsp:cNvSpPr/>
      </dsp:nvSpPr>
      <dsp:spPr>
        <a:xfrm>
          <a:off x="178502" y="2361194"/>
          <a:ext cx="263203" cy="807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7157"/>
              </a:lnTo>
              <a:lnTo>
                <a:pt x="263203" y="80715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06718-4E9A-4273-ABB2-A2D269842C13}">
      <dsp:nvSpPr>
        <dsp:cNvPr id="0" name=""/>
        <dsp:cNvSpPr/>
      </dsp:nvSpPr>
      <dsp:spPr>
        <a:xfrm>
          <a:off x="880378" y="1115365"/>
          <a:ext cx="3184761" cy="368484"/>
        </a:xfrm>
        <a:custGeom>
          <a:avLst/>
          <a:gdLst/>
          <a:ahLst/>
          <a:cxnLst/>
          <a:rect l="0" t="0" r="0" b="0"/>
          <a:pathLst>
            <a:path>
              <a:moveTo>
                <a:pt x="3184761" y="0"/>
              </a:moveTo>
              <a:lnTo>
                <a:pt x="3184761" y="184242"/>
              </a:lnTo>
              <a:lnTo>
                <a:pt x="0" y="184242"/>
              </a:lnTo>
              <a:lnTo>
                <a:pt x="0" y="36848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AAABB1-31B1-445E-9983-F4E8A3630D6A}">
      <dsp:nvSpPr>
        <dsp:cNvPr id="0" name=""/>
        <dsp:cNvSpPr/>
      </dsp:nvSpPr>
      <dsp:spPr>
        <a:xfrm>
          <a:off x="3187795" y="238020"/>
          <a:ext cx="1754689" cy="877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Мінеральні добрива</a:t>
          </a:r>
          <a:endParaRPr lang="uk-UA" sz="1800" kern="1200" dirty="0"/>
        </a:p>
      </dsp:txBody>
      <dsp:txXfrm>
        <a:off x="3187795" y="238020"/>
        <a:ext cx="1754689" cy="877344"/>
      </dsp:txXfrm>
    </dsp:sp>
    <dsp:sp modelId="{FB7CFDD8-38E2-491B-B004-0B9F7E011A66}">
      <dsp:nvSpPr>
        <dsp:cNvPr id="0" name=""/>
        <dsp:cNvSpPr/>
      </dsp:nvSpPr>
      <dsp:spPr>
        <a:xfrm>
          <a:off x="3033" y="1483850"/>
          <a:ext cx="1754689" cy="8773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Тверді (грануляти)</a:t>
          </a:r>
          <a:endParaRPr lang="uk-UA" sz="1800" kern="1200" dirty="0"/>
        </a:p>
      </dsp:txBody>
      <dsp:txXfrm>
        <a:off x="3033" y="1483850"/>
        <a:ext cx="1754689" cy="877344"/>
      </dsp:txXfrm>
    </dsp:sp>
    <dsp:sp modelId="{7F2EA6C5-68BD-4C38-9B0E-48AC371C069F}">
      <dsp:nvSpPr>
        <dsp:cNvPr id="0" name=""/>
        <dsp:cNvSpPr/>
      </dsp:nvSpPr>
      <dsp:spPr>
        <a:xfrm>
          <a:off x="441705" y="2729679"/>
          <a:ext cx="1754689" cy="8773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Азотні</a:t>
          </a:r>
          <a:endParaRPr lang="uk-UA" sz="1800" kern="1200" dirty="0"/>
        </a:p>
      </dsp:txBody>
      <dsp:txXfrm>
        <a:off x="441705" y="2729679"/>
        <a:ext cx="1754689" cy="877344"/>
      </dsp:txXfrm>
    </dsp:sp>
    <dsp:sp modelId="{9917F516-8BBC-4C4C-900F-4D2B5E0EADAA}">
      <dsp:nvSpPr>
        <dsp:cNvPr id="0" name=""/>
        <dsp:cNvSpPr/>
      </dsp:nvSpPr>
      <dsp:spPr>
        <a:xfrm>
          <a:off x="441705" y="3975509"/>
          <a:ext cx="1754689" cy="8773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Фосфорні</a:t>
          </a:r>
          <a:endParaRPr lang="uk-UA" sz="1800" kern="1200" dirty="0"/>
        </a:p>
      </dsp:txBody>
      <dsp:txXfrm>
        <a:off x="441705" y="3975509"/>
        <a:ext cx="1754689" cy="877344"/>
      </dsp:txXfrm>
    </dsp:sp>
    <dsp:sp modelId="{F9781ED4-4384-4B1D-B164-02A4489F45AF}">
      <dsp:nvSpPr>
        <dsp:cNvPr id="0" name=""/>
        <dsp:cNvSpPr/>
      </dsp:nvSpPr>
      <dsp:spPr>
        <a:xfrm>
          <a:off x="441705" y="5221338"/>
          <a:ext cx="1754689" cy="8773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Калійні</a:t>
          </a:r>
          <a:endParaRPr lang="uk-UA" sz="1800" kern="1200" dirty="0"/>
        </a:p>
      </dsp:txBody>
      <dsp:txXfrm>
        <a:off x="441705" y="5221338"/>
        <a:ext cx="1754689" cy="877344"/>
      </dsp:txXfrm>
    </dsp:sp>
    <dsp:sp modelId="{0B1AEBFC-864B-4581-979F-1D3A1CC6F356}">
      <dsp:nvSpPr>
        <dsp:cNvPr id="0" name=""/>
        <dsp:cNvSpPr/>
      </dsp:nvSpPr>
      <dsp:spPr>
        <a:xfrm>
          <a:off x="2126207" y="1483850"/>
          <a:ext cx="1754689" cy="8773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Рідкі</a:t>
          </a:r>
          <a:endParaRPr lang="uk-UA" sz="1800" kern="1200" dirty="0"/>
        </a:p>
      </dsp:txBody>
      <dsp:txXfrm>
        <a:off x="2126207" y="1483850"/>
        <a:ext cx="1754689" cy="877344"/>
      </dsp:txXfrm>
    </dsp:sp>
    <dsp:sp modelId="{0293518A-8F37-4C26-850F-855384185AD1}">
      <dsp:nvSpPr>
        <dsp:cNvPr id="0" name=""/>
        <dsp:cNvSpPr/>
      </dsp:nvSpPr>
      <dsp:spPr>
        <a:xfrm>
          <a:off x="2564880" y="2729679"/>
          <a:ext cx="3770915" cy="8773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smtClean="0"/>
            <a:t>Елементи живлення + мікроелементи,  пестициди, регулятори росту рослин та інгібітори нітрифікації</a:t>
          </a:r>
          <a:endParaRPr lang="uk-UA" sz="1800" kern="1200" noProof="0"/>
        </a:p>
      </dsp:txBody>
      <dsp:txXfrm>
        <a:off x="2564880" y="2729679"/>
        <a:ext cx="3770915" cy="877344"/>
      </dsp:txXfrm>
    </dsp:sp>
    <dsp:sp modelId="{50EC30B4-E5B7-4796-ADC5-13FA6DAD93D7}">
      <dsp:nvSpPr>
        <dsp:cNvPr id="0" name=""/>
        <dsp:cNvSpPr/>
      </dsp:nvSpPr>
      <dsp:spPr>
        <a:xfrm>
          <a:off x="4249382" y="1483850"/>
          <a:ext cx="1754689" cy="8773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Рідкий аміак</a:t>
          </a:r>
          <a:endParaRPr lang="uk-UA" sz="1800" kern="1200" dirty="0"/>
        </a:p>
      </dsp:txBody>
      <dsp:txXfrm>
        <a:off x="4249382" y="1483850"/>
        <a:ext cx="1754689" cy="877344"/>
      </dsp:txXfrm>
    </dsp:sp>
    <dsp:sp modelId="{1E1943FE-8D1B-4EDA-B121-CBA38998593E}">
      <dsp:nvSpPr>
        <dsp:cNvPr id="0" name=""/>
        <dsp:cNvSpPr/>
      </dsp:nvSpPr>
      <dsp:spPr>
        <a:xfrm>
          <a:off x="6372556" y="1483850"/>
          <a:ext cx="1754689" cy="8773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Хімічні меліоранти</a:t>
          </a:r>
          <a:endParaRPr lang="uk-UA" sz="1800" kern="1200" dirty="0"/>
        </a:p>
      </dsp:txBody>
      <dsp:txXfrm>
        <a:off x="6372556" y="1483850"/>
        <a:ext cx="1754689" cy="877344"/>
      </dsp:txXfrm>
    </dsp:sp>
    <dsp:sp modelId="{C6F0BC8E-8915-4BF6-9D90-4C61763DEF39}">
      <dsp:nvSpPr>
        <dsp:cNvPr id="0" name=""/>
        <dsp:cNvSpPr/>
      </dsp:nvSpPr>
      <dsp:spPr>
        <a:xfrm>
          <a:off x="6811228" y="2729679"/>
          <a:ext cx="1754689" cy="8773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Вапнякові матеріали на кислих ґрунтах</a:t>
          </a:r>
          <a:endParaRPr lang="uk-UA" sz="1800" kern="1200" dirty="0"/>
        </a:p>
      </dsp:txBody>
      <dsp:txXfrm>
        <a:off x="6811228" y="2729679"/>
        <a:ext cx="1754689" cy="877344"/>
      </dsp:txXfrm>
    </dsp:sp>
    <dsp:sp modelId="{2EB92D82-150F-4243-9E3A-B5DC29F18D47}">
      <dsp:nvSpPr>
        <dsp:cNvPr id="0" name=""/>
        <dsp:cNvSpPr/>
      </dsp:nvSpPr>
      <dsp:spPr>
        <a:xfrm>
          <a:off x="6811228" y="3975509"/>
          <a:ext cx="1754689" cy="8773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Гіпсові на солонцюватих ґрунтах </a:t>
          </a:r>
          <a:endParaRPr lang="uk-UA" sz="1800" kern="1200" dirty="0"/>
        </a:p>
      </dsp:txBody>
      <dsp:txXfrm>
        <a:off x="6811228" y="3975509"/>
        <a:ext cx="1754689" cy="877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B166D-0A30-4D13-BB10-3E3301C21A0B}">
      <dsp:nvSpPr>
        <dsp:cNvPr id="0" name=""/>
        <dsp:cNvSpPr/>
      </dsp:nvSpPr>
      <dsp:spPr>
        <a:xfrm>
          <a:off x="3606255" y="2908579"/>
          <a:ext cx="1757833" cy="10380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технологічні  властивості  мінеральних  добрив</a:t>
          </a:r>
          <a:endParaRPr lang="uk-UA" sz="1600" kern="1200" dirty="0"/>
        </a:p>
      </dsp:txBody>
      <dsp:txXfrm>
        <a:off x="3863684" y="3060603"/>
        <a:ext cx="1242975" cy="734038"/>
      </dsp:txXfrm>
    </dsp:sp>
    <dsp:sp modelId="{B0E621DB-4703-4FA0-860B-DDE6BD9A3F7F}">
      <dsp:nvSpPr>
        <dsp:cNvPr id="0" name=""/>
        <dsp:cNvSpPr/>
      </dsp:nvSpPr>
      <dsp:spPr>
        <a:xfrm rot="16200000">
          <a:off x="4039168" y="1796392"/>
          <a:ext cx="892008" cy="591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/>
        </a:p>
      </dsp:txBody>
      <dsp:txXfrm>
        <a:off x="4127942" y="2003532"/>
        <a:ext cx="714460" cy="355096"/>
      </dsp:txXfrm>
    </dsp:sp>
    <dsp:sp modelId="{382EE997-FEF1-4BAD-A355-20FF12F5B591}">
      <dsp:nvSpPr>
        <dsp:cNvPr id="0" name=""/>
        <dsp:cNvSpPr/>
      </dsp:nvSpPr>
      <dsp:spPr>
        <a:xfrm>
          <a:off x="3875937" y="7072"/>
          <a:ext cx="1218470" cy="12184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густина  </a:t>
          </a:r>
          <a:endParaRPr lang="uk-UA" sz="1600" kern="1200" dirty="0"/>
        </a:p>
      </dsp:txBody>
      <dsp:txXfrm>
        <a:off x="4054378" y="185513"/>
        <a:ext cx="861588" cy="861588"/>
      </dsp:txXfrm>
    </dsp:sp>
    <dsp:sp modelId="{AD01D48B-025F-4A37-A04F-BF9C95F8EE01}">
      <dsp:nvSpPr>
        <dsp:cNvPr id="0" name=""/>
        <dsp:cNvSpPr/>
      </dsp:nvSpPr>
      <dsp:spPr>
        <a:xfrm rot="18163636">
          <a:off x="4792503" y="1983328"/>
          <a:ext cx="861375" cy="591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"/>
            <a:satOff val="-1688"/>
            <a:lumOff val="-27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/>
        </a:p>
      </dsp:txBody>
      <dsp:txXfrm>
        <a:off x="4833282" y="2176375"/>
        <a:ext cx="683827" cy="355096"/>
      </dsp:txXfrm>
    </dsp:sp>
    <dsp:sp modelId="{EB59C017-EABB-4D5D-AD2D-71DDAA16D3D4}">
      <dsp:nvSpPr>
        <dsp:cNvPr id="0" name=""/>
        <dsp:cNvSpPr/>
      </dsp:nvSpPr>
      <dsp:spPr>
        <a:xfrm>
          <a:off x="5395848" y="453359"/>
          <a:ext cx="1218470" cy="1218470"/>
        </a:xfrm>
        <a:prstGeom prst="ellipse">
          <a:avLst/>
        </a:prstGeom>
        <a:solidFill>
          <a:schemeClr val="accent3">
            <a:hueOff val="1125026"/>
            <a:satOff val="-1688"/>
            <a:lumOff val="-27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розміри гранул</a:t>
          </a:r>
          <a:endParaRPr lang="uk-UA" sz="1600" kern="1200" dirty="0"/>
        </a:p>
      </dsp:txBody>
      <dsp:txXfrm>
        <a:off x="5574289" y="631800"/>
        <a:ext cx="861588" cy="861588"/>
      </dsp:txXfrm>
    </dsp:sp>
    <dsp:sp modelId="{667D866D-B5EE-44EE-96A9-B05ECF074E50}">
      <dsp:nvSpPr>
        <dsp:cNvPr id="0" name=""/>
        <dsp:cNvSpPr/>
      </dsp:nvSpPr>
      <dsp:spPr>
        <a:xfrm rot="20127273">
          <a:off x="5433733" y="2524518"/>
          <a:ext cx="761998" cy="591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/>
        </a:p>
      </dsp:txBody>
      <dsp:txXfrm>
        <a:off x="5441755" y="2679762"/>
        <a:ext cx="584450" cy="355096"/>
      </dsp:txXfrm>
    </dsp:sp>
    <dsp:sp modelId="{B9697FF8-9F5F-4285-8E8C-49DEAF3F9855}">
      <dsp:nvSpPr>
        <dsp:cNvPr id="0" name=""/>
        <dsp:cNvSpPr/>
      </dsp:nvSpPr>
      <dsp:spPr>
        <a:xfrm>
          <a:off x="6433198" y="1650525"/>
          <a:ext cx="1218470" cy="1218470"/>
        </a:xfrm>
        <a:prstGeom prst="ellipse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сипкість</a:t>
          </a:r>
          <a:endParaRPr lang="uk-UA" sz="1600" kern="1200" dirty="0"/>
        </a:p>
      </dsp:txBody>
      <dsp:txXfrm>
        <a:off x="6611639" y="1828966"/>
        <a:ext cx="861588" cy="861588"/>
      </dsp:txXfrm>
    </dsp:sp>
    <dsp:sp modelId="{9F28DD9A-D1F7-458A-B06C-613FF0117B26}">
      <dsp:nvSpPr>
        <dsp:cNvPr id="0" name=""/>
        <dsp:cNvSpPr/>
      </dsp:nvSpPr>
      <dsp:spPr>
        <a:xfrm rot="490909">
          <a:off x="5566499" y="3327458"/>
          <a:ext cx="560292" cy="591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375079"/>
            <a:satOff val="-5064"/>
            <a:lumOff val="-8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/>
        </a:p>
      </dsp:txBody>
      <dsp:txXfrm>
        <a:off x="5567354" y="3433863"/>
        <a:ext cx="392204" cy="355096"/>
      </dsp:txXfrm>
    </dsp:sp>
    <dsp:sp modelId="{B36038C7-5551-48AF-9C4A-83C8005BE51D}">
      <dsp:nvSpPr>
        <dsp:cNvPr id="0" name=""/>
        <dsp:cNvSpPr/>
      </dsp:nvSpPr>
      <dsp:spPr>
        <a:xfrm>
          <a:off x="6365764" y="3218479"/>
          <a:ext cx="1804214" cy="1218470"/>
        </a:xfrm>
        <a:prstGeom prst="ellipse">
          <a:avLst/>
        </a:prstGeom>
        <a:solidFill>
          <a:schemeClr val="accent3">
            <a:hueOff val="3375079"/>
            <a:satOff val="-5064"/>
            <a:lumOff val="-82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розсіюваність</a:t>
          </a:r>
          <a:endParaRPr lang="uk-UA" sz="1600" kern="1200" dirty="0"/>
        </a:p>
      </dsp:txBody>
      <dsp:txXfrm>
        <a:off x="6629985" y="3396920"/>
        <a:ext cx="1275772" cy="861588"/>
      </dsp:txXfrm>
    </dsp:sp>
    <dsp:sp modelId="{9C4EEFB9-2A4F-4609-99B0-4C843D6FC1B9}">
      <dsp:nvSpPr>
        <dsp:cNvPr id="0" name=""/>
        <dsp:cNvSpPr/>
      </dsp:nvSpPr>
      <dsp:spPr>
        <a:xfrm rot="2454545">
          <a:off x="5122183" y="4004868"/>
          <a:ext cx="741338" cy="591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/>
        </a:p>
      </dsp:txBody>
      <dsp:txXfrm>
        <a:off x="5143866" y="4065099"/>
        <a:ext cx="563790" cy="355096"/>
      </dsp:txXfrm>
    </dsp:sp>
    <dsp:sp modelId="{F6C9E9EB-3DC0-4536-9A80-9ABFAEDF6910}">
      <dsp:nvSpPr>
        <dsp:cNvPr id="0" name=""/>
        <dsp:cNvSpPr/>
      </dsp:nvSpPr>
      <dsp:spPr>
        <a:xfrm>
          <a:off x="5623305" y="4659407"/>
          <a:ext cx="1973033" cy="1218470"/>
        </a:xfrm>
        <a:prstGeom prst="ellipse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залежуваність</a:t>
          </a:r>
          <a:endParaRPr lang="uk-UA" sz="1600" kern="1200" dirty="0"/>
        </a:p>
      </dsp:txBody>
      <dsp:txXfrm>
        <a:off x="5912249" y="4837848"/>
        <a:ext cx="1395145" cy="861588"/>
      </dsp:txXfrm>
    </dsp:sp>
    <dsp:sp modelId="{6BDE0E86-C874-4F69-9412-242CECE26FE3}">
      <dsp:nvSpPr>
        <dsp:cNvPr id="0" name=""/>
        <dsp:cNvSpPr/>
      </dsp:nvSpPr>
      <dsp:spPr>
        <a:xfrm rot="4418182">
          <a:off x="4422083" y="4416245"/>
          <a:ext cx="880525" cy="591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/>
        </a:p>
      </dsp:txBody>
      <dsp:txXfrm>
        <a:off x="4485846" y="4449433"/>
        <a:ext cx="702977" cy="355096"/>
      </dsp:txXfrm>
    </dsp:sp>
    <dsp:sp modelId="{3BBCF72D-639A-4952-8ED2-B7022E08E27B}">
      <dsp:nvSpPr>
        <dsp:cNvPr id="0" name=""/>
        <dsp:cNvSpPr/>
      </dsp:nvSpPr>
      <dsp:spPr>
        <a:xfrm>
          <a:off x="4542260" y="5515824"/>
          <a:ext cx="1469902" cy="1218470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гігроскопічність</a:t>
          </a:r>
          <a:endParaRPr lang="uk-UA" sz="1600" kern="1200" dirty="0"/>
        </a:p>
      </dsp:txBody>
      <dsp:txXfrm>
        <a:off x="4757522" y="5694265"/>
        <a:ext cx="1039378" cy="861588"/>
      </dsp:txXfrm>
    </dsp:sp>
    <dsp:sp modelId="{5BE4A503-AF55-42AB-B0A6-540F5DB6D0F6}">
      <dsp:nvSpPr>
        <dsp:cNvPr id="0" name=""/>
        <dsp:cNvSpPr/>
      </dsp:nvSpPr>
      <dsp:spPr>
        <a:xfrm rot="6381818">
          <a:off x="3664639" y="4419832"/>
          <a:ext cx="884610" cy="591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/>
        </a:p>
      </dsp:txBody>
      <dsp:txXfrm rot="10800000">
        <a:off x="3778424" y="4453020"/>
        <a:ext cx="707062" cy="355096"/>
      </dsp:txXfrm>
    </dsp:sp>
    <dsp:sp modelId="{82FC4C92-4836-4BCC-9FCD-B6CA933C0F0B}">
      <dsp:nvSpPr>
        <dsp:cNvPr id="0" name=""/>
        <dsp:cNvSpPr/>
      </dsp:nvSpPr>
      <dsp:spPr>
        <a:xfrm>
          <a:off x="3083898" y="5515824"/>
          <a:ext cx="1218470" cy="1218470"/>
        </a:xfrm>
        <a:prstGeom prst="ellipse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вологість</a:t>
          </a:r>
          <a:endParaRPr lang="uk-UA" sz="1600" kern="1200" dirty="0"/>
        </a:p>
      </dsp:txBody>
      <dsp:txXfrm>
        <a:off x="3262339" y="5694265"/>
        <a:ext cx="861588" cy="861588"/>
      </dsp:txXfrm>
    </dsp:sp>
    <dsp:sp modelId="{3DE80F61-EE28-455F-AC65-1512497AB75A}">
      <dsp:nvSpPr>
        <dsp:cNvPr id="0" name=""/>
        <dsp:cNvSpPr/>
      </dsp:nvSpPr>
      <dsp:spPr>
        <a:xfrm rot="8345455">
          <a:off x="3113820" y="4001349"/>
          <a:ext cx="735466" cy="591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7875184"/>
            <a:satOff val="-11816"/>
            <a:lumOff val="-1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/>
        </a:p>
      </dsp:txBody>
      <dsp:txXfrm rot="10800000">
        <a:off x="3269685" y="4061580"/>
        <a:ext cx="557918" cy="355096"/>
      </dsp:txXfrm>
    </dsp:sp>
    <dsp:sp modelId="{05210701-ABE7-4105-80A3-3A7583A5AF83}">
      <dsp:nvSpPr>
        <dsp:cNvPr id="0" name=""/>
        <dsp:cNvSpPr/>
      </dsp:nvSpPr>
      <dsp:spPr>
        <a:xfrm>
          <a:off x="1329221" y="4659407"/>
          <a:ext cx="2062603" cy="1218470"/>
        </a:xfrm>
        <a:prstGeom prst="ellipse">
          <a:avLst/>
        </a:prstGeom>
        <a:solidFill>
          <a:schemeClr val="accent3">
            <a:hueOff val="7875184"/>
            <a:satOff val="-11816"/>
            <a:lumOff val="-192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коефіцієнт  тертя-ковзання  по  різних  матеріалах</a:t>
          </a:r>
          <a:endParaRPr lang="uk-UA" sz="1600" kern="1200" dirty="0"/>
        </a:p>
      </dsp:txBody>
      <dsp:txXfrm>
        <a:off x="1631282" y="4837848"/>
        <a:ext cx="1458481" cy="861588"/>
      </dsp:txXfrm>
    </dsp:sp>
    <dsp:sp modelId="{4EBE183F-1F9C-470B-8199-F4E1A5FA0389}">
      <dsp:nvSpPr>
        <dsp:cNvPr id="0" name=""/>
        <dsp:cNvSpPr/>
      </dsp:nvSpPr>
      <dsp:spPr>
        <a:xfrm rot="10309091">
          <a:off x="2796745" y="3331795"/>
          <a:ext cx="593589" cy="591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/>
        </a:p>
      </dsp:txBody>
      <dsp:txXfrm rot="10800000">
        <a:off x="2973389" y="3437527"/>
        <a:ext cx="416041" cy="355096"/>
      </dsp:txXfrm>
    </dsp:sp>
    <dsp:sp modelId="{ECD70814-86AC-4654-BB7D-201F18A0141F}">
      <dsp:nvSpPr>
        <dsp:cNvPr id="0" name=""/>
        <dsp:cNvSpPr/>
      </dsp:nvSpPr>
      <dsp:spPr>
        <a:xfrm>
          <a:off x="866516" y="3218479"/>
          <a:ext cx="1671912" cy="1218470"/>
        </a:xfrm>
        <a:prstGeom prst="ellipse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критична  швидкість</a:t>
          </a:r>
          <a:endParaRPr lang="uk-UA" sz="1600" kern="1200" dirty="0"/>
        </a:p>
      </dsp:txBody>
      <dsp:txXfrm>
        <a:off x="1111362" y="3396920"/>
        <a:ext cx="1182220" cy="861588"/>
      </dsp:txXfrm>
    </dsp:sp>
    <dsp:sp modelId="{15F02455-7D89-4115-A7DC-2DDA48302F14}">
      <dsp:nvSpPr>
        <dsp:cNvPr id="0" name=""/>
        <dsp:cNvSpPr/>
      </dsp:nvSpPr>
      <dsp:spPr>
        <a:xfrm rot="12272727">
          <a:off x="2774612" y="2524518"/>
          <a:ext cx="761998" cy="591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0125237"/>
            <a:satOff val="-15192"/>
            <a:lumOff val="-24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/>
        </a:p>
      </dsp:txBody>
      <dsp:txXfrm rot="10800000">
        <a:off x="2944138" y="2679762"/>
        <a:ext cx="584450" cy="355096"/>
      </dsp:txXfrm>
    </dsp:sp>
    <dsp:sp modelId="{94946CE4-4F1C-41C0-A187-92C7EF8C4DAA}">
      <dsp:nvSpPr>
        <dsp:cNvPr id="0" name=""/>
        <dsp:cNvSpPr/>
      </dsp:nvSpPr>
      <dsp:spPr>
        <a:xfrm>
          <a:off x="1318675" y="1650525"/>
          <a:ext cx="1218470" cy="1218470"/>
        </a:xfrm>
        <a:prstGeom prst="ellipse">
          <a:avLst/>
        </a:prstGeom>
        <a:solidFill>
          <a:schemeClr val="accent3">
            <a:hueOff val="10125237"/>
            <a:satOff val="-15192"/>
            <a:lumOff val="-2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липкість</a:t>
          </a:r>
          <a:endParaRPr lang="uk-UA" sz="1600" kern="1200" dirty="0"/>
        </a:p>
      </dsp:txBody>
      <dsp:txXfrm>
        <a:off x="1497116" y="1828966"/>
        <a:ext cx="861588" cy="861588"/>
      </dsp:txXfrm>
    </dsp:sp>
    <dsp:sp modelId="{F34EAB34-61D8-4D41-A8FA-C3E260DEC569}">
      <dsp:nvSpPr>
        <dsp:cNvPr id="0" name=""/>
        <dsp:cNvSpPr/>
      </dsp:nvSpPr>
      <dsp:spPr>
        <a:xfrm rot="14236364">
          <a:off x="3316465" y="1983328"/>
          <a:ext cx="861375" cy="591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/>
        </a:p>
      </dsp:txBody>
      <dsp:txXfrm rot="10800000">
        <a:off x="3453234" y="2176375"/>
        <a:ext cx="683827" cy="355096"/>
      </dsp:txXfrm>
    </dsp:sp>
    <dsp:sp modelId="{D11F3FDF-4E7E-45D9-AB1F-E5DA32964316}">
      <dsp:nvSpPr>
        <dsp:cNvPr id="0" name=""/>
        <dsp:cNvSpPr/>
      </dsp:nvSpPr>
      <dsp:spPr>
        <a:xfrm>
          <a:off x="2356025" y="453359"/>
          <a:ext cx="1218470" cy="1218470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опір зсуву і розриву</a:t>
          </a:r>
          <a:endParaRPr lang="uk-UA" sz="1600" kern="1200" dirty="0"/>
        </a:p>
      </dsp:txBody>
      <dsp:txXfrm>
        <a:off x="2534466" y="631800"/>
        <a:ext cx="861588" cy="8615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480B9-4BA2-45D5-B590-1D4D1E91C9CC}">
      <dsp:nvSpPr>
        <dsp:cNvPr id="0" name=""/>
        <dsp:cNvSpPr/>
      </dsp:nvSpPr>
      <dsp:spPr>
        <a:xfrm>
          <a:off x="4428492" y="952326"/>
          <a:ext cx="2302469" cy="399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801"/>
              </a:lnTo>
              <a:lnTo>
                <a:pt x="2302469" y="199801"/>
              </a:lnTo>
              <a:lnTo>
                <a:pt x="2302469" y="39960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D2755-4760-4DBD-8F5A-ADD8B097B2FD}">
      <dsp:nvSpPr>
        <dsp:cNvPr id="0" name=""/>
        <dsp:cNvSpPr/>
      </dsp:nvSpPr>
      <dsp:spPr>
        <a:xfrm>
          <a:off x="4382772" y="952326"/>
          <a:ext cx="91440" cy="3996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960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1AD97-2D2F-44B1-94FC-D5979DD4DFEA}">
      <dsp:nvSpPr>
        <dsp:cNvPr id="0" name=""/>
        <dsp:cNvSpPr/>
      </dsp:nvSpPr>
      <dsp:spPr>
        <a:xfrm>
          <a:off x="2126022" y="952326"/>
          <a:ext cx="2302469" cy="399602"/>
        </a:xfrm>
        <a:custGeom>
          <a:avLst/>
          <a:gdLst/>
          <a:ahLst/>
          <a:cxnLst/>
          <a:rect l="0" t="0" r="0" b="0"/>
          <a:pathLst>
            <a:path>
              <a:moveTo>
                <a:pt x="2302469" y="0"/>
              </a:moveTo>
              <a:lnTo>
                <a:pt x="2302469" y="199801"/>
              </a:lnTo>
              <a:lnTo>
                <a:pt x="0" y="199801"/>
              </a:lnTo>
              <a:lnTo>
                <a:pt x="0" y="39960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1306AC-EC3E-4672-9D90-AE3531E7444A}">
      <dsp:nvSpPr>
        <dsp:cNvPr id="0" name=""/>
        <dsp:cNvSpPr/>
      </dsp:nvSpPr>
      <dsp:spPr>
        <a:xfrm>
          <a:off x="2684133" y="893"/>
          <a:ext cx="3488717" cy="951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Способи</a:t>
          </a:r>
          <a:r>
            <a:rPr lang="ru-RU" sz="2200" kern="1200" dirty="0" smtClean="0"/>
            <a:t> і </a:t>
          </a:r>
          <a:r>
            <a:rPr lang="ru-RU" sz="2200" kern="1200" dirty="0" err="1" smtClean="0"/>
            <a:t>технології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внесення</a:t>
          </a:r>
          <a:r>
            <a:rPr lang="ru-RU" sz="2200" kern="1200" dirty="0" smtClean="0"/>
            <a:t> добрив у </a:t>
          </a:r>
          <a:r>
            <a:rPr lang="ru-RU" sz="2200" kern="1200" dirty="0" err="1" smtClean="0"/>
            <a:t>ґрунт</a:t>
          </a:r>
          <a:endParaRPr lang="uk-UA" sz="2200" kern="1200" dirty="0"/>
        </a:p>
      </dsp:txBody>
      <dsp:txXfrm>
        <a:off x="2684133" y="893"/>
        <a:ext cx="3488717" cy="951433"/>
      </dsp:txXfrm>
    </dsp:sp>
    <dsp:sp modelId="{51CCD305-51A0-4327-8DB5-BF8B6F66E536}">
      <dsp:nvSpPr>
        <dsp:cNvPr id="0" name=""/>
        <dsp:cNvSpPr/>
      </dsp:nvSpPr>
      <dsp:spPr>
        <a:xfrm>
          <a:off x="1174588" y="1351929"/>
          <a:ext cx="1902867" cy="9514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Передпосівний  спосіб</a:t>
          </a:r>
          <a:endParaRPr lang="uk-UA" sz="2200" kern="1200" dirty="0"/>
        </a:p>
      </dsp:txBody>
      <dsp:txXfrm>
        <a:off x="1174588" y="1351929"/>
        <a:ext cx="1902867" cy="951433"/>
      </dsp:txXfrm>
    </dsp:sp>
    <dsp:sp modelId="{78D6BA77-7155-4AF9-80D0-B7477E4CAD7A}">
      <dsp:nvSpPr>
        <dsp:cNvPr id="0" name=""/>
        <dsp:cNvSpPr/>
      </dsp:nvSpPr>
      <dsp:spPr>
        <a:xfrm>
          <a:off x="3477058" y="1351929"/>
          <a:ext cx="1902867" cy="9514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Припосівний  спосіб </a:t>
          </a:r>
          <a:endParaRPr lang="uk-UA" sz="2200" kern="1200" dirty="0"/>
        </a:p>
      </dsp:txBody>
      <dsp:txXfrm>
        <a:off x="3477058" y="1351929"/>
        <a:ext cx="1902867" cy="951433"/>
      </dsp:txXfrm>
    </dsp:sp>
    <dsp:sp modelId="{8C026897-53B4-4871-B4AC-0B0D9FE757D9}">
      <dsp:nvSpPr>
        <dsp:cNvPr id="0" name=""/>
        <dsp:cNvSpPr/>
      </dsp:nvSpPr>
      <dsp:spPr>
        <a:xfrm>
          <a:off x="5779528" y="1351929"/>
          <a:ext cx="1902867" cy="9514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Післяпосівний  спосіб (Підживлення)</a:t>
          </a:r>
          <a:endParaRPr lang="uk-UA" sz="2200" kern="1200" dirty="0"/>
        </a:p>
      </dsp:txBody>
      <dsp:txXfrm>
        <a:off x="5779528" y="1351929"/>
        <a:ext cx="1902867" cy="9514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4F463-73D8-4EAC-85F0-4B7F7D51E46F}">
      <dsp:nvSpPr>
        <dsp:cNvPr id="0" name=""/>
        <dsp:cNvSpPr/>
      </dsp:nvSpPr>
      <dsp:spPr>
        <a:xfrm>
          <a:off x="4428492" y="952326"/>
          <a:ext cx="2302469" cy="399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801"/>
              </a:lnTo>
              <a:lnTo>
                <a:pt x="2302469" y="199801"/>
              </a:lnTo>
              <a:lnTo>
                <a:pt x="2302469" y="39960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D2755-4760-4DBD-8F5A-ADD8B097B2FD}">
      <dsp:nvSpPr>
        <dsp:cNvPr id="0" name=""/>
        <dsp:cNvSpPr/>
      </dsp:nvSpPr>
      <dsp:spPr>
        <a:xfrm>
          <a:off x="4382772" y="952326"/>
          <a:ext cx="91440" cy="3996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960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1AD97-2D2F-44B1-94FC-D5979DD4DFEA}">
      <dsp:nvSpPr>
        <dsp:cNvPr id="0" name=""/>
        <dsp:cNvSpPr/>
      </dsp:nvSpPr>
      <dsp:spPr>
        <a:xfrm>
          <a:off x="2126022" y="952326"/>
          <a:ext cx="2302469" cy="399602"/>
        </a:xfrm>
        <a:custGeom>
          <a:avLst/>
          <a:gdLst/>
          <a:ahLst/>
          <a:cxnLst/>
          <a:rect l="0" t="0" r="0" b="0"/>
          <a:pathLst>
            <a:path>
              <a:moveTo>
                <a:pt x="2302469" y="0"/>
              </a:moveTo>
              <a:lnTo>
                <a:pt x="2302469" y="199801"/>
              </a:lnTo>
              <a:lnTo>
                <a:pt x="0" y="199801"/>
              </a:lnTo>
              <a:lnTo>
                <a:pt x="0" y="39960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1306AC-EC3E-4672-9D90-AE3531E7444A}">
      <dsp:nvSpPr>
        <dsp:cNvPr id="0" name=""/>
        <dsp:cNvSpPr/>
      </dsp:nvSpPr>
      <dsp:spPr>
        <a:xfrm>
          <a:off x="2684133" y="893"/>
          <a:ext cx="3488717" cy="951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Технологічні комплекси</a:t>
          </a:r>
          <a:endParaRPr lang="uk-UA" sz="1700" kern="1200" dirty="0"/>
        </a:p>
      </dsp:txBody>
      <dsp:txXfrm>
        <a:off x="2684133" y="893"/>
        <a:ext cx="3488717" cy="951433"/>
      </dsp:txXfrm>
    </dsp:sp>
    <dsp:sp modelId="{51CCD305-51A0-4327-8DB5-BF8B6F66E536}">
      <dsp:nvSpPr>
        <dsp:cNvPr id="0" name=""/>
        <dsp:cNvSpPr/>
      </dsp:nvSpPr>
      <dsp:spPr>
        <a:xfrm>
          <a:off x="1174588" y="1351929"/>
          <a:ext cx="1902867" cy="9514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err="1" smtClean="0"/>
            <a:t>прямоструминна</a:t>
          </a:r>
          <a:r>
            <a:rPr lang="uk-UA" sz="1700" kern="1200" dirty="0" smtClean="0"/>
            <a:t> технологія</a:t>
          </a:r>
          <a:endParaRPr lang="uk-UA" sz="1700" kern="1200" dirty="0"/>
        </a:p>
      </dsp:txBody>
      <dsp:txXfrm>
        <a:off x="1174588" y="1351929"/>
        <a:ext cx="1902867" cy="951433"/>
      </dsp:txXfrm>
    </dsp:sp>
    <dsp:sp modelId="{78D6BA77-7155-4AF9-80D0-B7477E4CAD7A}">
      <dsp:nvSpPr>
        <dsp:cNvPr id="0" name=""/>
        <dsp:cNvSpPr/>
      </dsp:nvSpPr>
      <dsp:spPr>
        <a:xfrm>
          <a:off x="3477058" y="1351929"/>
          <a:ext cx="1902867" cy="9514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перевантажувальна  технологія</a:t>
          </a:r>
          <a:endParaRPr lang="uk-UA" sz="1700" kern="1200" dirty="0"/>
        </a:p>
      </dsp:txBody>
      <dsp:txXfrm>
        <a:off x="3477058" y="1351929"/>
        <a:ext cx="1902867" cy="951433"/>
      </dsp:txXfrm>
    </dsp:sp>
    <dsp:sp modelId="{35717EC5-8592-4F6E-AB41-40C9596C2EE6}">
      <dsp:nvSpPr>
        <dsp:cNvPr id="0" name=""/>
        <dsp:cNvSpPr/>
      </dsp:nvSpPr>
      <dsp:spPr>
        <a:xfrm>
          <a:off x="5779528" y="1351929"/>
          <a:ext cx="1902867" cy="9514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перевалочна технологія </a:t>
          </a:r>
        </a:p>
      </dsp:txBody>
      <dsp:txXfrm>
        <a:off x="5779528" y="1351929"/>
        <a:ext cx="1902867" cy="951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AF80-DAC5-43C7-9945-DAC995154ADD}" type="datetimeFigureOut">
              <a:rPr lang="uk-UA" smtClean="0"/>
              <a:pPr/>
              <a:t>16.06.2021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5160-7B11-4940-9A2B-B5B910C2B1C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136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AF80-DAC5-43C7-9945-DAC995154ADD}" type="datetimeFigureOut">
              <a:rPr lang="uk-UA" smtClean="0"/>
              <a:pPr/>
              <a:t>16.06.2021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5160-7B11-4940-9A2B-B5B910C2B1C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503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AF80-DAC5-43C7-9945-DAC995154ADD}" type="datetimeFigureOut">
              <a:rPr lang="uk-UA" smtClean="0"/>
              <a:pPr/>
              <a:t>16.06.2021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5160-7B11-4940-9A2B-B5B910C2B1C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222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AF80-DAC5-43C7-9945-DAC995154ADD}" type="datetimeFigureOut">
              <a:rPr lang="uk-UA" smtClean="0"/>
              <a:pPr/>
              <a:t>16.06.2021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5160-7B11-4940-9A2B-B5B910C2B1C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506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AF80-DAC5-43C7-9945-DAC995154ADD}" type="datetimeFigureOut">
              <a:rPr lang="uk-UA" smtClean="0"/>
              <a:pPr/>
              <a:t>16.06.2021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5160-7B11-4940-9A2B-B5B910C2B1C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372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AF80-DAC5-43C7-9945-DAC995154ADD}" type="datetimeFigureOut">
              <a:rPr lang="uk-UA" smtClean="0"/>
              <a:pPr/>
              <a:t>16.06.2021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5160-7B11-4940-9A2B-B5B910C2B1C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170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AF80-DAC5-43C7-9945-DAC995154ADD}" type="datetimeFigureOut">
              <a:rPr lang="uk-UA" smtClean="0"/>
              <a:pPr/>
              <a:t>16.06.2021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5160-7B11-4940-9A2B-B5B910C2B1C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4790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AF80-DAC5-43C7-9945-DAC995154ADD}" type="datetimeFigureOut">
              <a:rPr lang="uk-UA" smtClean="0"/>
              <a:pPr/>
              <a:t>16.06.2021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5160-7B11-4940-9A2B-B5B910C2B1C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55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AF80-DAC5-43C7-9945-DAC995154ADD}" type="datetimeFigureOut">
              <a:rPr lang="uk-UA" smtClean="0"/>
              <a:pPr/>
              <a:t>16.06.2021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5160-7B11-4940-9A2B-B5B910C2B1C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17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AF80-DAC5-43C7-9945-DAC995154ADD}" type="datetimeFigureOut">
              <a:rPr lang="uk-UA" smtClean="0"/>
              <a:pPr/>
              <a:t>16.06.2021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5160-7B11-4940-9A2B-B5B910C2B1C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4205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AF80-DAC5-43C7-9945-DAC995154ADD}" type="datetimeFigureOut">
              <a:rPr lang="uk-UA" smtClean="0"/>
              <a:pPr/>
              <a:t>16.06.2021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5160-7B11-4940-9A2B-B5B910C2B1C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5346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AF80-DAC5-43C7-9945-DAC995154ADD}" type="datetimeFigureOut">
              <a:rPr lang="uk-UA" smtClean="0"/>
              <a:pPr/>
              <a:t>16.06.2021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85160-7B11-4940-9A2B-B5B910C2B1C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041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Тема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Технології та засоби для внесення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добрив.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43608" y="689073"/>
            <a:ext cx="7772400" cy="1362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Міністерство освіти </a:t>
            </a:r>
            <a:r>
              <a:rPr lang="uk-UA" sz="67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і</a:t>
            </a: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науки України</a:t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Вінницький національний аграрний університет</a:t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2" descr="D:\Документи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92" y="284409"/>
            <a:ext cx="1268760" cy="1268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3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err="1" smtClean="0"/>
              <a:t>Злежуваність</a:t>
            </a:r>
            <a:r>
              <a:rPr lang="uk-UA" dirty="0" smtClean="0"/>
              <a:t> — зв’язування частинок між собою в процесі зберігання, тобто  властивість  добрив  утворювати  суцільну  масу  різної  щільності.  Сильно </a:t>
            </a:r>
            <a:r>
              <a:rPr lang="uk-UA" dirty="0" err="1" smtClean="0"/>
              <a:t>злежувані</a:t>
            </a:r>
            <a:r>
              <a:rPr lang="uk-UA" dirty="0" smtClean="0"/>
              <a:t>  добрива  промисловість  випускає  у  гранульованому  вигляді  чи  з добавками різних речовин. Перед внесенням у ґрунт злежані добрива подрібнюють у подрібнювачах і просіюють крізь решето з отворами 3...5 мм. </a:t>
            </a:r>
          </a:p>
          <a:p>
            <a:pPr algn="just"/>
            <a:r>
              <a:rPr lang="uk-UA" b="1" dirty="0" smtClean="0"/>
              <a:t>Гігроскопічність</a:t>
            </a:r>
            <a:r>
              <a:rPr lang="uk-UA" dirty="0" smtClean="0"/>
              <a:t> —  властивість  добрив  поглинати  вологу з  повітрям. Вона оцінюється  за  дванадцятибальною  системою.  Чим  вищий  бал,  тим  вища  гігроскопічність.  </a:t>
            </a:r>
            <a:r>
              <a:rPr lang="uk-UA" b="1" dirty="0" smtClean="0"/>
              <a:t>Вологість  добрив (відносна) </a:t>
            </a:r>
            <a:r>
              <a:rPr lang="uk-UA" dirty="0" smtClean="0"/>
              <a:t>—  відношення  маси  вологи,  що  є  в  добривах, до маси самого добрива, виражене у відсотках. </a:t>
            </a:r>
          </a:p>
          <a:p>
            <a:pPr algn="just"/>
            <a:r>
              <a:rPr lang="uk-UA" b="1" dirty="0" smtClean="0"/>
              <a:t>Коефіцієнт тертя-ковзання добрив </a:t>
            </a:r>
            <a:r>
              <a:rPr lang="uk-UA" dirty="0" smtClean="0"/>
              <a:t>об сталь — становить від 0,47 (хлорид калію) до 0,6 (аміачна селітра), об дерево — 0,5…0,58 (суперфосфат), об пластмасові матеріали — 0,42…0,5. Із зростанням соломистості коефіцієнт тертя гною збільшується, а з підвищенням вологості й питомого тиску — зменшується. Середнє значення коефіцієнта тертя гною по металевих поверхнях дорівнює 0,85...1,0. </a:t>
            </a:r>
          </a:p>
          <a:p>
            <a:pPr algn="just"/>
            <a:r>
              <a:rPr lang="uk-UA" b="1" dirty="0" smtClean="0"/>
              <a:t>Критична  швидкість  добрив  </a:t>
            </a:r>
            <a:r>
              <a:rPr lang="uk-UA" dirty="0" smtClean="0"/>
              <a:t>залежить  від  розміру  їхніх  частинок  і  становить 3,7…11,3 м/с. Добрива мають невелику парусність. Наприклад, коефіцієнт парусності крупного суперфосфату 0,07, мілкого до 0,73. </a:t>
            </a:r>
          </a:p>
          <a:p>
            <a:pPr algn="just"/>
            <a:r>
              <a:rPr lang="uk-UA" b="1" dirty="0" smtClean="0"/>
              <a:t>Липкість  добрив  </a:t>
            </a:r>
            <a:r>
              <a:rPr lang="uk-UA" dirty="0" smtClean="0"/>
              <a:t>залежить  від  їх  густини,  вологості  й  наявності  гумусних частин.  Зі  збільшенням  густини  і  вмісту  гумусних  частин  липкість  гумусу зростає. Найбільша липкість добрив проявляється при вологості 80...84 %. </a:t>
            </a:r>
          </a:p>
          <a:p>
            <a:pPr algn="just"/>
            <a:r>
              <a:rPr lang="uk-UA" b="1" dirty="0" smtClean="0"/>
              <a:t>Опір зсуву і розриву </a:t>
            </a:r>
            <a:r>
              <a:rPr lang="uk-UA" dirty="0" smtClean="0"/>
              <a:t>значною мірою залежить від питомого тиску і соломистості. Так, зі збільшенням питомого тиску від 2 до 10 </a:t>
            </a:r>
            <a:r>
              <a:rPr lang="uk-UA" dirty="0" err="1" smtClean="0"/>
              <a:t>кПа</a:t>
            </a:r>
            <a:r>
              <a:rPr lang="uk-UA" dirty="0" smtClean="0"/>
              <a:t> питомий опір зсуву збільшується  на 4,5…10 %,  а  збільшення  соломистості  на 10…50 %  призводить до зростання питомого опору розриву від 7,3 до 10 </a:t>
            </a:r>
            <a:r>
              <a:rPr lang="uk-UA" dirty="0" err="1" smtClean="0"/>
              <a:t>кПа</a:t>
            </a:r>
            <a:r>
              <a:rPr lang="uk-UA" dirty="0" smtClean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65898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9" t="28333" r="6406" b="21667"/>
          <a:stretch/>
        </p:blipFill>
        <p:spPr bwMode="auto">
          <a:xfrm>
            <a:off x="117698" y="119720"/>
            <a:ext cx="7406630" cy="401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6" t="38833" r="6562" b="35000"/>
          <a:stretch/>
        </p:blipFill>
        <p:spPr bwMode="auto">
          <a:xfrm>
            <a:off x="114300" y="4166220"/>
            <a:ext cx="8943975" cy="253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82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784976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Агротехнічні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вимоги</a:t>
            </a:r>
            <a:r>
              <a:rPr lang="ru-RU" sz="2000" b="1" dirty="0" smtClean="0"/>
              <a:t> до машин для </a:t>
            </a:r>
            <a:r>
              <a:rPr lang="ru-RU" sz="2000" b="1" dirty="0" err="1" smtClean="0"/>
              <a:t>підготовки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внесення</a:t>
            </a:r>
            <a:r>
              <a:rPr lang="ru-RU" sz="2000" b="1" dirty="0" smtClean="0"/>
              <a:t> добрив </a:t>
            </a:r>
          </a:p>
          <a:p>
            <a:pPr marL="342900" indent="-342900" algn="just">
              <a:buAutoNum type="arabicPeriod"/>
            </a:pPr>
            <a:r>
              <a:rPr lang="ru-RU" dirty="0" err="1" smtClean="0"/>
              <a:t>Добрива</a:t>
            </a:r>
            <a:r>
              <a:rPr lang="ru-RU" dirty="0" smtClean="0"/>
              <a:t>,  </a:t>
            </a:r>
            <a:r>
              <a:rPr lang="ru-RU" dirty="0" err="1" smtClean="0"/>
              <a:t>що</a:t>
            </a:r>
            <a:r>
              <a:rPr lang="ru-RU" dirty="0" smtClean="0"/>
              <a:t>  </a:t>
            </a:r>
            <a:r>
              <a:rPr lang="ru-RU" dirty="0" err="1" smtClean="0"/>
              <a:t>злежалися</a:t>
            </a:r>
            <a:r>
              <a:rPr lang="ru-RU" dirty="0" smtClean="0"/>
              <a:t>,  перед 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 </a:t>
            </a:r>
            <a:r>
              <a:rPr lang="ru-RU" dirty="0" err="1" smtClean="0"/>
              <a:t>потрібно</a:t>
            </a:r>
            <a:r>
              <a:rPr lang="ru-RU" dirty="0" smtClean="0"/>
              <a:t>  </a:t>
            </a:r>
            <a:r>
              <a:rPr lang="ru-RU" dirty="0" err="1" smtClean="0"/>
              <a:t>подрібнити</a:t>
            </a:r>
            <a:r>
              <a:rPr lang="ru-RU" dirty="0" smtClean="0"/>
              <a:t>  і  </a:t>
            </a:r>
            <a:r>
              <a:rPr lang="ru-RU" dirty="0" err="1" smtClean="0"/>
              <a:t>просіяти</a:t>
            </a:r>
            <a:r>
              <a:rPr lang="ru-RU" dirty="0" smtClean="0"/>
              <a:t>. </a:t>
            </a:r>
            <a:r>
              <a:rPr lang="ru-RU" dirty="0" err="1" smtClean="0"/>
              <a:t>Розмір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подрібнення</a:t>
            </a:r>
            <a:r>
              <a:rPr lang="ru-RU" dirty="0" smtClean="0"/>
              <a:t> становить не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5 мм, </a:t>
            </a:r>
            <a:r>
              <a:rPr lang="ru-RU" dirty="0" err="1" smtClean="0"/>
              <a:t>вміст</a:t>
            </a:r>
            <a:r>
              <a:rPr lang="ru-RU" dirty="0" smtClean="0"/>
              <a:t>  </a:t>
            </a:r>
            <a:r>
              <a:rPr lang="ru-RU" dirty="0" err="1" smtClean="0"/>
              <a:t>частинок</a:t>
            </a:r>
            <a:r>
              <a:rPr lang="ru-RU" dirty="0" smtClean="0"/>
              <a:t> </a:t>
            </a:r>
            <a:r>
              <a:rPr lang="ru-RU" dirty="0" err="1" smtClean="0"/>
              <a:t>менш</a:t>
            </a:r>
            <a:r>
              <a:rPr lang="ru-RU" dirty="0" smtClean="0"/>
              <a:t> як 1 мм </a:t>
            </a:r>
            <a:r>
              <a:rPr lang="ru-RU" dirty="0" err="1" smtClean="0"/>
              <a:t>допускається</a:t>
            </a:r>
            <a:r>
              <a:rPr lang="ru-RU" dirty="0" smtClean="0"/>
              <a:t> до 6 %.  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У  </a:t>
            </a:r>
            <a:r>
              <a:rPr lang="ru-RU" dirty="0" err="1" smtClean="0"/>
              <a:t>процесі</a:t>
            </a:r>
            <a:r>
              <a:rPr lang="ru-RU" dirty="0" smtClean="0"/>
              <a:t>  </a:t>
            </a:r>
            <a:r>
              <a:rPr lang="ru-RU" dirty="0" err="1" smtClean="0"/>
              <a:t>затарювання</a:t>
            </a:r>
            <a:r>
              <a:rPr lang="ru-RU" dirty="0" smtClean="0"/>
              <a:t>  </a:t>
            </a:r>
            <a:r>
              <a:rPr lang="ru-RU" dirty="0" err="1" smtClean="0"/>
              <a:t>втрати</a:t>
            </a:r>
            <a:r>
              <a:rPr lang="ru-RU" dirty="0" smtClean="0"/>
              <a:t>  добрив  з  </a:t>
            </a:r>
            <a:r>
              <a:rPr lang="ru-RU" dirty="0" err="1" smtClean="0"/>
              <a:t>паперовою</a:t>
            </a:r>
            <a:r>
              <a:rPr lang="ru-RU" dirty="0" smtClean="0"/>
              <a:t>  </a:t>
            </a:r>
            <a:r>
              <a:rPr lang="ru-RU" dirty="0" err="1" smtClean="0"/>
              <a:t>мішкотарою</a:t>
            </a:r>
            <a:r>
              <a:rPr lang="ru-RU" dirty="0" smtClean="0"/>
              <a:t>  не 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перевищувати</a:t>
            </a:r>
            <a:r>
              <a:rPr lang="ru-RU" dirty="0" smtClean="0"/>
              <a:t> 1 %,  а  з  </a:t>
            </a:r>
            <a:r>
              <a:rPr lang="ru-RU" dirty="0" err="1" smtClean="0"/>
              <a:t>поліетиленовою</a:t>
            </a:r>
            <a:r>
              <a:rPr lang="ru-RU" dirty="0" smtClean="0"/>
              <a:t> — 0,5 %.  У  </a:t>
            </a:r>
            <a:r>
              <a:rPr lang="ru-RU" dirty="0" err="1" smtClean="0"/>
              <a:t>подрібнених</a:t>
            </a:r>
            <a:r>
              <a:rPr lang="ru-RU" dirty="0" smtClean="0"/>
              <a:t>  </a:t>
            </a:r>
            <a:r>
              <a:rPr lang="ru-RU" dirty="0" err="1" smtClean="0"/>
              <a:t>добривах</a:t>
            </a:r>
            <a:r>
              <a:rPr lang="ru-RU" dirty="0" smtClean="0"/>
              <a:t> </a:t>
            </a:r>
            <a:r>
              <a:rPr lang="ru-RU" dirty="0" err="1" smtClean="0"/>
              <a:t>вміст</a:t>
            </a:r>
            <a:r>
              <a:rPr lang="ru-RU" dirty="0" smtClean="0"/>
              <a:t> </a:t>
            </a:r>
            <a:r>
              <a:rPr lang="ru-RU" dirty="0" err="1" smtClean="0"/>
              <a:t>лоскутів</a:t>
            </a:r>
            <a:r>
              <a:rPr lang="ru-RU" dirty="0" smtClean="0"/>
              <a:t> </a:t>
            </a:r>
            <a:r>
              <a:rPr lang="ru-RU" dirty="0" err="1" smtClean="0"/>
              <a:t>мішкотари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бути не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3 % </a:t>
            </a:r>
            <a:r>
              <a:rPr lang="ru-RU" dirty="0" err="1" smtClean="0"/>
              <a:t>маси</a:t>
            </a:r>
            <a:r>
              <a:rPr lang="ru-RU" dirty="0" smtClean="0"/>
              <a:t> </a:t>
            </a:r>
            <a:r>
              <a:rPr lang="ru-RU" dirty="0" err="1" smtClean="0"/>
              <a:t>паперових</a:t>
            </a:r>
            <a:r>
              <a:rPr lang="ru-RU" dirty="0" smtClean="0"/>
              <a:t> і 0,08 %  </a:t>
            </a:r>
            <a:r>
              <a:rPr lang="ru-RU" dirty="0" err="1" smtClean="0"/>
              <a:t>маси</a:t>
            </a:r>
            <a:r>
              <a:rPr lang="ru-RU" dirty="0" smtClean="0"/>
              <a:t> </a:t>
            </a:r>
            <a:r>
              <a:rPr lang="ru-RU" dirty="0" err="1" smtClean="0"/>
              <a:t>поліетиленових</a:t>
            </a:r>
            <a:r>
              <a:rPr lang="ru-RU" dirty="0" smtClean="0"/>
              <a:t> </a:t>
            </a:r>
            <a:r>
              <a:rPr lang="ru-RU" dirty="0" err="1" smtClean="0"/>
              <a:t>мішків</a:t>
            </a:r>
            <a:r>
              <a:rPr lang="ru-RU" dirty="0" smtClean="0"/>
              <a:t>.  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При </a:t>
            </a:r>
            <a:r>
              <a:rPr lang="ru-RU" dirty="0" err="1" smtClean="0"/>
              <a:t>змішуванні</a:t>
            </a:r>
            <a:r>
              <a:rPr lang="ru-RU" dirty="0" smtClean="0"/>
              <a:t> добрив </a:t>
            </a:r>
            <a:r>
              <a:rPr lang="ru-RU" dirty="0" err="1" smtClean="0"/>
              <a:t>вологість</a:t>
            </a:r>
            <a:r>
              <a:rPr lang="ru-RU" dirty="0" smtClean="0"/>
              <a:t> </a:t>
            </a:r>
            <a:r>
              <a:rPr lang="ru-RU" dirty="0" err="1" smtClean="0"/>
              <a:t>компонентів</a:t>
            </a:r>
            <a:r>
              <a:rPr lang="ru-RU" dirty="0" smtClean="0"/>
              <a:t> не повинна </a:t>
            </a:r>
            <a:r>
              <a:rPr lang="ru-RU" dirty="0" err="1" smtClean="0"/>
              <a:t>відрізнятися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стандартної</a:t>
            </a:r>
            <a:r>
              <a:rPr lang="ru-RU" dirty="0" smtClean="0"/>
              <a:t>  </a:t>
            </a:r>
            <a:r>
              <a:rPr lang="ru-RU" dirty="0" err="1" smtClean="0"/>
              <a:t>більш</a:t>
            </a:r>
            <a:r>
              <a:rPr lang="ru-RU" dirty="0" smtClean="0"/>
              <a:t>  як  на 25 %.  </a:t>
            </a:r>
            <a:r>
              <a:rPr lang="ru-RU" dirty="0" err="1" smtClean="0"/>
              <a:t>Відхилення</a:t>
            </a:r>
            <a:r>
              <a:rPr lang="ru-RU" dirty="0" smtClean="0"/>
              <a:t>  </a:t>
            </a:r>
            <a:r>
              <a:rPr lang="ru-RU" dirty="0" err="1" smtClean="0"/>
              <a:t>від</a:t>
            </a:r>
            <a:r>
              <a:rPr lang="ru-RU" dirty="0" smtClean="0"/>
              <a:t>  </a:t>
            </a:r>
            <a:r>
              <a:rPr lang="ru-RU" dirty="0" err="1" smtClean="0"/>
              <a:t>заданого</a:t>
            </a:r>
            <a:r>
              <a:rPr lang="ru-RU" dirty="0" smtClean="0"/>
              <a:t>  </a:t>
            </a:r>
            <a:r>
              <a:rPr lang="ru-RU" dirty="0" err="1" smtClean="0"/>
              <a:t>співвідношення</a:t>
            </a:r>
            <a:r>
              <a:rPr lang="ru-RU" dirty="0" smtClean="0"/>
              <a:t>  </a:t>
            </a:r>
            <a:r>
              <a:rPr lang="ru-RU" dirty="0" err="1" smtClean="0"/>
              <a:t>поживних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у </a:t>
            </a:r>
            <a:r>
              <a:rPr lang="ru-RU" dirty="0" err="1" smtClean="0"/>
              <a:t>тукосумішах</a:t>
            </a:r>
            <a:r>
              <a:rPr lang="ru-RU" dirty="0" smtClean="0"/>
              <a:t> </a:t>
            </a:r>
            <a:r>
              <a:rPr lang="ru-RU" dirty="0" err="1" smtClean="0"/>
              <a:t>допускається</a:t>
            </a:r>
            <a:r>
              <a:rPr lang="ru-RU" dirty="0" smtClean="0"/>
              <a:t> не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± 5 %, а </a:t>
            </a:r>
            <a:r>
              <a:rPr lang="ru-RU" dirty="0" err="1" smtClean="0"/>
              <a:t>неоднорідність</a:t>
            </a:r>
            <a:r>
              <a:rPr lang="ru-RU" dirty="0" smtClean="0"/>
              <a:t> </a:t>
            </a:r>
            <a:r>
              <a:rPr lang="ru-RU" dirty="0" err="1" smtClean="0"/>
              <a:t>суміші</a:t>
            </a:r>
            <a:r>
              <a:rPr lang="ru-RU" dirty="0" smtClean="0"/>
              <a:t> — не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± 10 %. 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До </a:t>
            </a:r>
            <a:r>
              <a:rPr lang="ru-RU" dirty="0" err="1" smtClean="0"/>
              <a:t>внесення</a:t>
            </a:r>
            <a:r>
              <a:rPr lang="ru-RU" dirty="0" smtClean="0"/>
              <a:t> </a:t>
            </a:r>
            <a:r>
              <a:rPr lang="ru-RU" dirty="0" err="1" smtClean="0"/>
              <a:t>органічних</a:t>
            </a:r>
            <a:r>
              <a:rPr lang="ru-RU" dirty="0" smtClean="0"/>
              <a:t> добрив </a:t>
            </a:r>
            <a:r>
              <a:rPr lang="ru-RU" dirty="0" err="1" smtClean="0"/>
              <a:t>ставляться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агротехнічні</a:t>
            </a:r>
            <a:r>
              <a:rPr lang="ru-RU" dirty="0" smtClean="0"/>
              <a:t> </a:t>
            </a:r>
            <a:r>
              <a:rPr lang="ru-RU" dirty="0" err="1" smtClean="0"/>
              <a:t>вимоги</a:t>
            </a:r>
            <a:r>
              <a:rPr lang="ru-RU" dirty="0" smtClean="0"/>
              <a:t>: </a:t>
            </a:r>
            <a:r>
              <a:rPr lang="ru-RU" dirty="0" err="1" smtClean="0"/>
              <a:t>розкидані</a:t>
            </a:r>
            <a:r>
              <a:rPr lang="ru-RU" dirty="0" smtClean="0"/>
              <a:t> </a:t>
            </a:r>
            <a:r>
              <a:rPr lang="ru-RU" dirty="0" err="1" smtClean="0"/>
              <a:t>добрива</a:t>
            </a:r>
            <a:r>
              <a:rPr lang="ru-RU" dirty="0" smtClean="0"/>
              <a:t> </a:t>
            </a:r>
            <a:r>
              <a:rPr lang="ru-RU" dirty="0" err="1" smtClean="0"/>
              <a:t>негайно</a:t>
            </a:r>
            <a:r>
              <a:rPr lang="ru-RU" dirty="0" smtClean="0"/>
              <a:t> </a:t>
            </a:r>
            <a:r>
              <a:rPr lang="ru-RU" dirty="0" err="1" smtClean="0"/>
              <a:t>загортають</a:t>
            </a:r>
            <a:r>
              <a:rPr lang="ru-RU" dirty="0" smtClean="0"/>
              <a:t> у </a:t>
            </a:r>
            <a:r>
              <a:rPr lang="ru-RU" dirty="0" err="1" smtClean="0"/>
              <a:t>ґрунт</a:t>
            </a:r>
            <a:r>
              <a:rPr lang="ru-RU" dirty="0" smtClean="0"/>
              <a:t>; </a:t>
            </a:r>
            <a:r>
              <a:rPr lang="ru-RU" dirty="0" err="1" smtClean="0"/>
              <a:t>дотримуються</a:t>
            </a:r>
            <a:r>
              <a:rPr lang="ru-RU" dirty="0" smtClean="0"/>
              <a:t> </a:t>
            </a:r>
            <a:r>
              <a:rPr lang="ru-RU" dirty="0" err="1" smtClean="0"/>
              <a:t>заданої</a:t>
            </a:r>
            <a:r>
              <a:rPr lang="ru-RU" dirty="0" smtClean="0"/>
              <a:t> </a:t>
            </a:r>
            <a:r>
              <a:rPr lang="ru-RU" dirty="0" err="1" smtClean="0"/>
              <a:t>дози</a:t>
            </a:r>
            <a:r>
              <a:rPr lang="ru-RU" dirty="0" smtClean="0"/>
              <a:t> </a:t>
            </a:r>
            <a:r>
              <a:rPr lang="ru-RU" dirty="0" err="1" smtClean="0"/>
              <a:t>внесення</a:t>
            </a:r>
            <a:r>
              <a:rPr lang="ru-RU" dirty="0" smtClean="0"/>
              <a:t> добрив і </a:t>
            </a:r>
            <a:r>
              <a:rPr lang="ru-RU" dirty="0" err="1" smtClean="0"/>
              <a:t>рівномірності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розподілу</a:t>
            </a:r>
            <a:r>
              <a:rPr lang="ru-RU" dirty="0" smtClean="0"/>
              <a:t> по </a:t>
            </a:r>
            <a:r>
              <a:rPr lang="ru-RU" dirty="0" err="1" smtClean="0"/>
              <a:t>поверхні</a:t>
            </a:r>
            <a:r>
              <a:rPr lang="ru-RU" dirty="0" smtClean="0"/>
              <a:t> поля. </a:t>
            </a:r>
            <a:r>
              <a:rPr lang="ru-RU" dirty="0" err="1" smtClean="0"/>
              <a:t>Нерівномірність</a:t>
            </a:r>
            <a:r>
              <a:rPr lang="ru-RU" dirty="0" smtClean="0"/>
              <a:t> </a:t>
            </a:r>
            <a:r>
              <a:rPr lang="ru-RU" dirty="0" err="1" smtClean="0"/>
              <a:t>розподілу</a:t>
            </a:r>
            <a:r>
              <a:rPr lang="ru-RU" dirty="0" smtClean="0"/>
              <a:t> по </a:t>
            </a:r>
            <a:r>
              <a:rPr lang="ru-RU" dirty="0" err="1" smtClean="0"/>
              <a:t>ширині</a:t>
            </a:r>
            <a:r>
              <a:rPr lang="ru-RU" dirty="0" smtClean="0"/>
              <a:t> </a:t>
            </a:r>
            <a:r>
              <a:rPr lang="ru-RU" dirty="0" err="1" smtClean="0"/>
              <a:t>розкидання</a:t>
            </a:r>
            <a:r>
              <a:rPr lang="ru-RU" dirty="0" smtClean="0"/>
              <a:t> </a:t>
            </a:r>
            <a:r>
              <a:rPr lang="ru-RU" dirty="0" err="1" smtClean="0"/>
              <a:t>допускається</a:t>
            </a:r>
            <a:r>
              <a:rPr lang="ru-RU" dirty="0" smtClean="0"/>
              <a:t> в межах 0...25 %, у </a:t>
            </a:r>
            <a:r>
              <a:rPr lang="ru-RU" dirty="0" err="1" smtClean="0"/>
              <a:t>напрямку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 — 0...10 %.  </a:t>
            </a:r>
            <a:r>
              <a:rPr lang="ru-RU" dirty="0" err="1" smtClean="0"/>
              <a:t>Відхилення</a:t>
            </a:r>
            <a:r>
              <a:rPr lang="ru-RU" dirty="0" smtClean="0"/>
              <a:t>  </a:t>
            </a:r>
            <a:r>
              <a:rPr lang="ru-RU" dirty="0" err="1" smtClean="0"/>
              <a:t>фактичної</a:t>
            </a:r>
            <a:r>
              <a:rPr lang="ru-RU" dirty="0" smtClean="0"/>
              <a:t>  </a:t>
            </a:r>
            <a:r>
              <a:rPr lang="ru-RU" dirty="0" err="1" smtClean="0"/>
              <a:t>дози</a:t>
            </a:r>
            <a:r>
              <a:rPr lang="ru-RU" dirty="0" smtClean="0"/>
              <a:t>  </a:t>
            </a:r>
            <a:r>
              <a:rPr lang="ru-RU" dirty="0" err="1" smtClean="0"/>
              <a:t>від</a:t>
            </a:r>
            <a:r>
              <a:rPr lang="ru-RU" dirty="0" smtClean="0"/>
              <a:t>  </a:t>
            </a:r>
            <a:r>
              <a:rPr lang="ru-RU" dirty="0" err="1" smtClean="0"/>
              <a:t>заданої</a:t>
            </a:r>
            <a:r>
              <a:rPr lang="ru-RU" dirty="0" smtClean="0"/>
              <a:t>  </a:t>
            </a:r>
            <a:r>
              <a:rPr lang="ru-RU" dirty="0" err="1" smtClean="0"/>
              <a:t>має</a:t>
            </a:r>
            <a:r>
              <a:rPr lang="ru-RU" dirty="0" smtClean="0"/>
              <a:t>  бути  не  </a:t>
            </a:r>
            <a:r>
              <a:rPr lang="ru-RU" dirty="0" err="1" smtClean="0"/>
              <a:t>більш</a:t>
            </a:r>
            <a:r>
              <a:rPr lang="ru-RU" dirty="0" smtClean="0"/>
              <a:t> як 5 %. </a:t>
            </a:r>
          </a:p>
          <a:p>
            <a:pPr marL="342900" indent="-342900" algn="just">
              <a:buAutoNum type="arabicPeriod"/>
            </a:pPr>
            <a:r>
              <a:rPr lang="uk-UA" dirty="0" smtClean="0"/>
              <a:t>Глибина  загортання  органічних  добрив  становить 15…25 см,  причому  на піщаних ґрунтах їх заорюють глибше, що залежить від кліматичних умов.  </a:t>
            </a:r>
          </a:p>
          <a:p>
            <a:pPr marL="342900" indent="-342900" algn="just">
              <a:buAutoNum type="arabicPeriod"/>
            </a:pPr>
            <a:r>
              <a:rPr lang="uk-UA" dirty="0" smtClean="0"/>
              <a:t>Використання  свіжого  гною  і  наявність  в  органічних  добривах  сторонніх предметів  не  допускається.  Машини  мають  забезпечувати  внесення  добрив  і їх сумішей 5…60 т/га. Для внесення органічних добрив робочі органи машин мають забезпечувати швидке регулювання норми висіву, вони не повинні забиватись і залипати. </a:t>
            </a:r>
          </a:p>
        </p:txBody>
      </p:sp>
    </p:spTree>
    <p:extLst>
      <p:ext uri="{BB962C8B-B14F-4D97-AF65-F5344CB8AC3E}">
        <p14:creationId xmlns:p14="http://schemas.microsoft.com/office/powerpoint/2010/main" val="3461452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4624"/>
            <a:ext cx="87849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uk-UA" dirty="0" smtClean="0"/>
              <a:t>При  поверхневому  внесенні  мінеральних  добрив  відцентровими  розкидачами нерівномірність розподілу по всій площі поля не повинна перевищувати 25 %. Відхилення фактичної дози внесення добрив від заданої ±10 %.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dirty="0" smtClean="0"/>
              <a:t>Розриви  між  суміжними  проходами  розкидачів  не  допускаються.  Перекриття  у  стикових  міжряддях  має  бути  не  більш  як 5 %  ширини  захвату агрегату. 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dirty="0" smtClean="0"/>
              <a:t>При  внесенні  у  ґрунт  мінеральних  добрив  глибина  стрічкового внесення  основних  доз  мінеральних  добрив  до  сівби  становить, см:  під  зернові  культури  на  суглинкових  дерново-опідзолених  ґрунтах 8…10 ;  на піщаних і супіщаних ґрунтах 10…12; на різних ґрунтах посушливої степової зони 12…15;  під  кукурудзу  і  цукрові  буряки 12…15;  під  бобові  і  соняшник 10…12.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err="1" smtClean="0"/>
              <a:t>Основне</a:t>
            </a:r>
            <a:r>
              <a:rPr lang="ru-RU" dirty="0" smtClean="0"/>
              <a:t> </a:t>
            </a:r>
            <a:r>
              <a:rPr lang="ru-RU" dirty="0" err="1" smtClean="0"/>
              <a:t>добриво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вноситься </a:t>
            </a:r>
            <a:r>
              <a:rPr lang="ru-RU" dirty="0" err="1" smtClean="0"/>
              <a:t>одночасно</a:t>
            </a:r>
            <a:r>
              <a:rPr lang="ru-RU" dirty="0" smtClean="0"/>
              <a:t> з </a:t>
            </a:r>
            <a:r>
              <a:rPr lang="ru-RU" dirty="0" err="1" smtClean="0"/>
              <a:t>сівбою</a:t>
            </a:r>
            <a:r>
              <a:rPr lang="ru-RU" dirty="0" smtClean="0"/>
              <a:t> </a:t>
            </a:r>
            <a:r>
              <a:rPr lang="ru-RU" dirty="0" err="1" smtClean="0"/>
              <a:t>зернових</a:t>
            </a:r>
            <a:r>
              <a:rPr lang="ru-RU" dirty="0" smtClean="0"/>
              <a:t>, </a:t>
            </a:r>
            <a:r>
              <a:rPr lang="ru-RU" dirty="0" err="1" smtClean="0"/>
              <a:t>доцільно</a:t>
            </a:r>
            <a:r>
              <a:rPr lang="ru-RU" dirty="0" smtClean="0"/>
              <a:t> </a:t>
            </a:r>
            <a:r>
              <a:rPr lang="ru-RU" dirty="0" err="1" smtClean="0"/>
              <a:t>розміщувати</a:t>
            </a:r>
            <a:r>
              <a:rPr lang="ru-RU" dirty="0" smtClean="0"/>
              <a:t> на 3…4 см </a:t>
            </a:r>
            <a:r>
              <a:rPr lang="ru-RU" dirty="0" err="1" smtClean="0"/>
              <a:t>нижче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глибини</a:t>
            </a:r>
            <a:r>
              <a:rPr lang="ru-RU" dirty="0" smtClean="0"/>
              <a:t> </a:t>
            </a:r>
            <a:r>
              <a:rPr lang="ru-RU" dirty="0" err="1" smtClean="0"/>
              <a:t>загортання</a:t>
            </a:r>
            <a:r>
              <a:rPr lang="ru-RU" dirty="0" smtClean="0"/>
              <a:t> </a:t>
            </a:r>
            <a:r>
              <a:rPr lang="ru-RU" dirty="0" err="1" smtClean="0"/>
              <a:t>насіння</a:t>
            </a:r>
            <a:r>
              <a:rPr lang="ru-RU" dirty="0" smtClean="0"/>
              <a:t>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err="1" smtClean="0"/>
              <a:t>Підкореневе</a:t>
            </a:r>
            <a:r>
              <a:rPr lang="ru-RU" dirty="0" smtClean="0"/>
              <a:t>  </a:t>
            </a:r>
            <a:r>
              <a:rPr lang="ru-RU" dirty="0" err="1" smtClean="0"/>
              <a:t>підживлення</a:t>
            </a:r>
            <a:r>
              <a:rPr lang="ru-RU" dirty="0" smtClean="0"/>
              <a:t>  </a:t>
            </a:r>
            <a:r>
              <a:rPr lang="ru-RU" dirty="0" err="1" smtClean="0"/>
              <a:t>озимих</a:t>
            </a:r>
            <a:r>
              <a:rPr lang="ru-RU" dirty="0" smtClean="0"/>
              <a:t>  культур  </a:t>
            </a:r>
            <a:r>
              <a:rPr lang="ru-RU" dirty="0" err="1" smtClean="0"/>
              <a:t>виконують</a:t>
            </a:r>
            <a:r>
              <a:rPr lang="ru-RU" dirty="0" smtClean="0"/>
              <a:t>  у  поперечному  </a:t>
            </a:r>
            <a:r>
              <a:rPr lang="ru-RU" dirty="0" err="1" smtClean="0"/>
              <a:t>напрямку</a:t>
            </a:r>
            <a:r>
              <a:rPr lang="ru-RU" dirty="0" smtClean="0"/>
              <a:t>  до  </a:t>
            </a:r>
            <a:r>
              <a:rPr lang="ru-RU" dirty="0" err="1" smtClean="0"/>
              <a:t>засіяних</a:t>
            </a:r>
            <a:r>
              <a:rPr lang="ru-RU" dirty="0" smtClean="0"/>
              <a:t>  </a:t>
            </a:r>
            <a:r>
              <a:rPr lang="ru-RU" dirty="0" err="1" smtClean="0"/>
              <a:t>рядків</a:t>
            </a:r>
            <a:r>
              <a:rPr lang="ru-RU" dirty="0" smtClean="0"/>
              <a:t>  на  </a:t>
            </a:r>
            <a:r>
              <a:rPr lang="ru-RU" dirty="0" err="1" smtClean="0"/>
              <a:t>зниженій</a:t>
            </a:r>
            <a:r>
              <a:rPr lang="ru-RU" dirty="0" smtClean="0"/>
              <a:t>  </a:t>
            </a:r>
            <a:r>
              <a:rPr lang="ru-RU" dirty="0" err="1" smtClean="0"/>
              <a:t>швидкості</a:t>
            </a:r>
            <a:r>
              <a:rPr lang="ru-RU" dirty="0" smtClean="0"/>
              <a:t>,  </a:t>
            </a:r>
            <a:r>
              <a:rPr lang="ru-RU" dirty="0" err="1" smtClean="0"/>
              <a:t>щоб</a:t>
            </a:r>
            <a:r>
              <a:rPr lang="ru-RU" dirty="0" smtClean="0"/>
              <a:t>  </a:t>
            </a:r>
            <a:r>
              <a:rPr lang="ru-RU" dirty="0" err="1" smtClean="0"/>
              <a:t>зменшити</a:t>
            </a:r>
            <a:r>
              <a:rPr lang="ru-RU" dirty="0" smtClean="0"/>
              <a:t>  </a:t>
            </a:r>
            <a:r>
              <a:rPr lang="uk-UA" dirty="0" smtClean="0"/>
              <a:t>пошкодження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. При </a:t>
            </a:r>
            <a:r>
              <a:rPr lang="ru-RU" dirty="0" err="1" smtClean="0"/>
              <a:t>підживленні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</a:t>
            </a:r>
            <a:r>
              <a:rPr lang="ru-RU" dirty="0" err="1" smtClean="0"/>
              <a:t>добрива</a:t>
            </a:r>
            <a:r>
              <a:rPr lang="ru-RU" dirty="0" smtClean="0"/>
              <a:t> </a:t>
            </a:r>
            <a:r>
              <a:rPr lang="ru-RU" dirty="0" err="1" smtClean="0"/>
              <a:t>вносять</a:t>
            </a:r>
            <a:r>
              <a:rPr lang="ru-RU" dirty="0" smtClean="0"/>
              <a:t> у </a:t>
            </a:r>
            <a:r>
              <a:rPr lang="ru-RU" dirty="0" err="1" smtClean="0"/>
              <a:t>ґрунт</a:t>
            </a:r>
            <a:r>
              <a:rPr lang="ru-RU" dirty="0" smtClean="0"/>
              <a:t> на </a:t>
            </a:r>
            <a:r>
              <a:rPr lang="ru-RU" dirty="0" err="1" smtClean="0"/>
              <a:t>глибину</a:t>
            </a:r>
            <a:r>
              <a:rPr lang="ru-RU" dirty="0" smtClean="0"/>
              <a:t> 3…5 см </a:t>
            </a:r>
            <a:r>
              <a:rPr lang="ru-RU" dirty="0" err="1" smtClean="0"/>
              <a:t>стрічками</a:t>
            </a:r>
            <a:r>
              <a:rPr lang="ru-RU" dirty="0" smtClean="0"/>
              <a:t> з </a:t>
            </a:r>
            <a:r>
              <a:rPr lang="ru-RU" dirty="0" err="1" smtClean="0"/>
              <a:t>інтервалами</a:t>
            </a:r>
            <a:r>
              <a:rPr lang="ru-RU" dirty="0" smtClean="0"/>
              <a:t> 15 см.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err="1" smtClean="0"/>
              <a:t>Глибоке</a:t>
            </a:r>
            <a:r>
              <a:rPr lang="ru-RU" dirty="0" smtClean="0"/>
              <a:t> </a:t>
            </a:r>
            <a:r>
              <a:rPr lang="ru-RU" dirty="0" err="1" smtClean="0"/>
              <a:t>внесення</a:t>
            </a:r>
            <a:r>
              <a:rPr lang="ru-RU" dirty="0" smtClean="0"/>
              <a:t> добрив особливо </a:t>
            </a:r>
            <a:r>
              <a:rPr lang="ru-RU" dirty="0" err="1" smtClean="0"/>
              <a:t>ефективне</a:t>
            </a:r>
            <a:r>
              <a:rPr lang="ru-RU" dirty="0" smtClean="0"/>
              <a:t> в </a:t>
            </a:r>
            <a:r>
              <a:rPr lang="ru-RU" dirty="0" err="1" smtClean="0"/>
              <a:t>насадженнях</a:t>
            </a:r>
            <a:r>
              <a:rPr lang="ru-RU" dirty="0" smtClean="0"/>
              <a:t>, </a:t>
            </a:r>
            <a:r>
              <a:rPr lang="ru-RU" dirty="0" err="1" smtClean="0"/>
              <a:t>розміщених</a:t>
            </a:r>
            <a:r>
              <a:rPr lang="ru-RU" dirty="0" smtClean="0"/>
              <a:t>  на  </a:t>
            </a:r>
            <a:r>
              <a:rPr lang="ru-RU" dirty="0" err="1" smtClean="0"/>
              <a:t>схилах</a:t>
            </a:r>
            <a:r>
              <a:rPr lang="ru-RU" dirty="0" smtClean="0"/>
              <a:t>.  </a:t>
            </a:r>
            <a:r>
              <a:rPr lang="ru-RU" dirty="0" err="1" smtClean="0"/>
              <a:t>Починають</a:t>
            </a:r>
            <a:r>
              <a:rPr lang="ru-RU" dirty="0" smtClean="0"/>
              <a:t>  </a:t>
            </a:r>
            <a:r>
              <a:rPr lang="ru-RU" dirty="0" err="1" smtClean="0"/>
              <a:t>глибоке</a:t>
            </a:r>
            <a:r>
              <a:rPr lang="ru-RU" dirty="0" smtClean="0"/>
              <a:t>  </a:t>
            </a:r>
            <a:r>
              <a:rPr lang="ru-RU" dirty="0" err="1" smtClean="0"/>
              <a:t>внесення</a:t>
            </a:r>
            <a:r>
              <a:rPr lang="ru-RU" dirty="0" smtClean="0"/>
              <a:t>  добрив,  як  правило,  на  </a:t>
            </a:r>
            <a:r>
              <a:rPr lang="ru-RU" dirty="0" err="1" smtClean="0"/>
              <a:t>третій-четвертий</a:t>
            </a:r>
            <a:r>
              <a:rPr lang="ru-RU" dirty="0" smtClean="0"/>
              <a:t>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садіння</a:t>
            </a:r>
            <a:r>
              <a:rPr lang="ru-RU" dirty="0" smtClean="0"/>
              <a:t>, коли </a:t>
            </a:r>
            <a:r>
              <a:rPr lang="ru-RU" dirty="0" err="1" smtClean="0"/>
              <a:t>коренева</a:t>
            </a:r>
            <a:r>
              <a:rPr lang="ru-RU" dirty="0" smtClean="0"/>
              <a:t> система </a:t>
            </a:r>
            <a:r>
              <a:rPr lang="ru-RU" dirty="0" err="1" smtClean="0"/>
              <a:t>виходить</a:t>
            </a:r>
            <a:r>
              <a:rPr lang="ru-RU" dirty="0" smtClean="0"/>
              <a:t> за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посадкової</a:t>
            </a:r>
            <a:r>
              <a:rPr lang="ru-RU" dirty="0" smtClean="0"/>
              <a:t> </a:t>
            </a:r>
            <a:r>
              <a:rPr lang="ru-RU" dirty="0" err="1" smtClean="0"/>
              <a:t>щілини</a:t>
            </a:r>
            <a:r>
              <a:rPr lang="ru-RU" dirty="0" smtClean="0"/>
              <a:t>. Через 5 – 6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добрива</a:t>
            </a:r>
            <a:r>
              <a:rPr lang="ru-RU" dirty="0" smtClean="0"/>
              <a:t> </a:t>
            </a:r>
            <a:r>
              <a:rPr lang="ru-RU" dirty="0" err="1" smtClean="0"/>
              <a:t>вносять</a:t>
            </a:r>
            <a:r>
              <a:rPr lang="ru-RU" dirty="0" smtClean="0"/>
              <a:t> повторно, </a:t>
            </a:r>
            <a:r>
              <a:rPr lang="ru-RU" dirty="0" err="1" smtClean="0"/>
              <a:t>збільшуючи</a:t>
            </a:r>
            <a:r>
              <a:rPr lang="ru-RU" dirty="0" smtClean="0"/>
              <a:t> дозу в 4 – 5  </a:t>
            </a:r>
            <a:r>
              <a:rPr lang="ru-RU" dirty="0" err="1" smtClean="0"/>
              <a:t>разів</a:t>
            </a:r>
            <a:r>
              <a:rPr lang="ru-RU" dirty="0" smtClean="0"/>
              <a:t>  </a:t>
            </a:r>
            <a:r>
              <a:rPr lang="ru-RU" dirty="0" err="1" smtClean="0"/>
              <a:t>залежно</a:t>
            </a:r>
            <a:r>
              <a:rPr lang="ru-RU" dirty="0" smtClean="0"/>
              <a:t>  </a:t>
            </a:r>
            <a:r>
              <a:rPr lang="ru-RU" dirty="0" err="1" smtClean="0"/>
              <a:t>від</a:t>
            </a:r>
            <a:r>
              <a:rPr lang="ru-RU" dirty="0" smtClean="0"/>
              <a:t>  перерви  і  результату  </a:t>
            </a:r>
            <a:r>
              <a:rPr lang="ru-RU" dirty="0" err="1" smtClean="0"/>
              <a:t>аналізу</a:t>
            </a:r>
            <a:r>
              <a:rPr lang="ru-RU" dirty="0" smtClean="0"/>
              <a:t>  </a:t>
            </a:r>
            <a:r>
              <a:rPr lang="ru-RU" dirty="0" err="1" smtClean="0"/>
              <a:t>вмісту</a:t>
            </a:r>
            <a:r>
              <a:rPr lang="ru-RU" dirty="0" smtClean="0"/>
              <a:t>  </a:t>
            </a:r>
            <a:r>
              <a:rPr lang="ru-RU" dirty="0" err="1" smtClean="0"/>
              <a:t>рухомих</a:t>
            </a:r>
            <a:r>
              <a:rPr lang="ru-RU" dirty="0" smtClean="0"/>
              <a:t>  форм </a:t>
            </a:r>
            <a:r>
              <a:rPr lang="ru-RU" dirty="0" err="1" smtClean="0"/>
              <a:t>поживних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методом </a:t>
            </a:r>
            <a:r>
              <a:rPr lang="ru-RU" dirty="0" err="1" smtClean="0"/>
              <a:t>ґрунтової</a:t>
            </a:r>
            <a:r>
              <a:rPr lang="ru-RU" dirty="0" smtClean="0"/>
              <a:t> і </a:t>
            </a:r>
            <a:r>
              <a:rPr lang="ru-RU" dirty="0" err="1" smtClean="0"/>
              <a:t>рослинної</a:t>
            </a:r>
            <a:r>
              <a:rPr lang="ru-RU" dirty="0" smtClean="0"/>
              <a:t> </a:t>
            </a:r>
            <a:r>
              <a:rPr lang="ru-RU" dirty="0" err="1" smtClean="0"/>
              <a:t>діагностики</a:t>
            </a:r>
            <a:r>
              <a:rPr lang="ru-RU" dirty="0" smtClean="0"/>
              <a:t>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Час  </a:t>
            </a:r>
            <a:r>
              <a:rPr lang="ru-RU" dirty="0" err="1" smtClean="0"/>
              <a:t>між</a:t>
            </a:r>
            <a:r>
              <a:rPr lang="ru-RU" dirty="0" smtClean="0"/>
              <a:t>  </a:t>
            </a:r>
            <a:r>
              <a:rPr lang="ru-RU" dirty="0" err="1" smtClean="0"/>
              <a:t>внесенням</a:t>
            </a:r>
            <a:r>
              <a:rPr lang="ru-RU" dirty="0" smtClean="0"/>
              <a:t>  добрив  і  </a:t>
            </a:r>
            <a:r>
              <a:rPr lang="ru-RU" dirty="0" err="1" smtClean="0"/>
              <a:t>їх</a:t>
            </a:r>
            <a:r>
              <a:rPr lang="ru-RU" dirty="0" smtClean="0"/>
              <a:t>  </a:t>
            </a:r>
            <a:r>
              <a:rPr lang="ru-RU" dirty="0" err="1" smtClean="0"/>
              <a:t>загортанням</a:t>
            </a:r>
            <a:r>
              <a:rPr lang="ru-RU" dirty="0" smtClean="0"/>
              <a:t>  не  повинен  </a:t>
            </a:r>
            <a:r>
              <a:rPr lang="ru-RU" dirty="0" err="1" smtClean="0"/>
              <a:t>перевищувати</a:t>
            </a:r>
            <a:r>
              <a:rPr lang="ru-RU" dirty="0" smtClean="0"/>
              <a:t> 12 год для </a:t>
            </a:r>
            <a:r>
              <a:rPr lang="ru-RU" dirty="0" err="1" smtClean="0"/>
              <a:t>мінеральних</a:t>
            </a:r>
            <a:r>
              <a:rPr lang="ru-RU" dirty="0" smtClean="0"/>
              <a:t> і 2 год для </a:t>
            </a:r>
            <a:r>
              <a:rPr lang="ru-RU" dirty="0" err="1" smtClean="0"/>
              <a:t>органічних</a:t>
            </a:r>
            <a:r>
              <a:rPr lang="ru-RU" dirty="0" smtClean="0"/>
              <a:t> добрив.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36552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75446145"/>
              </p:ext>
            </p:extLst>
          </p:nvPr>
        </p:nvGraphicFramePr>
        <p:xfrm>
          <a:off x="107504" y="260648"/>
          <a:ext cx="8856984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70753383"/>
              </p:ext>
            </p:extLst>
          </p:nvPr>
        </p:nvGraphicFramePr>
        <p:xfrm>
          <a:off x="197760" y="3369312"/>
          <a:ext cx="8856984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407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Класифікація</a:t>
            </a:r>
            <a:r>
              <a:rPr lang="ru-RU" sz="2000" b="1" dirty="0" smtClean="0"/>
              <a:t> машин для </a:t>
            </a:r>
            <a:r>
              <a:rPr lang="ru-RU" sz="2000" b="1" dirty="0" err="1" smtClean="0"/>
              <a:t>підготовки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внесення</a:t>
            </a:r>
            <a:r>
              <a:rPr lang="ru-RU" sz="2000" b="1" dirty="0" smtClean="0"/>
              <a:t> добрив</a:t>
            </a:r>
          </a:p>
          <a:p>
            <a:pPr algn="just"/>
            <a:endParaRPr lang="ru-RU" dirty="0"/>
          </a:p>
          <a:p>
            <a:pPr algn="just"/>
            <a:r>
              <a:rPr lang="uk-UA" dirty="0" smtClean="0"/>
              <a:t>	Машини для внесення добрив класифікують за видом добрив, які вносять, способом внесення добрив, призначенням, способом агрегатування та кількістю виконуваних операцій. </a:t>
            </a:r>
          </a:p>
          <a:p>
            <a:pPr algn="just"/>
            <a:r>
              <a:rPr lang="uk-UA" dirty="0" smtClean="0"/>
              <a:t>	</a:t>
            </a:r>
            <a:r>
              <a:rPr lang="uk-UA" u="sng" dirty="0" smtClean="0"/>
              <a:t>За видом добрив</a:t>
            </a:r>
            <a:r>
              <a:rPr lang="uk-UA" dirty="0" smtClean="0"/>
              <a:t>, які вносять, розрізняють </a:t>
            </a:r>
            <a:r>
              <a:rPr lang="uk-UA" b="1" i="1" dirty="0" smtClean="0"/>
              <a:t>машини для внесення органічних і мінеральних добрив</a:t>
            </a:r>
            <a:r>
              <a:rPr lang="uk-UA" dirty="0" smtClean="0"/>
              <a:t>. Відповідно до способів внесення добрив машини поділяють на три групи:  </a:t>
            </a:r>
            <a:r>
              <a:rPr lang="uk-UA" b="1" i="1" dirty="0" smtClean="0"/>
              <a:t>розкидні машини для поверхневого внесення (розкидання) добрив </a:t>
            </a:r>
            <a:r>
              <a:rPr lang="uk-UA" dirty="0" smtClean="0"/>
              <a:t>— тукові сівалки і розкидачі; </a:t>
            </a:r>
            <a:r>
              <a:rPr lang="uk-UA" b="1" i="1" dirty="0" smtClean="0"/>
              <a:t>комбіновані сівалки і садильні машини для внесення добрив під час сівби</a:t>
            </a:r>
            <a:r>
              <a:rPr lang="uk-UA" dirty="0" smtClean="0"/>
              <a:t>; </a:t>
            </a:r>
            <a:r>
              <a:rPr lang="uk-UA" b="1" i="1" dirty="0" smtClean="0"/>
              <a:t>машини  для  сухого  і  рідкого  підживлення  рослин </a:t>
            </a:r>
            <a:r>
              <a:rPr lang="uk-UA" dirty="0" smtClean="0"/>
              <a:t>—  культиватори-рослинопідживлювачі тощо. </a:t>
            </a:r>
          </a:p>
          <a:p>
            <a:pPr algn="just"/>
            <a:r>
              <a:rPr lang="uk-UA" dirty="0" smtClean="0"/>
              <a:t>	</a:t>
            </a:r>
            <a:r>
              <a:rPr lang="uk-UA" i="1" u="sng" dirty="0" smtClean="0"/>
              <a:t>За призначенням машини поділяють на: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b="1" dirty="0" smtClean="0"/>
              <a:t>підготовки і внесення мінеральних добрив; 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b="1" dirty="0" smtClean="0"/>
              <a:t>внесення порошкоподібних добрив; 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b="1" dirty="0" smtClean="0"/>
              <a:t>приготування органічних добрив;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b="1" dirty="0" smtClean="0"/>
              <a:t>внесення у ґрунт органічних добрив; 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b="1" dirty="0" smtClean="0"/>
              <a:t>транспортування  і  внесення  рідких  комплексних  добрив (РКД)  і  рідкого аміаку. </a:t>
            </a:r>
          </a:p>
          <a:p>
            <a:pPr algn="just"/>
            <a:endParaRPr lang="uk-UA" u="sng" dirty="0" smtClean="0"/>
          </a:p>
          <a:p>
            <a:pPr algn="just"/>
            <a:r>
              <a:rPr lang="uk-UA" u="sng" dirty="0" smtClean="0"/>
              <a:t>За способом агрегатування машини </a:t>
            </a:r>
            <a:r>
              <a:rPr lang="uk-UA" dirty="0" smtClean="0"/>
              <a:t>поділяють на </a:t>
            </a:r>
            <a:r>
              <a:rPr lang="uk-UA" b="1" dirty="0" smtClean="0"/>
              <a:t>самохідні, причіпні, начіпні та </a:t>
            </a:r>
            <a:r>
              <a:rPr lang="uk-UA" b="1" dirty="0" err="1" smtClean="0"/>
              <a:t>напівначіпні</a:t>
            </a:r>
            <a:r>
              <a:rPr lang="uk-UA" dirty="0" smtClean="0"/>
              <a:t>.   </a:t>
            </a:r>
          </a:p>
          <a:p>
            <a:pPr algn="just"/>
            <a:endParaRPr lang="uk-UA" u="sng" dirty="0"/>
          </a:p>
          <a:p>
            <a:pPr algn="just"/>
            <a:r>
              <a:rPr lang="uk-UA" u="sng" dirty="0" smtClean="0"/>
              <a:t>За кількістю виконуваних операцій</a:t>
            </a:r>
            <a:r>
              <a:rPr lang="uk-UA" dirty="0" smtClean="0"/>
              <a:t> бувають </a:t>
            </a:r>
            <a:r>
              <a:rPr lang="uk-UA" b="1" dirty="0" smtClean="0"/>
              <a:t>машини для внесення добрив і комбіновані агрегати.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84858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820472" cy="511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5301208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Апарати</a:t>
            </a:r>
            <a:r>
              <a:rPr lang="ru-RU" b="1" dirty="0" smtClean="0"/>
              <a:t> для </a:t>
            </a:r>
            <a:r>
              <a:rPr lang="ru-RU" b="1" dirty="0" err="1" smtClean="0"/>
              <a:t>внесення</a:t>
            </a:r>
            <a:r>
              <a:rPr lang="ru-RU" b="1" dirty="0" smtClean="0"/>
              <a:t> добрив: </a:t>
            </a:r>
          </a:p>
          <a:p>
            <a:pPr algn="just"/>
            <a:r>
              <a:rPr lang="ru-RU" dirty="0" smtClean="0"/>
              <a:t>а —  </a:t>
            </a:r>
            <a:r>
              <a:rPr lang="ru-RU" dirty="0" err="1" smtClean="0"/>
              <a:t>котушково-штифтовий</a:t>
            </a:r>
            <a:r>
              <a:rPr lang="ru-RU" dirty="0" smtClean="0"/>
              <a:t>;  б —  </a:t>
            </a:r>
            <a:r>
              <a:rPr lang="ru-RU" dirty="0" err="1" smtClean="0"/>
              <a:t>тарілчасто-дисковий</a:t>
            </a:r>
            <a:r>
              <a:rPr lang="ru-RU" dirty="0" smtClean="0"/>
              <a:t>;  в —  </a:t>
            </a:r>
            <a:r>
              <a:rPr lang="ru-RU" dirty="0" err="1" smtClean="0"/>
              <a:t>тарілчасто-скребковий</a:t>
            </a:r>
            <a:r>
              <a:rPr lang="ru-RU" dirty="0" smtClean="0"/>
              <a:t>;  г —  диско-</a:t>
            </a:r>
            <a:r>
              <a:rPr lang="ru-RU" dirty="0" err="1" smtClean="0"/>
              <a:t>вий</a:t>
            </a:r>
            <a:r>
              <a:rPr lang="ru-RU" dirty="0" smtClean="0"/>
              <a:t>; д — </a:t>
            </a:r>
            <a:r>
              <a:rPr lang="ru-RU" dirty="0" err="1" smtClean="0"/>
              <a:t>конвеєрний</a:t>
            </a:r>
            <a:r>
              <a:rPr lang="ru-RU" dirty="0" smtClean="0"/>
              <a:t>; е — </a:t>
            </a:r>
            <a:r>
              <a:rPr lang="ru-RU" dirty="0" err="1" smtClean="0"/>
              <a:t>пневматичний</a:t>
            </a:r>
            <a:r>
              <a:rPr lang="ru-RU" dirty="0" smtClean="0"/>
              <a:t>; є — </a:t>
            </a:r>
            <a:r>
              <a:rPr lang="ru-RU" dirty="0" err="1" smtClean="0"/>
              <a:t>гідравлічний</a:t>
            </a:r>
            <a:r>
              <a:rPr lang="ru-RU" dirty="0" smtClean="0"/>
              <a:t>;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1351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9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/>
              <a:t>Розкидальні</a:t>
            </a:r>
            <a:r>
              <a:rPr lang="ru-RU" b="1" dirty="0" smtClean="0"/>
              <a:t>  </a:t>
            </a:r>
            <a:r>
              <a:rPr lang="ru-RU" b="1" dirty="0" err="1" smtClean="0"/>
              <a:t>пристрої</a:t>
            </a:r>
            <a:r>
              <a:rPr lang="ru-RU" b="1" dirty="0" smtClean="0"/>
              <a:t> 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 на  машинах-</a:t>
            </a:r>
            <a:r>
              <a:rPr lang="ru-RU" dirty="0" err="1" smtClean="0"/>
              <a:t>розкидачах</a:t>
            </a:r>
            <a:r>
              <a:rPr lang="ru-RU" dirty="0" smtClean="0"/>
              <a:t>  для  </a:t>
            </a:r>
            <a:r>
              <a:rPr lang="ru-RU" dirty="0" err="1" smtClean="0"/>
              <a:t>внесення</a:t>
            </a:r>
            <a:r>
              <a:rPr lang="ru-RU" dirty="0" smtClean="0"/>
              <a:t> великих доз (</a:t>
            </a:r>
            <a:r>
              <a:rPr lang="ru-RU" dirty="0" err="1" smtClean="0"/>
              <a:t>основне</a:t>
            </a:r>
            <a:r>
              <a:rPr lang="ru-RU" dirty="0" smtClean="0"/>
              <a:t> </a:t>
            </a:r>
            <a:r>
              <a:rPr lang="ru-RU" dirty="0" err="1" smtClean="0"/>
              <a:t>внесення</a:t>
            </a:r>
            <a:r>
              <a:rPr lang="ru-RU" dirty="0" smtClean="0"/>
              <a:t>) </a:t>
            </a:r>
            <a:r>
              <a:rPr lang="ru-RU" dirty="0" err="1" smtClean="0"/>
              <a:t>мінеральних</a:t>
            </a:r>
            <a:r>
              <a:rPr lang="ru-RU" dirty="0" smtClean="0"/>
              <a:t> та </a:t>
            </a:r>
            <a:r>
              <a:rPr lang="ru-RU" dirty="0" err="1" smtClean="0"/>
              <a:t>органічних</a:t>
            </a:r>
            <a:r>
              <a:rPr lang="ru-RU" dirty="0" smtClean="0"/>
              <a:t> добрив способом  </a:t>
            </a:r>
            <a:r>
              <a:rPr lang="ru-RU" dirty="0" err="1" smtClean="0"/>
              <a:t>суцільного</a:t>
            </a:r>
            <a:r>
              <a:rPr lang="ru-RU" dirty="0" smtClean="0"/>
              <a:t>  </a:t>
            </a:r>
            <a:r>
              <a:rPr lang="ru-RU" dirty="0" err="1" smtClean="0"/>
              <a:t>розсіювання</a:t>
            </a:r>
            <a:r>
              <a:rPr lang="ru-RU" dirty="0" smtClean="0"/>
              <a:t>  по  </a:t>
            </a:r>
            <a:r>
              <a:rPr lang="ru-RU" dirty="0" err="1" smtClean="0"/>
              <a:t>поверхні</a:t>
            </a:r>
            <a:r>
              <a:rPr lang="ru-RU" dirty="0" smtClean="0"/>
              <a:t>  поля.  </a:t>
            </a:r>
            <a:r>
              <a:rPr lang="ru-RU" dirty="0" err="1" smtClean="0"/>
              <a:t>Загортають</a:t>
            </a:r>
            <a:r>
              <a:rPr lang="ru-RU" dirty="0" smtClean="0"/>
              <a:t>  </a:t>
            </a:r>
            <a:r>
              <a:rPr lang="ru-RU" dirty="0" err="1" smtClean="0"/>
              <a:t>добрива</a:t>
            </a:r>
            <a:r>
              <a:rPr lang="ru-RU" dirty="0" smtClean="0"/>
              <a:t>  в  </a:t>
            </a:r>
            <a:r>
              <a:rPr lang="ru-RU" dirty="0" err="1" smtClean="0"/>
              <a:t>ґрунт</a:t>
            </a:r>
            <a:r>
              <a:rPr lang="ru-RU" dirty="0" smtClean="0"/>
              <a:t> плугами, культиваторами, </a:t>
            </a:r>
            <a:r>
              <a:rPr lang="ru-RU" dirty="0" err="1" smtClean="0"/>
              <a:t>важкими</a:t>
            </a:r>
            <a:r>
              <a:rPr lang="ru-RU" dirty="0" smtClean="0"/>
              <a:t> </a:t>
            </a:r>
            <a:r>
              <a:rPr lang="ru-RU" dirty="0" err="1" smtClean="0"/>
              <a:t>дисковими</a:t>
            </a:r>
            <a:r>
              <a:rPr lang="ru-RU" dirty="0" smtClean="0"/>
              <a:t> боронами 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</a:p>
          <a:p>
            <a:pPr algn="just"/>
            <a:r>
              <a:rPr lang="ru-RU" u="sng" dirty="0" err="1" smtClean="0"/>
              <a:t>Розкидачі</a:t>
            </a:r>
            <a:r>
              <a:rPr lang="ru-RU" u="sng" dirty="0" smtClean="0"/>
              <a:t>  добрив  </a:t>
            </a:r>
            <a:r>
              <a:rPr lang="ru-RU" u="sng" dirty="0" err="1" smtClean="0"/>
              <a:t>бувають</a:t>
            </a:r>
            <a:r>
              <a:rPr lang="ru-RU" u="sng" dirty="0" smtClean="0"/>
              <a:t>  </a:t>
            </a:r>
            <a:r>
              <a:rPr lang="ru-RU" u="sng" dirty="0" err="1" smtClean="0"/>
              <a:t>двох</a:t>
            </a:r>
            <a:r>
              <a:rPr lang="ru-RU" u="sng" dirty="0" smtClean="0"/>
              <a:t>  </a:t>
            </a:r>
            <a:r>
              <a:rPr lang="ru-RU" u="sng" dirty="0" err="1" smtClean="0"/>
              <a:t>видів</a:t>
            </a:r>
            <a:r>
              <a:rPr lang="ru-RU" dirty="0" smtClean="0"/>
              <a:t>:  </a:t>
            </a:r>
            <a:r>
              <a:rPr lang="ru-RU" b="1" dirty="0" smtClean="0"/>
              <a:t>з  </a:t>
            </a:r>
            <a:r>
              <a:rPr lang="ru-RU" b="1" dirty="0" err="1" smtClean="0"/>
              <a:t>віссю</a:t>
            </a:r>
            <a:r>
              <a:rPr lang="ru-RU" b="1" dirty="0" smtClean="0"/>
              <a:t>  </a:t>
            </a:r>
            <a:r>
              <a:rPr lang="ru-RU" b="1" dirty="0" err="1" smtClean="0"/>
              <a:t>обертання</a:t>
            </a:r>
            <a:r>
              <a:rPr lang="ru-RU" b="1" dirty="0" smtClean="0"/>
              <a:t>,  перпендикулярною  до  </a:t>
            </a:r>
            <a:r>
              <a:rPr lang="ru-RU" b="1" dirty="0" err="1" smtClean="0"/>
              <a:t>напрямку</a:t>
            </a:r>
            <a:r>
              <a:rPr lang="ru-RU" b="1" dirty="0" smtClean="0"/>
              <a:t>  </a:t>
            </a:r>
            <a:r>
              <a:rPr lang="ru-RU" b="1" dirty="0" err="1" smtClean="0"/>
              <a:t>руху</a:t>
            </a:r>
            <a:r>
              <a:rPr lang="ru-RU" b="1" dirty="0" smtClean="0"/>
              <a:t>  машин  та  </a:t>
            </a:r>
            <a:r>
              <a:rPr lang="ru-RU" b="1" dirty="0" err="1" smtClean="0"/>
              <a:t>паралельною</a:t>
            </a:r>
            <a:r>
              <a:rPr lang="ru-RU" b="1" dirty="0" smtClean="0"/>
              <a:t>  </a:t>
            </a:r>
            <a:r>
              <a:rPr lang="ru-RU" b="1" dirty="0" err="1" smtClean="0"/>
              <a:t>йому</a:t>
            </a:r>
            <a:r>
              <a:rPr lang="ru-RU" dirty="0" smtClean="0"/>
              <a:t>.  </a:t>
            </a:r>
            <a:r>
              <a:rPr lang="ru-RU" dirty="0" err="1" smtClean="0"/>
              <a:t>Розкидачами</a:t>
            </a:r>
            <a:r>
              <a:rPr lang="ru-RU" dirty="0" smtClean="0"/>
              <a:t>  добрив </a:t>
            </a:r>
            <a:r>
              <a:rPr lang="ru-RU" dirty="0" err="1" smtClean="0"/>
              <a:t>першого</a:t>
            </a:r>
            <a:r>
              <a:rPr lang="ru-RU" dirty="0" smtClean="0"/>
              <a:t>  виду  є  </a:t>
            </a:r>
            <a:r>
              <a:rPr lang="ru-RU" dirty="0" err="1" smtClean="0"/>
              <a:t>ротори</a:t>
            </a:r>
            <a:r>
              <a:rPr lang="ru-RU" dirty="0" smtClean="0"/>
              <a:t>  і  </a:t>
            </a:r>
            <a:r>
              <a:rPr lang="ru-RU" dirty="0" err="1" smtClean="0"/>
              <a:t>бітери</a:t>
            </a:r>
            <a:r>
              <a:rPr lang="ru-RU" dirty="0" smtClean="0"/>
              <a:t>,  </a:t>
            </a:r>
            <a:r>
              <a:rPr lang="ru-RU" dirty="0" err="1" smtClean="0"/>
              <a:t>які</a:t>
            </a:r>
            <a:r>
              <a:rPr lang="ru-RU" dirty="0" smtClean="0"/>
              <a:t>  </a:t>
            </a:r>
            <a:r>
              <a:rPr lang="ru-RU" dirty="0" err="1" smtClean="0"/>
              <a:t>встановлюються</a:t>
            </a:r>
            <a:r>
              <a:rPr lang="ru-RU" dirty="0" smtClean="0"/>
              <a:t>  в  кузовах  </a:t>
            </a:r>
            <a:r>
              <a:rPr lang="ru-RU" dirty="0" err="1" smtClean="0"/>
              <a:t>причепів</a:t>
            </a:r>
            <a:r>
              <a:rPr lang="ru-RU" dirty="0" smtClean="0"/>
              <a:t>,  а другого — </a:t>
            </a:r>
            <a:r>
              <a:rPr lang="ru-RU" dirty="0" err="1" smtClean="0"/>
              <a:t>кузовні</a:t>
            </a:r>
            <a:r>
              <a:rPr lang="ru-RU" dirty="0" smtClean="0"/>
              <a:t> </a:t>
            </a:r>
            <a:r>
              <a:rPr lang="ru-RU" dirty="0" err="1" smtClean="0"/>
              <a:t>барабани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чотирилопатеві</a:t>
            </a:r>
            <a:r>
              <a:rPr lang="ru-RU" dirty="0" smtClean="0"/>
              <a:t> </a:t>
            </a:r>
            <a:r>
              <a:rPr lang="ru-RU" dirty="0" err="1" smtClean="0"/>
              <a:t>ротори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08324"/>
            <a:ext cx="9107198" cy="25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826324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Розкидальні</a:t>
            </a:r>
            <a:r>
              <a:rPr lang="ru-RU" b="1" dirty="0" smtClean="0"/>
              <a:t> </a:t>
            </a:r>
            <a:r>
              <a:rPr lang="ru-RU" b="1" dirty="0" err="1" smtClean="0"/>
              <a:t>пристрої</a:t>
            </a:r>
            <a:r>
              <a:rPr lang="ru-RU" b="1" dirty="0" smtClean="0"/>
              <a:t>: </a:t>
            </a:r>
          </a:p>
          <a:p>
            <a:pPr algn="ctr"/>
            <a:r>
              <a:rPr lang="ru-RU" dirty="0" smtClean="0"/>
              <a:t>а і б — </a:t>
            </a:r>
            <a:r>
              <a:rPr lang="ru-RU" dirty="0" err="1" smtClean="0"/>
              <a:t>роторний</a:t>
            </a:r>
            <a:r>
              <a:rPr lang="ru-RU" dirty="0" smtClean="0"/>
              <a:t> (</a:t>
            </a:r>
            <a:r>
              <a:rPr lang="ru-RU" dirty="0" err="1" smtClean="0"/>
              <a:t>бітерний</a:t>
            </a:r>
            <a:r>
              <a:rPr lang="ru-RU" dirty="0" smtClean="0"/>
              <a:t>) і </a:t>
            </a:r>
            <a:r>
              <a:rPr lang="ru-RU" dirty="0" err="1" smtClean="0"/>
              <a:t>барабанний</a:t>
            </a:r>
            <a:r>
              <a:rPr lang="ru-RU" dirty="0" smtClean="0"/>
              <a:t> для </a:t>
            </a:r>
            <a:r>
              <a:rPr lang="ru-RU" dirty="0" err="1" smtClean="0"/>
              <a:t>органічних</a:t>
            </a:r>
            <a:r>
              <a:rPr lang="ru-RU" dirty="0" smtClean="0"/>
              <a:t> добрив; </a:t>
            </a:r>
          </a:p>
          <a:p>
            <a:pPr algn="ctr"/>
            <a:r>
              <a:rPr lang="ru-RU" dirty="0" smtClean="0"/>
              <a:t>в — </a:t>
            </a:r>
            <a:r>
              <a:rPr lang="ru-RU" dirty="0" err="1" smtClean="0"/>
              <a:t>дисковий</a:t>
            </a:r>
            <a:r>
              <a:rPr lang="ru-RU" dirty="0" smtClean="0"/>
              <a:t> для </a:t>
            </a:r>
            <a:r>
              <a:rPr lang="ru-RU" dirty="0" err="1" smtClean="0"/>
              <a:t>мінеральних</a:t>
            </a:r>
            <a:r>
              <a:rPr lang="ru-RU" dirty="0" smtClean="0"/>
              <a:t> добрив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6905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2" t="18703" r="12917" b="40648"/>
          <a:stretch/>
        </p:blipFill>
        <p:spPr bwMode="auto">
          <a:xfrm>
            <a:off x="0" y="188639"/>
            <a:ext cx="9144000" cy="4667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99356" y="501317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Схема </a:t>
            </a:r>
            <a:r>
              <a:rPr lang="ru-RU" b="1" dirty="0" err="1" smtClean="0"/>
              <a:t>процесу</a:t>
            </a:r>
            <a:r>
              <a:rPr lang="ru-RU" b="1" dirty="0" smtClean="0"/>
              <a:t> </a:t>
            </a:r>
            <a:r>
              <a:rPr lang="ru-RU" b="1" dirty="0" err="1" smtClean="0"/>
              <a:t>розсіювання</a:t>
            </a:r>
            <a:r>
              <a:rPr lang="ru-RU" b="1" dirty="0" smtClean="0"/>
              <a:t> </a:t>
            </a:r>
            <a:r>
              <a:rPr lang="ru-RU" b="1" dirty="0" err="1" smtClean="0"/>
              <a:t>мінеральних</a:t>
            </a:r>
            <a:r>
              <a:rPr lang="ru-RU" b="1" dirty="0" smtClean="0"/>
              <a:t> добрив </a:t>
            </a:r>
            <a:r>
              <a:rPr lang="ru-RU" b="1" dirty="0" err="1" smtClean="0"/>
              <a:t>дисковим</a:t>
            </a:r>
            <a:r>
              <a:rPr lang="ru-RU" b="1" dirty="0" smtClean="0"/>
              <a:t> </a:t>
            </a:r>
            <a:r>
              <a:rPr lang="ru-RU" b="1" dirty="0" err="1" smtClean="0"/>
              <a:t>апаратом</a:t>
            </a:r>
            <a:r>
              <a:rPr lang="ru-RU" b="1" dirty="0" smtClean="0"/>
              <a:t>: </a:t>
            </a:r>
          </a:p>
          <a:p>
            <a:pPr algn="ctr"/>
            <a:r>
              <a:rPr lang="ru-RU" dirty="0" smtClean="0"/>
              <a:t>А – </a:t>
            </a:r>
            <a:r>
              <a:rPr lang="ru-RU" dirty="0" err="1" smtClean="0"/>
              <a:t>сили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діють</a:t>
            </a:r>
            <a:r>
              <a:rPr lang="ru-RU" dirty="0" smtClean="0"/>
              <a:t> на гранулу добрив; б — до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дальності</a:t>
            </a:r>
            <a:r>
              <a:rPr lang="ru-RU" dirty="0" smtClean="0"/>
              <a:t> </a:t>
            </a:r>
            <a:r>
              <a:rPr lang="ru-RU" dirty="0" err="1" smtClean="0"/>
              <a:t>польоту</a:t>
            </a:r>
            <a:r>
              <a:rPr lang="ru-RU" dirty="0" smtClean="0"/>
              <a:t> </a:t>
            </a:r>
            <a:r>
              <a:rPr lang="ru-RU" dirty="0" err="1" smtClean="0"/>
              <a:t>частинки</a:t>
            </a:r>
            <a:r>
              <a:rPr lang="ru-RU" dirty="0" smtClean="0"/>
              <a:t> добрив; в — </a:t>
            </a:r>
            <a:r>
              <a:rPr lang="ru-RU" dirty="0" err="1" smtClean="0"/>
              <a:t>зони</a:t>
            </a:r>
            <a:r>
              <a:rPr lang="ru-RU" dirty="0" smtClean="0"/>
              <a:t> </a:t>
            </a:r>
            <a:r>
              <a:rPr lang="ru-RU" dirty="0" err="1" smtClean="0"/>
              <a:t>розсіювання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8505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8" t="25086" r="13958" b="33333"/>
          <a:stretch/>
        </p:blipFill>
        <p:spPr bwMode="auto">
          <a:xfrm>
            <a:off x="31253" y="3448"/>
            <a:ext cx="8971341" cy="486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5517232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Схеми</a:t>
            </a:r>
            <a:r>
              <a:rPr lang="ru-RU" b="1" dirty="0" smtClean="0"/>
              <a:t> </a:t>
            </a:r>
            <a:r>
              <a:rPr lang="ru-RU" b="1" dirty="0" err="1" smtClean="0"/>
              <a:t>процесу</a:t>
            </a:r>
            <a:r>
              <a:rPr lang="ru-RU" b="1" dirty="0" smtClean="0"/>
              <a:t> </a:t>
            </a:r>
            <a:r>
              <a:rPr lang="ru-RU" b="1" dirty="0" err="1" smtClean="0"/>
              <a:t>розкидання</a:t>
            </a:r>
            <a:r>
              <a:rPr lang="ru-RU" b="1" dirty="0" smtClean="0"/>
              <a:t> </a:t>
            </a:r>
            <a:r>
              <a:rPr lang="ru-RU" b="1" dirty="0" err="1" smtClean="0"/>
              <a:t>органічних</a:t>
            </a:r>
            <a:r>
              <a:rPr lang="ru-RU" b="1" dirty="0" smtClean="0"/>
              <a:t> добрив </a:t>
            </a:r>
            <a:r>
              <a:rPr lang="ru-RU" b="1" dirty="0" err="1" smtClean="0"/>
              <a:t>роторним</a:t>
            </a:r>
            <a:r>
              <a:rPr lang="ru-RU" b="1" dirty="0" smtClean="0"/>
              <a:t> </a:t>
            </a:r>
            <a:r>
              <a:rPr lang="ru-RU" b="1" dirty="0" err="1" smtClean="0"/>
              <a:t>апаратом</a:t>
            </a:r>
            <a:r>
              <a:rPr lang="ru-RU" b="1" dirty="0" smtClean="0"/>
              <a:t> з горизонтальною </a:t>
            </a:r>
            <a:r>
              <a:rPr lang="ru-RU" b="1" dirty="0" err="1" smtClean="0"/>
              <a:t>віссю</a:t>
            </a:r>
            <a:r>
              <a:rPr lang="ru-RU" b="1" dirty="0" smtClean="0"/>
              <a:t> </a:t>
            </a:r>
            <a:r>
              <a:rPr lang="ru-RU" b="1" dirty="0" err="1" smtClean="0"/>
              <a:t>обертання</a:t>
            </a:r>
            <a:r>
              <a:rPr lang="ru-RU" b="1" dirty="0" smtClean="0"/>
              <a:t>: </a:t>
            </a:r>
          </a:p>
          <a:p>
            <a:pPr algn="ctr"/>
            <a:r>
              <a:rPr lang="ru-RU" dirty="0" smtClean="0"/>
              <a:t>а – </a:t>
            </a:r>
            <a:r>
              <a:rPr lang="ru-RU" dirty="0" err="1" smtClean="0"/>
              <a:t>діючі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;  б — </a:t>
            </a:r>
            <a:r>
              <a:rPr lang="ru-RU" dirty="0" err="1" smtClean="0"/>
              <a:t>схеми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9797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0"/>
            <a:ext cx="6174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Машини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внесення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твердих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органічних</a:t>
            </a:r>
            <a:r>
              <a:rPr lang="ru-RU" sz="2000" b="1" dirty="0" smtClean="0"/>
              <a:t> добрив</a:t>
            </a:r>
            <a:endParaRPr lang="uk-UA" sz="20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5147"/>
            <a:ext cx="6310684" cy="604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39653" y="2060848"/>
            <a:ext cx="2932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Розкидач органічних </a:t>
            </a:r>
          </a:p>
          <a:p>
            <a:pPr algn="ctr"/>
            <a:r>
              <a:rPr lang="uk-UA" b="1" dirty="0" smtClean="0"/>
              <a:t>добрив РОУ-6: </a:t>
            </a:r>
          </a:p>
          <a:p>
            <a:pPr algn="ctr"/>
            <a:r>
              <a:rPr lang="uk-UA" dirty="0" smtClean="0"/>
              <a:t>а —  загальний  вигляд;  </a:t>
            </a:r>
          </a:p>
          <a:p>
            <a:pPr algn="ctr"/>
            <a:r>
              <a:rPr lang="uk-UA" dirty="0" smtClean="0"/>
              <a:t>б — конвеєр;  </a:t>
            </a:r>
          </a:p>
        </p:txBody>
      </p:sp>
    </p:spTree>
    <p:extLst>
      <p:ext uri="{BB962C8B-B14F-4D97-AF65-F5344CB8AC3E}">
        <p14:creationId xmlns:p14="http://schemas.microsoft.com/office/powerpoint/2010/main" val="120021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ьтат пошуку зображень за запитом &quot;РОУ-6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62000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23928" y="188640"/>
            <a:ext cx="76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РОУ-6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381328"/>
            <a:ext cx="8748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https://agrointelekt.com/p490533685-razbrasyvatel-udobrenij-rou.html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5904656" cy="306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3068960"/>
            <a:ext cx="4544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Причіп-розкидач органічних добрив ПРТ-10</a:t>
            </a:r>
            <a:endParaRPr lang="uk-UA" dirty="0"/>
          </a:p>
        </p:txBody>
      </p:sp>
      <p:pic>
        <p:nvPicPr>
          <p:cNvPr id="24580" name="Picture 4" descr="http://galagroteh.com.ua/images/p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356992"/>
            <a:ext cx="4506863" cy="3277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406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6406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Машини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поверхневого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внесення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рідких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органічних</a:t>
            </a:r>
            <a:r>
              <a:rPr lang="ru-RU" sz="2000" b="1" dirty="0" smtClean="0"/>
              <a:t> добрив</a:t>
            </a:r>
            <a:endParaRPr lang="uk-UA" sz="20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2677"/>
            <a:ext cx="524827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279" y="548679"/>
            <a:ext cx="3442726" cy="589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6655" y="3536585"/>
            <a:ext cx="561662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Машина для внесення рідких добрив МЖТ-10: </a:t>
            </a:r>
          </a:p>
          <a:p>
            <a:pPr algn="ctr"/>
            <a:r>
              <a:rPr lang="uk-UA" dirty="0" smtClean="0"/>
              <a:t>а —  загальний  вигляд;  б —  схема  заправки;  в —  схема  перемішування; г — схема розливання добрив; </a:t>
            </a:r>
          </a:p>
          <a:p>
            <a:pPr algn="ctr"/>
            <a:endParaRPr lang="uk-UA" dirty="0" smtClean="0"/>
          </a:p>
          <a:p>
            <a:pPr algn="just"/>
            <a:r>
              <a:rPr lang="uk-UA" sz="1600" dirty="0" smtClean="0"/>
              <a:t>1 — цистерна; 2 —  люк;  3 — вакуумметр;  4 —  запобіжний  рідинний  </a:t>
            </a:r>
            <a:r>
              <a:rPr lang="uk-UA" sz="1600" dirty="0" err="1" smtClean="0"/>
              <a:t>кла-пан</a:t>
            </a:r>
            <a:r>
              <a:rPr lang="uk-UA" sz="1600" dirty="0" smtClean="0"/>
              <a:t>;  5 — запобіжний  вакуумний  клапан;  6 —  штанга;  7 — заправний рукав; 8 — перемикальний пристрій; 9 — розливний пристрій; 10 — напірний трубопровід; 11 — ходові колеса; 12 — вакуумна установка; 13 — відцентровий насос; 14 — рівнемір; 15 і 16 — заслінки; 17 — розподільний щиток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54973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vipzapchasti.com/sgtehnika/bobruiskagromash/mjt-f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1576"/>
            <a:ext cx="5398392" cy="3816424"/>
          </a:xfrm>
          <a:prstGeom prst="rect">
            <a:avLst/>
          </a:prstGeom>
          <a:noFill/>
        </p:spPr>
      </p:pic>
      <p:pic>
        <p:nvPicPr>
          <p:cNvPr id="62468" name="Picture 4" descr="Пов’язане зображен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0"/>
            <a:ext cx="4139952" cy="2926763"/>
          </a:xfrm>
          <a:prstGeom prst="rect">
            <a:avLst/>
          </a:prstGeom>
          <a:noFill/>
        </p:spPr>
      </p:pic>
      <p:pic>
        <p:nvPicPr>
          <p:cNvPr id="62470" name="Picture 6" descr="Результат пошуку зображень за запитом &quot;МЖТ-10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3" y="0"/>
            <a:ext cx="4936555" cy="2780927"/>
          </a:xfrm>
          <a:prstGeom prst="rect">
            <a:avLst/>
          </a:prstGeom>
          <a:noFill/>
        </p:spPr>
      </p:pic>
      <p:pic>
        <p:nvPicPr>
          <p:cNvPr id="62472" name="Picture 8" descr="Результат пошуку зображень за запитом &quot;МЖТ-10&quot;"/>
          <p:cNvPicPr>
            <a:picLocks noChangeAspect="1" noChangeArrowheads="1"/>
          </p:cNvPicPr>
          <p:nvPr/>
        </p:nvPicPr>
        <p:blipFill>
          <a:blip r:embed="rId5" cstate="print"/>
          <a:srcRect t="6780" b="10169"/>
          <a:stretch>
            <a:fillRect/>
          </a:stretch>
        </p:blipFill>
        <p:spPr bwMode="auto">
          <a:xfrm>
            <a:off x="5292080" y="3549991"/>
            <a:ext cx="3851920" cy="2399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505579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996952"/>
            <a:ext cx="4752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/>
              <a:t>Заправник-розкидач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рідких</a:t>
            </a:r>
            <a:r>
              <a:rPr lang="ru-RU" sz="1400" b="1" dirty="0" smtClean="0"/>
              <a:t>  </a:t>
            </a:r>
          </a:p>
          <a:p>
            <a:pPr algn="ctr"/>
            <a:r>
              <a:rPr lang="ru-RU" sz="1400" b="1" dirty="0" err="1" smtClean="0"/>
              <a:t>органічних</a:t>
            </a:r>
            <a:r>
              <a:rPr lang="ru-RU" sz="1400" b="1" dirty="0" smtClean="0"/>
              <a:t> добрив ЗУ-3,6</a:t>
            </a:r>
            <a:r>
              <a:rPr lang="ru-RU" sz="1400" dirty="0" smtClean="0"/>
              <a:t>: </a:t>
            </a:r>
          </a:p>
          <a:p>
            <a:pPr algn="ctr"/>
            <a:r>
              <a:rPr lang="ru-RU" sz="1400" dirty="0" smtClean="0"/>
              <a:t>1 —  рама;  2 —  </a:t>
            </a:r>
            <a:r>
              <a:rPr lang="ru-RU" sz="1400" dirty="0" err="1" smtClean="0"/>
              <a:t>напірно-вакуумна</a:t>
            </a:r>
            <a:r>
              <a:rPr lang="ru-RU" sz="1400" dirty="0" smtClean="0"/>
              <a:t>  </a:t>
            </a:r>
            <a:r>
              <a:rPr lang="ru-RU" sz="1400" dirty="0" err="1" smtClean="0"/>
              <a:t>магістраль</a:t>
            </a:r>
            <a:r>
              <a:rPr lang="ru-RU" sz="1400" dirty="0" smtClean="0"/>
              <a:t>; 3 —  </a:t>
            </a:r>
            <a:r>
              <a:rPr lang="ru-RU" sz="1400" dirty="0" err="1" smtClean="0"/>
              <a:t>заправна</a:t>
            </a:r>
            <a:r>
              <a:rPr lang="ru-RU" sz="1400" dirty="0" smtClean="0"/>
              <a:t>  штанга; </a:t>
            </a:r>
          </a:p>
          <a:p>
            <a:pPr algn="ctr"/>
            <a:r>
              <a:rPr lang="ru-RU" sz="1400" dirty="0" smtClean="0"/>
              <a:t> 4 —  цистерна;  5 —  </a:t>
            </a:r>
            <a:r>
              <a:rPr lang="ru-RU" sz="1400" dirty="0" err="1" smtClean="0"/>
              <a:t>розливно-розподільний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пристрій</a:t>
            </a:r>
            <a:r>
              <a:rPr lang="ru-RU" sz="1400" dirty="0" smtClean="0"/>
              <a:t> </a:t>
            </a:r>
            <a:endParaRPr lang="uk-UA" sz="14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025" y="10110"/>
            <a:ext cx="4191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458112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smtClean="0"/>
              <a:t>Схема агрегату АВВ-Ф-2,8: </a:t>
            </a:r>
          </a:p>
          <a:p>
            <a:pPr algn="ctr"/>
            <a:r>
              <a:rPr lang="uk-UA" dirty="0" smtClean="0"/>
              <a:t>1 —  цистерна;  2 —  розподільний  пристрій; 3 — </a:t>
            </a:r>
            <a:r>
              <a:rPr lang="uk-UA" dirty="0" err="1" smtClean="0"/>
              <a:t>прикочувальний</a:t>
            </a:r>
            <a:r>
              <a:rPr lang="uk-UA" dirty="0" smtClean="0"/>
              <a:t> коток; </a:t>
            </a:r>
          </a:p>
          <a:p>
            <a:pPr algn="ctr"/>
            <a:r>
              <a:rPr lang="uk-UA" dirty="0" smtClean="0"/>
              <a:t>4 — підживлювальна  трубка;  5 —  лапа; </a:t>
            </a:r>
          </a:p>
          <a:p>
            <a:pPr algn="ctr"/>
            <a:r>
              <a:rPr lang="uk-UA" dirty="0" smtClean="0"/>
              <a:t>6 —  секція;  7 —  дисковий  ніж;  8 — рама;  9 —  гідроциліндр;  10 —  </a:t>
            </a:r>
            <a:r>
              <a:rPr lang="uk-UA" dirty="0" err="1" smtClean="0"/>
              <a:t>крон-штейн</a:t>
            </a:r>
            <a:r>
              <a:rPr lang="uk-UA" dirty="0" smtClean="0"/>
              <a:t>; </a:t>
            </a:r>
          </a:p>
          <a:p>
            <a:pPr algn="ctr"/>
            <a:r>
              <a:rPr lang="uk-UA" dirty="0" smtClean="0"/>
              <a:t>11 — напірний трубопровід</a:t>
            </a:r>
            <a:endParaRPr lang="uk-UA" dirty="0"/>
          </a:p>
        </p:txBody>
      </p:sp>
      <p:pic>
        <p:nvPicPr>
          <p:cNvPr id="21506" name="Picture 2" descr="Результат пошуку зображень за запитом &quot;АВВ-Ф-2,8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295774"/>
            <a:ext cx="3333750" cy="2562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12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16632"/>
            <a:ext cx="6099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/>
              <a:t>Машини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внесення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мінеральних</a:t>
            </a:r>
            <a:r>
              <a:rPr lang="ru-RU" sz="2400" b="1" dirty="0" smtClean="0"/>
              <a:t> добрив</a:t>
            </a:r>
            <a:endParaRPr lang="uk-UA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479503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Агрегат  для  </a:t>
            </a:r>
            <a:r>
              <a:rPr lang="ru-RU" b="1" dirty="0" err="1" smtClean="0"/>
              <a:t>розтарювання</a:t>
            </a:r>
            <a:r>
              <a:rPr lang="ru-RU" b="1" dirty="0" smtClean="0"/>
              <a:t>  і  </a:t>
            </a:r>
            <a:r>
              <a:rPr lang="ru-RU" b="1" dirty="0" err="1" smtClean="0"/>
              <a:t>подрібнення</a:t>
            </a:r>
            <a:r>
              <a:rPr lang="ru-RU" b="1" dirty="0" smtClean="0"/>
              <a:t>  </a:t>
            </a:r>
            <a:r>
              <a:rPr lang="ru-RU" b="1" dirty="0" err="1" smtClean="0"/>
              <a:t>злежаних</a:t>
            </a:r>
            <a:r>
              <a:rPr lang="ru-RU" b="1" dirty="0" smtClean="0"/>
              <a:t>  </a:t>
            </a:r>
            <a:r>
              <a:rPr lang="ru-RU" b="1" dirty="0" err="1" smtClean="0"/>
              <a:t>мінеральних</a:t>
            </a:r>
            <a:r>
              <a:rPr lang="ru-RU" b="1" dirty="0" smtClean="0"/>
              <a:t>  добрив АИР-2: </a:t>
            </a:r>
          </a:p>
          <a:p>
            <a:pPr algn="ctr"/>
            <a:r>
              <a:rPr lang="uk-UA" dirty="0" smtClean="0"/>
              <a:t>1 —  мотовило;  2 —  залишки  мішкотари;  3 —  притискні щоки; 4 — бункер; </a:t>
            </a:r>
          </a:p>
          <a:p>
            <a:pPr algn="ctr"/>
            <a:r>
              <a:rPr lang="uk-UA" dirty="0" smtClean="0"/>
              <a:t>5 — мішки з добривами; 6 — решітчасті перегородки; 7 — подрібнювальний </a:t>
            </a:r>
          </a:p>
          <a:p>
            <a:pPr algn="ctr"/>
            <a:r>
              <a:rPr lang="uk-UA" dirty="0" smtClean="0"/>
              <a:t>барабан;  8 —  протирізальна  пластина;  9 —  </a:t>
            </a:r>
            <a:r>
              <a:rPr lang="uk-UA" dirty="0" err="1" smtClean="0"/>
              <a:t>знім-ний</a:t>
            </a:r>
            <a:r>
              <a:rPr lang="uk-UA" dirty="0" smtClean="0"/>
              <a:t>  </a:t>
            </a:r>
            <a:r>
              <a:rPr lang="uk-UA" dirty="0" err="1" smtClean="0"/>
              <a:t>бітер</a:t>
            </a:r>
            <a:r>
              <a:rPr lang="uk-UA" dirty="0" smtClean="0"/>
              <a:t>;  10 —  </a:t>
            </a:r>
            <a:r>
              <a:rPr lang="uk-UA" dirty="0" err="1" smtClean="0"/>
              <a:t>сепарувальний</a:t>
            </a:r>
            <a:r>
              <a:rPr lang="uk-UA" dirty="0" smtClean="0"/>
              <a:t>  пристрій;  11 — вивантажувальний  елеватор;  12 —  колесо;  13 — колісна вісь; 14 — подрібнені добрива; 15 — рама; 16 — решітка; 17 — відкидний елеватор</a:t>
            </a:r>
            <a:endParaRPr lang="uk-U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254" y="613067"/>
            <a:ext cx="4792005" cy="376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77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27" y="548680"/>
            <a:ext cx="746760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79786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Схема </a:t>
            </a:r>
            <a:r>
              <a:rPr lang="uk-UA" b="1" dirty="0" err="1" smtClean="0"/>
              <a:t>тукозмішувальної</a:t>
            </a:r>
            <a:r>
              <a:rPr lang="uk-UA" b="1" dirty="0" smtClean="0"/>
              <a:t> установки ТСУ-15М: </a:t>
            </a:r>
          </a:p>
          <a:p>
            <a:pPr algn="ctr"/>
            <a:r>
              <a:rPr lang="uk-UA" dirty="0" smtClean="0"/>
              <a:t>1 — решітка; 2 — бункер дозатора; 3 — дозатор; 4 — хвостовик для під’єднання  ВВП  трактора;  5 —  зірочка  приводу  дозатора;  6 — гвинтовий  конвеєр-змішувач;  7 —  еластичний  кожух  гвинтового  конвеєра; 8 — електродвигун; 9 — рама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257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0100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Машини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навантаження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мінеральних</a:t>
            </a:r>
            <a:r>
              <a:rPr lang="ru-RU" sz="2400" b="1" dirty="0" smtClean="0"/>
              <a:t> добрив </a:t>
            </a:r>
            <a:endParaRPr lang="uk-UA" sz="2400" b="1" dirty="0"/>
          </a:p>
        </p:txBody>
      </p:sp>
      <p:pic>
        <p:nvPicPr>
          <p:cNvPr id="17410" name="Picture 2" descr="http://zatechnica.com.ua/assets/phpthumb/images/stoll/335x235-56ecbe5dd9.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3190875" cy="22383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6206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ФРОНТАЛЬН</a:t>
            </a:r>
            <a:r>
              <a:rPr lang="uk-UA" dirty="0" smtClean="0"/>
              <a:t>ИЙ</a:t>
            </a:r>
            <a:r>
              <a:rPr lang="en-US" dirty="0" smtClean="0"/>
              <a:t> НАВАНТАЖУВАЧ</a:t>
            </a:r>
            <a:r>
              <a:rPr lang="uk-UA" dirty="0" smtClean="0"/>
              <a:t> </a:t>
            </a:r>
            <a:r>
              <a:rPr lang="en-US" dirty="0" smtClean="0"/>
              <a:t>STOLL Classic Line CL</a:t>
            </a:r>
            <a:endParaRPr lang="ru-RU" dirty="0"/>
          </a:p>
        </p:txBody>
      </p:sp>
      <p:pic>
        <p:nvPicPr>
          <p:cNvPr id="17412" name="Picture 4" descr="Результат пошуку зображень за запитом &quot;навантажувачі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4843" y="3164777"/>
            <a:ext cx="5909157" cy="369322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220072" y="2636912"/>
            <a:ext cx="2572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Навантажувач </a:t>
            </a:r>
            <a:r>
              <a:rPr lang="en-US" dirty="0" smtClean="0"/>
              <a:t>MANITOU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823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Результат пошуку зображень за запитом &quot;Завантажувачі зерн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3936437" cy="29523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116632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ЗС-30М</a:t>
            </a:r>
            <a:endParaRPr lang="ru-RU" dirty="0"/>
          </a:p>
        </p:txBody>
      </p:sp>
      <p:pic>
        <p:nvPicPr>
          <p:cNvPr id="63492" name="Picture 4" descr="Результат пошуку зображень за запитом &quot;Завантажувачі зерна&quot;"/>
          <p:cNvPicPr>
            <a:picLocks noChangeAspect="1" noChangeArrowheads="1"/>
          </p:cNvPicPr>
          <p:nvPr/>
        </p:nvPicPr>
        <p:blipFill>
          <a:blip r:embed="rId3" cstate="print"/>
          <a:srcRect t="21311" b="18033"/>
          <a:stretch>
            <a:fillRect/>
          </a:stretch>
        </p:blipFill>
        <p:spPr bwMode="auto">
          <a:xfrm>
            <a:off x="1619672" y="3933056"/>
            <a:ext cx="6588731" cy="26642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80112" y="3356992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КрАЗ-5401Н2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4041368"/>
              </p:ext>
            </p:extLst>
          </p:nvPr>
        </p:nvGraphicFramePr>
        <p:xfrm>
          <a:off x="0" y="620688"/>
          <a:ext cx="8568952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3861048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Основним  завданням  технологічних  операцій підготовки  і  внесення  добрив  є  раціональна  організація  механізованих  робіт,  пов’язаних  із  застосуванням  добрив,  зокрема,  скорочення  перевезень,  унеможливлення  зайвих  перевалок  у  період внесення добрив на поля, забезпечення максимально можливої продуктивності агрегатів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9438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34443208"/>
              </p:ext>
            </p:extLst>
          </p:nvPr>
        </p:nvGraphicFramePr>
        <p:xfrm>
          <a:off x="107504" y="116632"/>
          <a:ext cx="871296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358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4624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/>
              <a:t>Добрива містять основні елементи живлення рослин, а саме фосфор Р, калій  К,  азот </a:t>
            </a:r>
            <a:r>
              <a:rPr lang="en-US" sz="2000" b="1" dirty="0" smtClean="0"/>
              <a:t>N  </a:t>
            </a:r>
            <a:r>
              <a:rPr lang="uk-UA" sz="2000" b="1" dirty="0" smtClean="0"/>
              <a:t>і  речовини,  що поліпшують  фізичні,  хімічні  та  біологічні  властивості ґрунту. </a:t>
            </a:r>
            <a:endParaRPr lang="en-US" sz="2000" b="1" dirty="0" smtClean="0"/>
          </a:p>
          <a:p>
            <a:pPr algn="ctr"/>
            <a:r>
              <a:rPr lang="uk-UA" sz="2000" b="1" dirty="0" smtClean="0"/>
              <a:t>Добрива поділяють на органічні та мінеральні. </a:t>
            </a:r>
            <a:endParaRPr lang="uk-UA" sz="20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92334902"/>
              </p:ext>
            </p:extLst>
          </p:nvPr>
        </p:nvGraphicFramePr>
        <p:xfrm>
          <a:off x="316594" y="2276872"/>
          <a:ext cx="878497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8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65864115"/>
              </p:ext>
            </p:extLst>
          </p:nvPr>
        </p:nvGraphicFramePr>
        <p:xfrm>
          <a:off x="323528" y="116632"/>
          <a:ext cx="8568952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87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39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uk-UA" dirty="0" smtClean="0"/>
              <a:t>За  </a:t>
            </a:r>
            <a:r>
              <a:rPr lang="uk-UA" dirty="0"/>
              <a:t>характером  розподілу  добрив  по  поверхні  поля  розрізняють </a:t>
            </a:r>
            <a:r>
              <a:rPr lang="uk-UA" dirty="0" smtClean="0"/>
              <a:t>такі  </a:t>
            </a:r>
            <a:r>
              <a:rPr lang="uk-UA" dirty="0"/>
              <a:t>способи  внесення  добрив:  </a:t>
            </a:r>
            <a:r>
              <a:rPr lang="uk-UA" b="1" dirty="0"/>
              <a:t>розкидний (суцільний),  рядковий  і </a:t>
            </a:r>
            <a:r>
              <a:rPr lang="uk-UA" b="1" dirty="0" smtClean="0"/>
              <a:t>гніздовий (внутрішньо ґрунтовий)</a:t>
            </a:r>
            <a:r>
              <a:rPr lang="uk-UA" dirty="0" smtClean="0"/>
              <a:t>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	</a:t>
            </a:r>
            <a:r>
              <a:rPr lang="uk-UA" b="1" dirty="0" smtClean="0"/>
              <a:t>Розкидний </a:t>
            </a:r>
            <a:r>
              <a:rPr lang="uk-UA" b="1" dirty="0"/>
              <a:t>спосіб </a:t>
            </a:r>
            <a:r>
              <a:rPr lang="uk-UA" dirty="0"/>
              <a:t>застосовують при припосівному внесенні та </a:t>
            </a:r>
            <a:r>
              <a:rPr lang="uk-UA" dirty="0" smtClean="0"/>
              <a:t>підживленні</a:t>
            </a:r>
            <a:r>
              <a:rPr lang="uk-UA" dirty="0"/>
              <a:t>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	</a:t>
            </a:r>
            <a:r>
              <a:rPr lang="uk-UA" b="1" dirty="0" smtClean="0"/>
              <a:t>Рядковий </a:t>
            </a:r>
            <a:r>
              <a:rPr lang="uk-UA" b="1" dirty="0"/>
              <a:t>спосіб </a:t>
            </a:r>
            <a:r>
              <a:rPr lang="uk-UA" dirty="0"/>
              <a:t>використовують при припосівному внесенні та </a:t>
            </a:r>
            <a:r>
              <a:rPr lang="uk-UA" dirty="0" smtClean="0"/>
              <a:t>підживленні</a:t>
            </a:r>
            <a:r>
              <a:rPr lang="uk-UA" dirty="0"/>
              <a:t>.  У  першому  випадку  добрива  вносять  одночасно  з  </a:t>
            </a:r>
            <a:r>
              <a:rPr lang="uk-UA" dirty="0" smtClean="0"/>
              <a:t>насінням</a:t>
            </a:r>
            <a:r>
              <a:rPr lang="uk-UA" dirty="0"/>
              <a:t>, загортаючи їх на 2…5 см нижче від рівня насіння та </a:t>
            </a:r>
            <a:r>
              <a:rPr lang="uk-UA" dirty="0" smtClean="0"/>
              <a:t>зміщуючи  </a:t>
            </a:r>
            <a:r>
              <a:rPr lang="uk-UA" dirty="0"/>
              <a:t>на 2…3 см  убік  від  рядка  насіння.  У  другому  випадку  добрива </a:t>
            </a:r>
            <a:r>
              <a:rPr lang="uk-UA" dirty="0" smtClean="0"/>
              <a:t>вносять </a:t>
            </a:r>
            <a:r>
              <a:rPr lang="uk-UA" dirty="0"/>
              <a:t>одночасно з культивацією, дотримуючись захисних зон.  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	</a:t>
            </a:r>
            <a:r>
              <a:rPr lang="uk-UA" b="1" dirty="0" smtClean="0"/>
              <a:t>Гніздовий </a:t>
            </a:r>
            <a:r>
              <a:rPr lang="uk-UA" b="1" dirty="0"/>
              <a:t>спосіб </a:t>
            </a:r>
            <a:r>
              <a:rPr lang="uk-UA" dirty="0"/>
              <a:t>застосовують для внесення добрив під час </a:t>
            </a:r>
            <a:r>
              <a:rPr lang="uk-UA" dirty="0" smtClean="0"/>
              <a:t>посіву </a:t>
            </a:r>
            <a:r>
              <a:rPr lang="uk-UA" dirty="0"/>
              <a:t>і посадки польових культур гніздовим чи квадратно-гніздовим </a:t>
            </a:r>
            <a:r>
              <a:rPr lang="uk-UA" dirty="0" smtClean="0"/>
              <a:t>способом</a:t>
            </a:r>
            <a:r>
              <a:rPr lang="uk-UA" dirty="0"/>
              <a:t>,  а  також  при  посадці  багаторічних  плодових  і  ягідних </a:t>
            </a:r>
            <a:r>
              <a:rPr lang="uk-UA" dirty="0" smtClean="0"/>
              <a:t>культур </a:t>
            </a:r>
            <a:r>
              <a:rPr lang="uk-UA" dirty="0"/>
              <a:t>та винограду.</a:t>
            </a:r>
          </a:p>
        </p:txBody>
      </p:sp>
    </p:spTree>
    <p:extLst>
      <p:ext uri="{BB962C8B-B14F-4D97-AF65-F5344CB8AC3E}">
        <p14:creationId xmlns:p14="http://schemas.microsoft.com/office/powerpoint/2010/main" val="170807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78138950"/>
              </p:ext>
            </p:extLst>
          </p:nvPr>
        </p:nvGraphicFramePr>
        <p:xfrm>
          <a:off x="0" y="0"/>
          <a:ext cx="9036496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417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203"/>
            <a:ext cx="892899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/>
              <a:t>Густина  </a:t>
            </a:r>
            <a:r>
              <a:rPr lang="uk-UA" sz="2000" dirty="0" smtClean="0"/>
              <a:t>мінеральних  добрив  становить 0,6…2,0  т/м3.  Проте  основні  види добрив  мають  дуже  низькі  значення  цього  показника:  суперфосфат — 1,0…1,2 т/м3;  аміачна  селітра — 0,8…1,0;  хлорид  калію,  калійні  солі — 0,9…1,0 т/м3. Для свіжого рихлого гною густина дорівнює 0,3…0,4 т/м3, ущільненого і напівперепрілого — 0,5…0,8, перегною — 0,8 т/м3. </a:t>
            </a:r>
          </a:p>
          <a:p>
            <a:pPr algn="just"/>
            <a:r>
              <a:rPr lang="uk-UA" sz="2000" b="1" dirty="0" smtClean="0"/>
              <a:t>Розміри  гранул  </a:t>
            </a:r>
            <a:r>
              <a:rPr lang="uk-UA" sz="2000" dirty="0" smtClean="0"/>
              <a:t>зазвичай  коливаються  від 1  до 5  мм.  Зі  збільшенням  розмірів більше ніж на 4 мм міцність гранул зменшується, що призводить до їх руйнування і погіршеного висіву.</a:t>
            </a:r>
          </a:p>
          <a:p>
            <a:pPr algn="just"/>
            <a:r>
              <a:rPr lang="uk-UA" sz="2000" b="1" dirty="0" smtClean="0"/>
              <a:t>Сипкість  добрив </a:t>
            </a:r>
            <a:r>
              <a:rPr lang="uk-UA" sz="2000" dirty="0" smtClean="0"/>
              <a:t>—  здатність  проходити  крізь  отвори.  Ця  властивість  залежить насамперед від вологості туків і розміру їхніх окремих частин. Підвищена вологість  туків  призводить  до  втрати  їхньої  сипкості,  набуття  здатності  </a:t>
            </a:r>
            <a:r>
              <a:rPr lang="uk-UA" sz="2000" dirty="0" err="1" smtClean="0"/>
              <a:t>склепінеутворення</a:t>
            </a:r>
            <a:r>
              <a:rPr lang="uk-UA" sz="2000" dirty="0" smtClean="0"/>
              <a:t> і припинення стікання. Сипкість можна характеризувати також кутом природного відкосу. Порошкоподібні добрива вільно просипаються крізь отвори при куті природного відкосу до 35°, а гранульовані — до 40°. </a:t>
            </a:r>
          </a:p>
          <a:p>
            <a:pPr algn="just"/>
            <a:r>
              <a:rPr lang="uk-UA" sz="2000" b="1" dirty="0" smtClean="0"/>
              <a:t>Розсіюваність  добрив </a:t>
            </a:r>
            <a:r>
              <a:rPr lang="uk-UA" sz="2000" dirty="0" smtClean="0"/>
              <a:t>—  здатність  проходити  через  висівні  апарати  з  вузькими вихідними щілинами та крізь лійки, не утворюючи склепінь і не зависаючи.  Вона  оцінюється  за  десятибальною  шкалою.  Добру  розсіюваність мають  хлорид  калію,  сильвініт,  фосфоритне  борошно,  суперфосфат;  задовільну —  аміачна  селітра,  калійна  сіль;  погану —  сульфат  амонію,  хлорид амонію. </a:t>
            </a:r>
          </a:p>
        </p:txBody>
      </p:sp>
    </p:spTree>
    <p:extLst>
      <p:ext uri="{BB962C8B-B14F-4D97-AF65-F5344CB8AC3E}">
        <p14:creationId xmlns:p14="http://schemas.microsoft.com/office/powerpoint/2010/main" val="173282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1791</Words>
  <Application>Microsoft Office PowerPoint</Application>
  <PresentationFormat>Экран (4:3)</PresentationFormat>
  <Paragraphs>150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Тема 4 Технології та засоби для внесення добрив.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МАШИНИ ДЛЯ ПІДГОТОВКИ   І ВНЕСЕННЯ ДОБРИВ</dc:title>
  <dc:creator>Николай</dc:creator>
  <cp:lastModifiedBy>adm</cp:lastModifiedBy>
  <cp:revision>100</cp:revision>
  <dcterms:created xsi:type="dcterms:W3CDTF">2013-03-15T13:44:39Z</dcterms:created>
  <dcterms:modified xsi:type="dcterms:W3CDTF">2021-06-16T10:13:19Z</dcterms:modified>
</cp:coreProperties>
</file>