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21" r:id="rId13"/>
    <p:sldId id="383" r:id="rId14"/>
    <p:sldId id="323" r:id="rId15"/>
    <p:sldId id="332" r:id="rId16"/>
    <p:sldId id="329" r:id="rId17"/>
    <p:sldId id="330" r:id="rId18"/>
    <p:sldId id="331" r:id="rId19"/>
    <p:sldId id="325" r:id="rId20"/>
    <p:sldId id="326" r:id="rId21"/>
    <p:sldId id="328" r:id="rId22"/>
    <p:sldId id="377" r:id="rId23"/>
    <p:sldId id="378" r:id="rId24"/>
    <p:sldId id="379" r:id="rId25"/>
    <p:sldId id="380" r:id="rId26"/>
    <p:sldId id="333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44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FE1CF-2DFC-489A-A508-76BAC42F013F}" type="doc">
      <dgm:prSet loTypeId="urn:microsoft.com/office/officeart/2005/8/layout/radial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5C7B70A2-7F0C-406D-B410-94B6FABC8062}">
      <dgm:prSet phldrT="[Текст]" custT="1"/>
      <dgm:spPr/>
      <dgm:t>
        <a:bodyPr/>
        <a:lstStyle/>
        <a:p>
          <a:r>
            <a:rPr lang="ru-RU" sz="1800" dirty="0" smtClean="0"/>
            <a:t>Комплекси заход</a:t>
          </a:r>
          <a:r>
            <a:rPr lang="uk-UA" sz="1800" dirty="0" err="1" smtClean="0"/>
            <a:t>ів</a:t>
          </a:r>
          <a:r>
            <a:rPr lang="uk-UA" sz="1800" dirty="0" smtClean="0"/>
            <a:t> збереження врожаю</a:t>
          </a:r>
          <a:endParaRPr lang="uk-UA" sz="1800" dirty="0"/>
        </a:p>
      </dgm:t>
    </dgm:pt>
    <dgm:pt modelId="{4C4F9B3A-6630-42E1-8035-25FAABB9A170}" type="parTrans" cxnId="{D58F6076-C918-40F1-A61F-87433A59DC49}">
      <dgm:prSet/>
      <dgm:spPr/>
      <dgm:t>
        <a:bodyPr/>
        <a:lstStyle/>
        <a:p>
          <a:endParaRPr lang="uk-UA" sz="1800"/>
        </a:p>
      </dgm:t>
    </dgm:pt>
    <dgm:pt modelId="{45FD7DE4-F3F8-45FB-AFE5-B64DE78F1C07}" type="sibTrans" cxnId="{D58F6076-C918-40F1-A61F-87433A59DC49}">
      <dgm:prSet/>
      <dgm:spPr/>
      <dgm:t>
        <a:bodyPr/>
        <a:lstStyle/>
        <a:p>
          <a:endParaRPr lang="uk-UA" sz="1800"/>
        </a:p>
      </dgm:t>
    </dgm:pt>
    <dgm:pt modelId="{E3D6A859-4D3E-4477-A4D9-38FDC05358BC}">
      <dgm:prSet phldrT="[Текст]" custT="1"/>
      <dgm:spPr/>
      <dgm:t>
        <a:bodyPr/>
        <a:lstStyle/>
        <a:p>
          <a:r>
            <a:rPr lang="uk-UA" sz="1800" dirty="0" smtClean="0"/>
            <a:t> організаційно-господарському </a:t>
          </a:r>
          <a:endParaRPr lang="uk-UA" sz="1800" dirty="0"/>
        </a:p>
      </dgm:t>
    </dgm:pt>
    <dgm:pt modelId="{4EA55C86-965C-4A9C-B0CA-907A40698970}" type="parTrans" cxnId="{CD9E34CF-95C4-40ED-8905-7B968094D9A0}">
      <dgm:prSet custT="1"/>
      <dgm:spPr/>
      <dgm:t>
        <a:bodyPr/>
        <a:lstStyle/>
        <a:p>
          <a:endParaRPr lang="uk-UA" sz="1800"/>
        </a:p>
      </dgm:t>
    </dgm:pt>
    <dgm:pt modelId="{2888C9D2-B16B-4C39-A688-76A5EF091361}" type="sibTrans" cxnId="{CD9E34CF-95C4-40ED-8905-7B968094D9A0}">
      <dgm:prSet/>
      <dgm:spPr/>
      <dgm:t>
        <a:bodyPr/>
        <a:lstStyle/>
        <a:p>
          <a:endParaRPr lang="uk-UA" sz="1800"/>
        </a:p>
      </dgm:t>
    </dgm:pt>
    <dgm:pt modelId="{D9A270D6-6762-4423-BEAD-7088CFE635E4}">
      <dgm:prSet custT="1"/>
      <dgm:spPr/>
      <dgm:t>
        <a:bodyPr/>
        <a:lstStyle/>
        <a:p>
          <a:r>
            <a:rPr lang="uk-UA" sz="1800" dirty="0" smtClean="0"/>
            <a:t>агротехнічному </a:t>
          </a:r>
          <a:endParaRPr lang="uk-UA" sz="1800" dirty="0"/>
        </a:p>
      </dgm:t>
    </dgm:pt>
    <dgm:pt modelId="{39C7F538-38E2-4D5C-8FBD-44848E738DF4}" type="parTrans" cxnId="{1BB8AA31-94FC-4400-980A-EC16A2FF2856}">
      <dgm:prSet custT="1"/>
      <dgm:spPr/>
      <dgm:t>
        <a:bodyPr/>
        <a:lstStyle/>
        <a:p>
          <a:endParaRPr lang="uk-UA" sz="1800"/>
        </a:p>
      </dgm:t>
    </dgm:pt>
    <dgm:pt modelId="{8E7F9458-2A2B-437D-9CF3-9A63F6ED3ACD}" type="sibTrans" cxnId="{1BB8AA31-94FC-4400-980A-EC16A2FF2856}">
      <dgm:prSet/>
      <dgm:spPr/>
      <dgm:t>
        <a:bodyPr/>
        <a:lstStyle/>
        <a:p>
          <a:endParaRPr lang="uk-UA" sz="1800"/>
        </a:p>
      </dgm:t>
    </dgm:pt>
    <dgm:pt modelId="{5BBABF72-4162-4388-A5A9-5575094F7741}">
      <dgm:prSet custT="1"/>
      <dgm:spPr/>
      <dgm:t>
        <a:bodyPr/>
        <a:lstStyle/>
        <a:p>
          <a:r>
            <a:rPr lang="uk-UA" sz="1800" dirty="0" smtClean="0"/>
            <a:t> механічному</a:t>
          </a:r>
          <a:endParaRPr lang="uk-UA" sz="1800" dirty="0"/>
        </a:p>
      </dgm:t>
    </dgm:pt>
    <dgm:pt modelId="{B19D603C-AD7F-46DA-96D3-22ED095882AB}" type="parTrans" cxnId="{35C7E307-60FA-45B4-8DF3-4042F7F772BB}">
      <dgm:prSet custT="1"/>
      <dgm:spPr/>
      <dgm:t>
        <a:bodyPr/>
        <a:lstStyle/>
        <a:p>
          <a:endParaRPr lang="uk-UA" sz="1800"/>
        </a:p>
      </dgm:t>
    </dgm:pt>
    <dgm:pt modelId="{76241ECF-C281-4727-9FB3-629A54BD7B33}" type="sibTrans" cxnId="{35C7E307-60FA-45B4-8DF3-4042F7F772BB}">
      <dgm:prSet/>
      <dgm:spPr/>
      <dgm:t>
        <a:bodyPr/>
        <a:lstStyle/>
        <a:p>
          <a:endParaRPr lang="uk-UA" sz="1800"/>
        </a:p>
      </dgm:t>
    </dgm:pt>
    <dgm:pt modelId="{1D1E30AA-8FBA-4D7B-8B89-AE6844C155A1}">
      <dgm:prSet custT="1"/>
      <dgm:spPr/>
      <dgm:t>
        <a:bodyPr/>
        <a:lstStyle/>
        <a:p>
          <a:r>
            <a:rPr lang="uk-UA" sz="1800" dirty="0" smtClean="0"/>
            <a:t>фізичному</a:t>
          </a:r>
          <a:endParaRPr lang="uk-UA" sz="1800" dirty="0"/>
        </a:p>
      </dgm:t>
    </dgm:pt>
    <dgm:pt modelId="{4FEE7A51-F555-45E0-B927-51E4E346E812}" type="parTrans" cxnId="{C076AA10-B8F7-47A0-96DF-021D0F1CC0B4}">
      <dgm:prSet custT="1"/>
      <dgm:spPr/>
      <dgm:t>
        <a:bodyPr/>
        <a:lstStyle/>
        <a:p>
          <a:endParaRPr lang="uk-UA" sz="1800"/>
        </a:p>
      </dgm:t>
    </dgm:pt>
    <dgm:pt modelId="{8B2A7C9B-8686-425D-910C-BB4A7822E635}" type="sibTrans" cxnId="{C076AA10-B8F7-47A0-96DF-021D0F1CC0B4}">
      <dgm:prSet/>
      <dgm:spPr/>
      <dgm:t>
        <a:bodyPr/>
        <a:lstStyle/>
        <a:p>
          <a:endParaRPr lang="uk-UA" sz="1800"/>
        </a:p>
      </dgm:t>
    </dgm:pt>
    <dgm:pt modelId="{32D773A2-CDC6-4361-B6E5-60AF88894F16}">
      <dgm:prSet custT="1"/>
      <dgm:spPr/>
      <dgm:t>
        <a:bodyPr/>
        <a:lstStyle/>
        <a:p>
          <a:r>
            <a:rPr lang="uk-UA" sz="1800" dirty="0" smtClean="0"/>
            <a:t>біологічному</a:t>
          </a:r>
          <a:endParaRPr lang="uk-UA" sz="1800" dirty="0"/>
        </a:p>
      </dgm:t>
    </dgm:pt>
    <dgm:pt modelId="{4DE96363-3E30-46C7-8D1E-31943E30099E}" type="parTrans" cxnId="{C83733FB-261F-47F1-AAE2-3E3228726239}">
      <dgm:prSet custT="1"/>
      <dgm:spPr/>
      <dgm:t>
        <a:bodyPr/>
        <a:lstStyle/>
        <a:p>
          <a:endParaRPr lang="uk-UA" sz="1800"/>
        </a:p>
      </dgm:t>
    </dgm:pt>
    <dgm:pt modelId="{9F5093A1-EB81-4242-A835-7B3A4B5D42A4}" type="sibTrans" cxnId="{C83733FB-261F-47F1-AAE2-3E3228726239}">
      <dgm:prSet/>
      <dgm:spPr/>
      <dgm:t>
        <a:bodyPr/>
        <a:lstStyle/>
        <a:p>
          <a:endParaRPr lang="uk-UA" sz="1800"/>
        </a:p>
      </dgm:t>
    </dgm:pt>
    <dgm:pt modelId="{9E05E7A6-93C2-4DB9-A0E6-B7F4407EE729}">
      <dgm:prSet custT="1"/>
      <dgm:spPr/>
      <dgm:t>
        <a:bodyPr/>
        <a:lstStyle/>
        <a:p>
          <a:r>
            <a:rPr lang="uk-UA" sz="1800" dirty="0" smtClean="0"/>
            <a:t>хімічному</a:t>
          </a:r>
          <a:endParaRPr lang="uk-UA" sz="1800" dirty="0"/>
        </a:p>
      </dgm:t>
    </dgm:pt>
    <dgm:pt modelId="{0DE7C057-2192-4FB0-9E61-DD4B6ECF4B5E}" type="parTrans" cxnId="{50BC4066-24F5-472A-8687-1A0D2C33B255}">
      <dgm:prSet custT="1"/>
      <dgm:spPr/>
      <dgm:t>
        <a:bodyPr/>
        <a:lstStyle/>
        <a:p>
          <a:endParaRPr lang="uk-UA" sz="1800"/>
        </a:p>
      </dgm:t>
    </dgm:pt>
    <dgm:pt modelId="{90E7484E-3633-4CE4-9504-3701B185C788}" type="sibTrans" cxnId="{50BC4066-24F5-472A-8687-1A0D2C33B255}">
      <dgm:prSet/>
      <dgm:spPr/>
      <dgm:t>
        <a:bodyPr/>
        <a:lstStyle/>
        <a:p>
          <a:endParaRPr lang="uk-UA" sz="1800"/>
        </a:p>
      </dgm:t>
    </dgm:pt>
    <dgm:pt modelId="{49706D3F-75A5-4A91-90C9-6C129BE524C0}">
      <dgm:prSet custT="1"/>
      <dgm:spPr/>
      <dgm:t>
        <a:bodyPr/>
        <a:lstStyle/>
        <a:p>
          <a:r>
            <a:rPr lang="uk-UA" sz="1800" dirty="0" smtClean="0"/>
            <a:t>інтегрованому</a:t>
          </a:r>
          <a:endParaRPr lang="uk-UA" sz="1800" dirty="0"/>
        </a:p>
      </dgm:t>
    </dgm:pt>
    <dgm:pt modelId="{8CECAAAB-C148-4560-BB15-30044376BB44}" type="parTrans" cxnId="{2A0AF484-2C7A-41DA-948D-408B1C4690FC}">
      <dgm:prSet custT="1"/>
      <dgm:spPr/>
      <dgm:t>
        <a:bodyPr/>
        <a:lstStyle/>
        <a:p>
          <a:endParaRPr lang="uk-UA" sz="1800"/>
        </a:p>
      </dgm:t>
    </dgm:pt>
    <dgm:pt modelId="{4007C2B4-835A-47B0-83C3-A609619D8D34}" type="sibTrans" cxnId="{2A0AF484-2C7A-41DA-948D-408B1C4690FC}">
      <dgm:prSet/>
      <dgm:spPr/>
      <dgm:t>
        <a:bodyPr/>
        <a:lstStyle/>
        <a:p>
          <a:endParaRPr lang="uk-UA" sz="1800"/>
        </a:p>
      </dgm:t>
    </dgm:pt>
    <dgm:pt modelId="{5D084A44-5D9C-42F9-9675-F7A9889A02AB}" type="pres">
      <dgm:prSet presAssocID="{72AFE1CF-2DFC-489A-A508-76BAC42F01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178D9-D98A-478C-88C6-3AF5C7D695A0}" type="pres">
      <dgm:prSet presAssocID="{5C7B70A2-7F0C-406D-B410-94B6FABC8062}" presName="centerShape" presStyleLbl="node0" presStyleIdx="0" presStyleCnt="1" custScaleX="159535"/>
      <dgm:spPr/>
      <dgm:t>
        <a:bodyPr/>
        <a:lstStyle/>
        <a:p>
          <a:endParaRPr lang="uk-UA"/>
        </a:p>
      </dgm:t>
    </dgm:pt>
    <dgm:pt modelId="{53E26700-4C8B-40CE-88EE-73B03B2133C6}" type="pres">
      <dgm:prSet presAssocID="{4EA55C86-965C-4A9C-B0CA-907A40698970}" presName="parTrans" presStyleLbl="sibTrans2D1" presStyleIdx="0" presStyleCnt="7"/>
      <dgm:spPr/>
      <dgm:t>
        <a:bodyPr/>
        <a:lstStyle/>
        <a:p>
          <a:endParaRPr lang="ru-RU"/>
        </a:p>
      </dgm:t>
    </dgm:pt>
    <dgm:pt modelId="{629F5235-F021-44C3-902E-9E3EFA84D816}" type="pres">
      <dgm:prSet presAssocID="{4EA55C86-965C-4A9C-B0CA-907A40698970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3268623E-E97C-47FF-8E4F-2C51A036B193}" type="pres">
      <dgm:prSet presAssocID="{E3D6A859-4D3E-4477-A4D9-38FDC05358BC}" presName="node" presStyleLbl="node1" presStyleIdx="0" presStyleCnt="7" custScaleX="182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5F50B2-2C4D-4C8F-8E44-B0C1D74AEB28}" type="pres">
      <dgm:prSet presAssocID="{39C7F538-38E2-4D5C-8FBD-44848E738DF4}" presName="parTrans" presStyleLbl="sibTrans2D1" presStyleIdx="1" presStyleCnt="7"/>
      <dgm:spPr/>
      <dgm:t>
        <a:bodyPr/>
        <a:lstStyle/>
        <a:p>
          <a:endParaRPr lang="ru-RU"/>
        </a:p>
      </dgm:t>
    </dgm:pt>
    <dgm:pt modelId="{BC00E132-9237-40C9-86F4-EFEEB99E320A}" type="pres">
      <dgm:prSet presAssocID="{39C7F538-38E2-4D5C-8FBD-44848E738DF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BA60277-CE71-4E43-8897-6D2754914212}" type="pres">
      <dgm:prSet presAssocID="{D9A270D6-6762-4423-BEAD-7088CFE635E4}" presName="node" presStyleLbl="node1" presStyleIdx="1" presStyleCnt="7" custScaleX="185814" custRadScaleRad="129406" custRadScaleInc="4139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03370E-DE39-4683-B9E2-1EBEF29640B3}" type="pres">
      <dgm:prSet presAssocID="{B19D603C-AD7F-46DA-96D3-22ED095882AB}" presName="parTrans" presStyleLbl="sibTrans2D1" presStyleIdx="2" presStyleCnt="7"/>
      <dgm:spPr/>
      <dgm:t>
        <a:bodyPr/>
        <a:lstStyle/>
        <a:p>
          <a:endParaRPr lang="ru-RU"/>
        </a:p>
      </dgm:t>
    </dgm:pt>
    <dgm:pt modelId="{023661A9-F5B7-43FB-8277-CE462287A626}" type="pres">
      <dgm:prSet presAssocID="{B19D603C-AD7F-46DA-96D3-22ED095882A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4FFEF25D-3838-4C93-99AB-1EFA1A273E97}" type="pres">
      <dgm:prSet presAssocID="{5BBABF72-4162-4388-A5A9-5575094F7741}" presName="node" presStyleLbl="node1" presStyleIdx="2" presStyleCnt="7" custScaleX="178034" custRadScaleRad="123644" custRadScaleInc="34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0CEAC2-744A-4A5C-963A-A136BE8ACC1A}" type="pres">
      <dgm:prSet presAssocID="{4FEE7A51-F555-45E0-B927-51E4E346E812}" presName="parTrans" presStyleLbl="sibTrans2D1" presStyleIdx="3" presStyleCnt="7"/>
      <dgm:spPr/>
      <dgm:t>
        <a:bodyPr/>
        <a:lstStyle/>
        <a:p>
          <a:endParaRPr lang="ru-RU"/>
        </a:p>
      </dgm:t>
    </dgm:pt>
    <dgm:pt modelId="{7A59E70B-ED29-47F9-BE4B-42EE9C9F1FFD}" type="pres">
      <dgm:prSet presAssocID="{4FEE7A51-F555-45E0-B927-51E4E346E81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1EFB182-7C3C-47EE-B44F-8857907CB6D4}" type="pres">
      <dgm:prSet presAssocID="{1D1E30AA-8FBA-4D7B-8B89-AE6844C155A1}" presName="node" presStyleLbl="node1" presStyleIdx="3" presStyleCnt="7" custScaleX="160800" custRadScaleRad="101364" custRadScaleInc="-37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6B6E2F-53B3-45B5-BFA6-DB74109F48FE}" type="pres">
      <dgm:prSet presAssocID="{4DE96363-3E30-46C7-8D1E-31943E30099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D7E5DDD3-3C41-475E-A740-EADFFA5B1AFB}" type="pres">
      <dgm:prSet presAssocID="{4DE96363-3E30-46C7-8D1E-31943E30099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98487CA-6C5C-42AB-B97F-CE3C35566458}" type="pres">
      <dgm:prSet presAssocID="{32D773A2-CDC6-4361-B6E5-60AF88894F16}" presName="node" presStyleLbl="node1" presStyleIdx="4" presStyleCnt="7" custScaleX="155699" custRadScaleRad="109393" custRadScaleInc="24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89EC4E-0966-426B-974F-701E9300E401}" type="pres">
      <dgm:prSet presAssocID="{0DE7C057-2192-4FB0-9E61-DD4B6ECF4B5E}" presName="parTrans" presStyleLbl="sibTrans2D1" presStyleIdx="5" presStyleCnt="7"/>
      <dgm:spPr/>
      <dgm:t>
        <a:bodyPr/>
        <a:lstStyle/>
        <a:p>
          <a:endParaRPr lang="ru-RU"/>
        </a:p>
      </dgm:t>
    </dgm:pt>
    <dgm:pt modelId="{03B89806-7C72-4B42-B0C9-9F1C2B8845E9}" type="pres">
      <dgm:prSet presAssocID="{0DE7C057-2192-4FB0-9E61-DD4B6ECF4B5E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CB171CC-6C76-4E9B-8E13-977D19991B19}" type="pres">
      <dgm:prSet presAssocID="{9E05E7A6-93C2-4DB9-A0E6-B7F4407EE729}" presName="node" presStyleLbl="node1" presStyleIdx="5" presStyleCnt="7" custScaleX="177320" custRadScaleRad="129543" custRadScaleInc="-9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26931A-5BF3-4E71-8809-2143AE69648A}" type="pres">
      <dgm:prSet presAssocID="{8CECAAAB-C148-4560-BB15-30044376BB4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095659C-DBAA-4301-BAD9-B6233FBF61F7}" type="pres">
      <dgm:prSet presAssocID="{8CECAAAB-C148-4560-BB15-30044376BB4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DD56DA9-A403-4B5A-B68D-72E66B6C3735}" type="pres">
      <dgm:prSet presAssocID="{49706D3F-75A5-4A91-90C9-6C129BE524C0}" presName="node" presStyleLbl="node1" presStyleIdx="6" presStyleCnt="7" custScaleX="184385" custRadScaleRad="121841" custRadScaleInc="-33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D0EDE-D202-47FB-AB97-951B0C86EF72}" type="presOf" srcId="{8CECAAAB-C148-4560-BB15-30044376BB44}" destId="{0E26931A-5BF3-4E71-8809-2143AE69648A}" srcOrd="0" destOrd="0" presId="urn:microsoft.com/office/officeart/2005/8/layout/radial5"/>
    <dgm:cxn modelId="{42FC0681-F285-4422-8F84-5FE49201280D}" type="presOf" srcId="{0DE7C057-2192-4FB0-9E61-DD4B6ECF4B5E}" destId="{03B89806-7C72-4B42-B0C9-9F1C2B8845E9}" srcOrd="1" destOrd="0" presId="urn:microsoft.com/office/officeart/2005/8/layout/radial5"/>
    <dgm:cxn modelId="{C076AA10-B8F7-47A0-96DF-021D0F1CC0B4}" srcId="{5C7B70A2-7F0C-406D-B410-94B6FABC8062}" destId="{1D1E30AA-8FBA-4D7B-8B89-AE6844C155A1}" srcOrd="3" destOrd="0" parTransId="{4FEE7A51-F555-45E0-B927-51E4E346E812}" sibTransId="{8B2A7C9B-8686-425D-910C-BB4A7822E635}"/>
    <dgm:cxn modelId="{93A9B5E4-AFFA-4E5D-99DA-53EDBBC599FB}" type="presOf" srcId="{E3D6A859-4D3E-4477-A4D9-38FDC05358BC}" destId="{3268623E-E97C-47FF-8E4F-2C51A036B193}" srcOrd="0" destOrd="0" presId="urn:microsoft.com/office/officeart/2005/8/layout/radial5"/>
    <dgm:cxn modelId="{D0CE145F-2548-4F53-98A2-C60D081B2EF1}" type="presOf" srcId="{4FEE7A51-F555-45E0-B927-51E4E346E812}" destId="{7A59E70B-ED29-47F9-BE4B-42EE9C9F1FFD}" srcOrd="1" destOrd="0" presId="urn:microsoft.com/office/officeart/2005/8/layout/radial5"/>
    <dgm:cxn modelId="{5F43B1F7-A6BC-4538-955C-406EC8009D3A}" type="presOf" srcId="{4EA55C86-965C-4A9C-B0CA-907A40698970}" destId="{53E26700-4C8B-40CE-88EE-73B03B2133C6}" srcOrd="0" destOrd="0" presId="urn:microsoft.com/office/officeart/2005/8/layout/radial5"/>
    <dgm:cxn modelId="{C83733FB-261F-47F1-AAE2-3E3228726239}" srcId="{5C7B70A2-7F0C-406D-B410-94B6FABC8062}" destId="{32D773A2-CDC6-4361-B6E5-60AF88894F16}" srcOrd="4" destOrd="0" parTransId="{4DE96363-3E30-46C7-8D1E-31943E30099E}" sibTransId="{9F5093A1-EB81-4242-A835-7B3A4B5D42A4}"/>
    <dgm:cxn modelId="{AE1556D9-356C-44BF-830B-103234591475}" type="presOf" srcId="{0DE7C057-2192-4FB0-9E61-DD4B6ECF4B5E}" destId="{0389EC4E-0966-426B-974F-701E9300E401}" srcOrd="0" destOrd="0" presId="urn:microsoft.com/office/officeart/2005/8/layout/radial5"/>
    <dgm:cxn modelId="{45427010-B544-4AB3-9D75-8D58F42B3947}" type="presOf" srcId="{D9A270D6-6762-4423-BEAD-7088CFE635E4}" destId="{6BA60277-CE71-4E43-8897-6D2754914212}" srcOrd="0" destOrd="0" presId="urn:microsoft.com/office/officeart/2005/8/layout/radial5"/>
    <dgm:cxn modelId="{237128BB-28AD-4BAA-B1B3-38385B73EA6B}" type="presOf" srcId="{5BBABF72-4162-4388-A5A9-5575094F7741}" destId="{4FFEF25D-3838-4C93-99AB-1EFA1A273E97}" srcOrd="0" destOrd="0" presId="urn:microsoft.com/office/officeart/2005/8/layout/radial5"/>
    <dgm:cxn modelId="{35C7E307-60FA-45B4-8DF3-4042F7F772BB}" srcId="{5C7B70A2-7F0C-406D-B410-94B6FABC8062}" destId="{5BBABF72-4162-4388-A5A9-5575094F7741}" srcOrd="2" destOrd="0" parTransId="{B19D603C-AD7F-46DA-96D3-22ED095882AB}" sibTransId="{76241ECF-C281-4727-9FB3-629A54BD7B33}"/>
    <dgm:cxn modelId="{EBFD51B9-C1AF-4AED-BEFB-E73ADDA2D8E4}" type="presOf" srcId="{1D1E30AA-8FBA-4D7B-8B89-AE6844C155A1}" destId="{E1EFB182-7C3C-47EE-B44F-8857907CB6D4}" srcOrd="0" destOrd="0" presId="urn:microsoft.com/office/officeart/2005/8/layout/radial5"/>
    <dgm:cxn modelId="{21078E94-42D8-461A-AC26-1E12FE69F121}" type="presOf" srcId="{4EA55C86-965C-4A9C-B0CA-907A40698970}" destId="{629F5235-F021-44C3-902E-9E3EFA84D816}" srcOrd="1" destOrd="0" presId="urn:microsoft.com/office/officeart/2005/8/layout/radial5"/>
    <dgm:cxn modelId="{2A0AF484-2C7A-41DA-948D-408B1C4690FC}" srcId="{5C7B70A2-7F0C-406D-B410-94B6FABC8062}" destId="{49706D3F-75A5-4A91-90C9-6C129BE524C0}" srcOrd="6" destOrd="0" parTransId="{8CECAAAB-C148-4560-BB15-30044376BB44}" sibTransId="{4007C2B4-835A-47B0-83C3-A609619D8D34}"/>
    <dgm:cxn modelId="{A8ADF18A-D0F9-4677-9521-FECBE3E1A354}" type="presOf" srcId="{39C7F538-38E2-4D5C-8FBD-44848E738DF4}" destId="{E75F50B2-2C4D-4C8F-8E44-B0C1D74AEB28}" srcOrd="0" destOrd="0" presId="urn:microsoft.com/office/officeart/2005/8/layout/radial5"/>
    <dgm:cxn modelId="{1BB8AA31-94FC-4400-980A-EC16A2FF2856}" srcId="{5C7B70A2-7F0C-406D-B410-94B6FABC8062}" destId="{D9A270D6-6762-4423-BEAD-7088CFE635E4}" srcOrd="1" destOrd="0" parTransId="{39C7F538-38E2-4D5C-8FBD-44848E738DF4}" sibTransId="{8E7F9458-2A2B-437D-9CF3-9A63F6ED3ACD}"/>
    <dgm:cxn modelId="{50BC4066-24F5-472A-8687-1A0D2C33B255}" srcId="{5C7B70A2-7F0C-406D-B410-94B6FABC8062}" destId="{9E05E7A6-93C2-4DB9-A0E6-B7F4407EE729}" srcOrd="5" destOrd="0" parTransId="{0DE7C057-2192-4FB0-9E61-DD4B6ECF4B5E}" sibTransId="{90E7484E-3633-4CE4-9504-3701B185C788}"/>
    <dgm:cxn modelId="{35D079E0-884E-4943-B88E-7F086E714A50}" type="presOf" srcId="{49706D3F-75A5-4A91-90C9-6C129BE524C0}" destId="{CDD56DA9-A403-4B5A-B68D-72E66B6C3735}" srcOrd="0" destOrd="0" presId="urn:microsoft.com/office/officeart/2005/8/layout/radial5"/>
    <dgm:cxn modelId="{AA3C8CED-26B5-4423-B2EC-4F45209A8313}" type="presOf" srcId="{4DE96363-3E30-46C7-8D1E-31943E30099E}" destId="{D7E5DDD3-3C41-475E-A740-EADFFA5B1AFB}" srcOrd="1" destOrd="0" presId="urn:microsoft.com/office/officeart/2005/8/layout/radial5"/>
    <dgm:cxn modelId="{CD9E34CF-95C4-40ED-8905-7B968094D9A0}" srcId="{5C7B70A2-7F0C-406D-B410-94B6FABC8062}" destId="{E3D6A859-4D3E-4477-A4D9-38FDC05358BC}" srcOrd="0" destOrd="0" parTransId="{4EA55C86-965C-4A9C-B0CA-907A40698970}" sibTransId="{2888C9D2-B16B-4C39-A688-76A5EF091361}"/>
    <dgm:cxn modelId="{753B5008-C3B6-4176-AF9D-0E174D3B5297}" type="presOf" srcId="{39C7F538-38E2-4D5C-8FBD-44848E738DF4}" destId="{BC00E132-9237-40C9-86F4-EFEEB99E320A}" srcOrd="1" destOrd="0" presId="urn:microsoft.com/office/officeart/2005/8/layout/radial5"/>
    <dgm:cxn modelId="{74909071-3270-4067-AB2A-9FA1C6C9E853}" type="presOf" srcId="{5C7B70A2-7F0C-406D-B410-94B6FABC8062}" destId="{495178D9-D98A-478C-88C6-3AF5C7D695A0}" srcOrd="0" destOrd="0" presId="urn:microsoft.com/office/officeart/2005/8/layout/radial5"/>
    <dgm:cxn modelId="{2B39144A-EFD9-453F-916D-D2EEA4E1688F}" type="presOf" srcId="{4FEE7A51-F555-45E0-B927-51E4E346E812}" destId="{D20CEAC2-744A-4A5C-963A-A136BE8ACC1A}" srcOrd="0" destOrd="0" presId="urn:microsoft.com/office/officeart/2005/8/layout/radial5"/>
    <dgm:cxn modelId="{AA7659D4-2189-4122-98B3-DEEE78A04C0A}" type="presOf" srcId="{8CECAAAB-C148-4560-BB15-30044376BB44}" destId="{7095659C-DBAA-4301-BAD9-B6233FBF61F7}" srcOrd="1" destOrd="0" presId="urn:microsoft.com/office/officeart/2005/8/layout/radial5"/>
    <dgm:cxn modelId="{C433DDBF-92EC-4CAC-B232-B13C61308F6B}" type="presOf" srcId="{4DE96363-3E30-46C7-8D1E-31943E30099E}" destId="{396B6E2F-53B3-45B5-BFA6-DB74109F48FE}" srcOrd="0" destOrd="0" presId="urn:microsoft.com/office/officeart/2005/8/layout/radial5"/>
    <dgm:cxn modelId="{7F0A9682-CE4A-4405-B1C7-AD93FE02236D}" type="presOf" srcId="{72AFE1CF-2DFC-489A-A508-76BAC42F013F}" destId="{5D084A44-5D9C-42F9-9675-F7A9889A02AB}" srcOrd="0" destOrd="0" presId="urn:microsoft.com/office/officeart/2005/8/layout/radial5"/>
    <dgm:cxn modelId="{D58F6076-C918-40F1-A61F-87433A59DC49}" srcId="{72AFE1CF-2DFC-489A-A508-76BAC42F013F}" destId="{5C7B70A2-7F0C-406D-B410-94B6FABC8062}" srcOrd="0" destOrd="0" parTransId="{4C4F9B3A-6630-42E1-8035-25FAABB9A170}" sibTransId="{45FD7DE4-F3F8-45FB-AFE5-B64DE78F1C07}"/>
    <dgm:cxn modelId="{3CD897A1-2EE4-4CA5-8161-F21065B056BD}" type="presOf" srcId="{32D773A2-CDC6-4361-B6E5-60AF88894F16}" destId="{398487CA-6C5C-42AB-B97F-CE3C35566458}" srcOrd="0" destOrd="0" presId="urn:microsoft.com/office/officeart/2005/8/layout/radial5"/>
    <dgm:cxn modelId="{182B8FCB-C372-47A5-8FEA-B3043B14D24D}" type="presOf" srcId="{B19D603C-AD7F-46DA-96D3-22ED095882AB}" destId="{CE03370E-DE39-4683-B9E2-1EBEF29640B3}" srcOrd="0" destOrd="0" presId="urn:microsoft.com/office/officeart/2005/8/layout/radial5"/>
    <dgm:cxn modelId="{26682D5A-A5F1-4B0C-91C5-CCEFEE2E3369}" type="presOf" srcId="{9E05E7A6-93C2-4DB9-A0E6-B7F4407EE729}" destId="{ECB171CC-6C76-4E9B-8E13-977D19991B19}" srcOrd="0" destOrd="0" presId="urn:microsoft.com/office/officeart/2005/8/layout/radial5"/>
    <dgm:cxn modelId="{0AEC0158-8D87-4734-8393-8E0DEF6818EC}" type="presOf" srcId="{B19D603C-AD7F-46DA-96D3-22ED095882AB}" destId="{023661A9-F5B7-43FB-8277-CE462287A626}" srcOrd="1" destOrd="0" presId="urn:microsoft.com/office/officeart/2005/8/layout/radial5"/>
    <dgm:cxn modelId="{2B0F5ABE-0F56-4DA7-91B1-D7F26BB9D406}" type="presParOf" srcId="{5D084A44-5D9C-42F9-9675-F7A9889A02AB}" destId="{495178D9-D98A-478C-88C6-3AF5C7D695A0}" srcOrd="0" destOrd="0" presId="urn:microsoft.com/office/officeart/2005/8/layout/radial5"/>
    <dgm:cxn modelId="{8996C7AE-2FC4-4C5A-B857-38EB4822A1EA}" type="presParOf" srcId="{5D084A44-5D9C-42F9-9675-F7A9889A02AB}" destId="{53E26700-4C8B-40CE-88EE-73B03B2133C6}" srcOrd="1" destOrd="0" presId="urn:microsoft.com/office/officeart/2005/8/layout/radial5"/>
    <dgm:cxn modelId="{9CA42107-EE7C-4A0F-BAF7-7DFBBAB97DAD}" type="presParOf" srcId="{53E26700-4C8B-40CE-88EE-73B03B2133C6}" destId="{629F5235-F021-44C3-902E-9E3EFA84D816}" srcOrd="0" destOrd="0" presId="urn:microsoft.com/office/officeart/2005/8/layout/radial5"/>
    <dgm:cxn modelId="{EC2ED5EC-DAC1-480E-B062-B8FA0713C640}" type="presParOf" srcId="{5D084A44-5D9C-42F9-9675-F7A9889A02AB}" destId="{3268623E-E97C-47FF-8E4F-2C51A036B193}" srcOrd="2" destOrd="0" presId="urn:microsoft.com/office/officeart/2005/8/layout/radial5"/>
    <dgm:cxn modelId="{4A6A1121-502A-43D7-97ED-56E1D34B173B}" type="presParOf" srcId="{5D084A44-5D9C-42F9-9675-F7A9889A02AB}" destId="{E75F50B2-2C4D-4C8F-8E44-B0C1D74AEB28}" srcOrd="3" destOrd="0" presId="urn:microsoft.com/office/officeart/2005/8/layout/radial5"/>
    <dgm:cxn modelId="{748A6CF5-22B8-41C5-B72A-5D622EFD8722}" type="presParOf" srcId="{E75F50B2-2C4D-4C8F-8E44-B0C1D74AEB28}" destId="{BC00E132-9237-40C9-86F4-EFEEB99E320A}" srcOrd="0" destOrd="0" presId="urn:microsoft.com/office/officeart/2005/8/layout/radial5"/>
    <dgm:cxn modelId="{B5B9AAD9-E368-4C44-A102-B8C2F27BC484}" type="presParOf" srcId="{5D084A44-5D9C-42F9-9675-F7A9889A02AB}" destId="{6BA60277-CE71-4E43-8897-6D2754914212}" srcOrd="4" destOrd="0" presId="urn:microsoft.com/office/officeart/2005/8/layout/radial5"/>
    <dgm:cxn modelId="{7579D0E8-8F85-4D3A-AE32-982A808D083B}" type="presParOf" srcId="{5D084A44-5D9C-42F9-9675-F7A9889A02AB}" destId="{CE03370E-DE39-4683-B9E2-1EBEF29640B3}" srcOrd="5" destOrd="0" presId="urn:microsoft.com/office/officeart/2005/8/layout/radial5"/>
    <dgm:cxn modelId="{5025A260-F3A6-4FCC-B883-F9FAA97C9DFA}" type="presParOf" srcId="{CE03370E-DE39-4683-B9E2-1EBEF29640B3}" destId="{023661A9-F5B7-43FB-8277-CE462287A626}" srcOrd="0" destOrd="0" presId="urn:microsoft.com/office/officeart/2005/8/layout/radial5"/>
    <dgm:cxn modelId="{4AB77FAD-5330-405F-BF7B-895F514F9007}" type="presParOf" srcId="{5D084A44-5D9C-42F9-9675-F7A9889A02AB}" destId="{4FFEF25D-3838-4C93-99AB-1EFA1A273E97}" srcOrd="6" destOrd="0" presId="urn:microsoft.com/office/officeart/2005/8/layout/radial5"/>
    <dgm:cxn modelId="{7EBE5030-E024-4A33-9082-D8CCB92486E5}" type="presParOf" srcId="{5D084A44-5D9C-42F9-9675-F7A9889A02AB}" destId="{D20CEAC2-744A-4A5C-963A-A136BE8ACC1A}" srcOrd="7" destOrd="0" presId="urn:microsoft.com/office/officeart/2005/8/layout/radial5"/>
    <dgm:cxn modelId="{43E4FA2A-4F6F-4C34-A5DA-ED18E216F561}" type="presParOf" srcId="{D20CEAC2-744A-4A5C-963A-A136BE8ACC1A}" destId="{7A59E70B-ED29-47F9-BE4B-42EE9C9F1FFD}" srcOrd="0" destOrd="0" presId="urn:microsoft.com/office/officeart/2005/8/layout/radial5"/>
    <dgm:cxn modelId="{A6897ECB-0302-4932-B748-7FE502743F64}" type="presParOf" srcId="{5D084A44-5D9C-42F9-9675-F7A9889A02AB}" destId="{E1EFB182-7C3C-47EE-B44F-8857907CB6D4}" srcOrd="8" destOrd="0" presId="urn:microsoft.com/office/officeart/2005/8/layout/radial5"/>
    <dgm:cxn modelId="{07DBC613-DD71-467F-8D24-C445B9D591ED}" type="presParOf" srcId="{5D084A44-5D9C-42F9-9675-F7A9889A02AB}" destId="{396B6E2F-53B3-45B5-BFA6-DB74109F48FE}" srcOrd="9" destOrd="0" presId="urn:microsoft.com/office/officeart/2005/8/layout/radial5"/>
    <dgm:cxn modelId="{0F30BFED-0942-487E-8F96-AF2663005F05}" type="presParOf" srcId="{396B6E2F-53B3-45B5-BFA6-DB74109F48FE}" destId="{D7E5DDD3-3C41-475E-A740-EADFFA5B1AFB}" srcOrd="0" destOrd="0" presId="urn:microsoft.com/office/officeart/2005/8/layout/radial5"/>
    <dgm:cxn modelId="{27AD43A4-7547-4CD6-B20A-A3B8F39657CA}" type="presParOf" srcId="{5D084A44-5D9C-42F9-9675-F7A9889A02AB}" destId="{398487CA-6C5C-42AB-B97F-CE3C35566458}" srcOrd="10" destOrd="0" presId="urn:microsoft.com/office/officeart/2005/8/layout/radial5"/>
    <dgm:cxn modelId="{7CAB9DFB-96B3-459F-AB55-FB052E3C049B}" type="presParOf" srcId="{5D084A44-5D9C-42F9-9675-F7A9889A02AB}" destId="{0389EC4E-0966-426B-974F-701E9300E401}" srcOrd="11" destOrd="0" presId="urn:microsoft.com/office/officeart/2005/8/layout/radial5"/>
    <dgm:cxn modelId="{6D6551D9-C39C-4F47-90F1-BB72105E9379}" type="presParOf" srcId="{0389EC4E-0966-426B-974F-701E9300E401}" destId="{03B89806-7C72-4B42-B0C9-9F1C2B8845E9}" srcOrd="0" destOrd="0" presId="urn:microsoft.com/office/officeart/2005/8/layout/radial5"/>
    <dgm:cxn modelId="{146FA133-A8C5-452C-AA58-47EEDD2E8744}" type="presParOf" srcId="{5D084A44-5D9C-42F9-9675-F7A9889A02AB}" destId="{ECB171CC-6C76-4E9B-8E13-977D19991B19}" srcOrd="12" destOrd="0" presId="urn:microsoft.com/office/officeart/2005/8/layout/radial5"/>
    <dgm:cxn modelId="{15240414-16DF-4F99-9D8A-0B1BB94A0D07}" type="presParOf" srcId="{5D084A44-5D9C-42F9-9675-F7A9889A02AB}" destId="{0E26931A-5BF3-4E71-8809-2143AE69648A}" srcOrd="13" destOrd="0" presId="urn:microsoft.com/office/officeart/2005/8/layout/radial5"/>
    <dgm:cxn modelId="{83A3A1FC-6EA4-4BB0-B3DF-6521558B6FF6}" type="presParOf" srcId="{0E26931A-5BF3-4E71-8809-2143AE69648A}" destId="{7095659C-DBAA-4301-BAD9-B6233FBF61F7}" srcOrd="0" destOrd="0" presId="urn:microsoft.com/office/officeart/2005/8/layout/radial5"/>
    <dgm:cxn modelId="{443318F7-0C67-4A5F-829A-A7E8E8FA6127}" type="presParOf" srcId="{5D084A44-5D9C-42F9-9675-F7A9889A02AB}" destId="{CDD56DA9-A403-4B5A-B68D-72E66B6C373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9FC0A-4D8F-46BC-9E31-29F7D49705D8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99B8919-11EB-41CF-AE92-520F3B1BD94D}">
      <dgm:prSet phldrT="[Текст]" custT="1"/>
      <dgm:spPr/>
      <dgm:t>
        <a:bodyPr/>
        <a:lstStyle/>
        <a:p>
          <a:r>
            <a:rPr lang="uk-UA" sz="1600" dirty="0" err="1" smtClean="0"/>
            <a:t>пестици</a:t>
          </a:r>
          <a:r>
            <a:rPr lang="ru-RU" sz="1600" dirty="0" err="1" smtClean="0"/>
            <a:t>дами</a:t>
          </a:r>
          <a:r>
            <a:rPr lang="ru-RU" sz="1600" dirty="0" smtClean="0"/>
            <a:t> (</a:t>
          </a:r>
          <a:r>
            <a:rPr lang="ru-RU" sz="1600" dirty="0" err="1" smtClean="0"/>
            <a:t>pestis</a:t>
          </a:r>
          <a:r>
            <a:rPr lang="ru-RU" sz="1600" dirty="0" smtClean="0"/>
            <a:t> — зараза, </a:t>
          </a:r>
          <a:r>
            <a:rPr lang="ru-RU" sz="1600" dirty="0" err="1" smtClean="0"/>
            <a:t>cаedo</a:t>
          </a:r>
          <a:r>
            <a:rPr lang="ru-RU" sz="1600" dirty="0" smtClean="0"/>
            <a:t> — </a:t>
          </a:r>
          <a:r>
            <a:rPr lang="ru-RU" sz="1600" dirty="0" err="1" smtClean="0"/>
            <a:t>вбивати</a:t>
          </a:r>
          <a:r>
            <a:rPr lang="ru-RU" sz="1600" dirty="0" smtClean="0"/>
            <a:t>)</a:t>
          </a:r>
          <a:endParaRPr lang="uk-UA" sz="1600" dirty="0"/>
        </a:p>
      </dgm:t>
    </dgm:pt>
    <dgm:pt modelId="{0F5B1746-B0F1-4F3C-BFFE-9897E754257F}" type="parTrans" cxnId="{696EF32C-5EEE-41D3-8C30-4A52D3C04953}">
      <dgm:prSet/>
      <dgm:spPr/>
      <dgm:t>
        <a:bodyPr/>
        <a:lstStyle/>
        <a:p>
          <a:endParaRPr lang="uk-UA" sz="1600"/>
        </a:p>
      </dgm:t>
    </dgm:pt>
    <dgm:pt modelId="{57FB14BB-3FCF-4790-9836-68E170DB3992}" type="sibTrans" cxnId="{696EF32C-5EEE-41D3-8C30-4A52D3C04953}">
      <dgm:prSet/>
      <dgm:spPr/>
      <dgm:t>
        <a:bodyPr/>
        <a:lstStyle/>
        <a:p>
          <a:endParaRPr lang="uk-UA" sz="1600"/>
        </a:p>
      </dgm:t>
    </dgm:pt>
    <dgm:pt modelId="{08313A91-CD69-45CC-975A-DF89B51B2810}">
      <dgm:prSet phldrT="[Текст]" custT="1"/>
      <dgm:spPr/>
      <dgm:t>
        <a:bodyPr/>
        <a:lstStyle/>
        <a:p>
          <a:r>
            <a:rPr lang="uk-UA" sz="1600" dirty="0" smtClean="0"/>
            <a:t> репеленти відлякують комах </a:t>
          </a:r>
          <a:endParaRPr lang="uk-UA" sz="1600" dirty="0"/>
        </a:p>
      </dgm:t>
    </dgm:pt>
    <dgm:pt modelId="{B1B3C0A1-53AF-4A65-9902-C5BF7FC0912D}" type="parTrans" cxnId="{163E84A2-5031-48C9-98A7-E227FA857A7F}">
      <dgm:prSet/>
      <dgm:spPr/>
      <dgm:t>
        <a:bodyPr/>
        <a:lstStyle/>
        <a:p>
          <a:endParaRPr lang="uk-UA" sz="1600"/>
        </a:p>
      </dgm:t>
    </dgm:pt>
    <dgm:pt modelId="{16DD476F-5FCF-4077-A467-0E99960BD5F6}" type="sibTrans" cxnId="{163E84A2-5031-48C9-98A7-E227FA857A7F}">
      <dgm:prSet/>
      <dgm:spPr/>
      <dgm:t>
        <a:bodyPr/>
        <a:lstStyle/>
        <a:p>
          <a:endParaRPr lang="uk-UA" sz="1600"/>
        </a:p>
      </dgm:t>
    </dgm:pt>
    <dgm:pt modelId="{A00F442C-AC20-471F-ACC9-156D3A8A24CE}">
      <dgm:prSet custT="1"/>
      <dgm:spPr/>
      <dgm:t>
        <a:bodyPr/>
        <a:lstStyle/>
        <a:p>
          <a:r>
            <a:rPr lang="ru-RU" sz="1600" dirty="0" err="1" smtClean="0"/>
            <a:t>гербіциди</a:t>
          </a:r>
          <a:r>
            <a:rPr lang="ru-RU" sz="1600" dirty="0" smtClean="0"/>
            <a:t> (herba — трава)  для  боротьби  з  </a:t>
          </a:r>
          <a:r>
            <a:rPr lang="ru-RU" sz="1600" dirty="0" err="1" smtClean="0"/>
            <a:t>бур’янами</a:t>
          </a:r>
          <a:endParaRPr lang="uk-UA" sz="1600" dirty="0"/>
        </a:p>
      </dgm:t>
    </dgm:pt>
    <dgm:pt modelId="{2FE0C020-047C-4B39-9CEF-4B4851605943}" type="parTrans" cxnId="{1044335D-2FB0-4687-BA3E-F6338AFBFF4B}">
      <dgm:prSet/>
      <dgm:spPr/>
      <dgm:t>
        <a:bodyPr/>
        <a:lstStyle/>
        <a:p>
          <a:endParaRPr lang="uk-UA" sz="1600"/>
        </a:p>
      </dgm:t>
    </dgm:pt>
    <dgm:pt modelId="{248DC242-7346-4480-84EF-7D1E14CCEADF}" type="sibTrans" cxnId="{1044335D-2FB0-4687-BA3E-F6338AFBFF4B}">
      <dgm:prSet/>
      <dgm:spPr/>
      <dgm:t>
        <a:bodyPr/>
        <a:lstStyle/>
        <a:p>
          <a:endParaRPr lang="uk-UA" sz="1600"/>
        </a:p>
      </dgm:t>
    </dgm:pt>
    <dgm:pt modelId="{2B58BFF8-F7AF-4837-935A-649755255C95}">
      <dgm:prSet custT="1"/>
      <dgm:spPr/>
      <dgm:t>
        <a:bodyPr/>
        <a:lstStyle/>
        <a:p>
          <a:r>
            <a:rPr lang="ru-RU" sz="1600" dirty="0" err="1" smtClean="0"/>
            <a:t>фунгіциди</a:t>
          </a:r>
          <a:r>
            <a:rPr lang="ru-RU" sz="1600" dirty="0" smtClean="0"/>
            <a:t> (</a:t>
          </a:r>
          <a:r>
            <a:rPr lang="ru-RU" sz="1600" dirty="0" err="1" smtClean="0"/>
            <a:t>funqus</a:t>
          </a:r>
          <a:r>
            <a:rPr lang="ru-RU" sz="1600" dirty="0" smtClean="0"/>
            <a:t> — гриб) з  </a:t>
          </a:r>
          <a:r>
            <a:rPr lang="ru-RU" sz="1600" dirty="0" err="1" smtClean="0"/>
            <a:t>грибковими</a:t>
          </a:r>
          <a:r>
            <a:rPr lang="ru-RU" sz="1600" dirty="0" smtClean="0"/>
            <a:t> </a:t>
          </a:r>
          <a:r>
            <a:rPr lang="uk-UA" sz="1600" dirty="0" smtClean="0"/>
            <a:t>організмами</a:t>
          </a:r>
          <a:endParaRPr lang="uk-UA" sz="1600" dirty="0"/>
        </a:p>
      </dgm:t>
    </dgm:pt>
    <dgm:pt modelId="{77353645-0292-4ADF-8441-0CF252661CE4}" type="parTrans" cxnId="{5803C5BC-ADC9-4D91-8864-580270C4DAA8}">
      <dgm:prSet/>
      <dgm:spPr/>
      <dgm:t>
        <a:bodyPr/>
        <a:lstStyle/>
        <a:p>
          <a:endParaRPr lang="uk-UA" sz="1600"/>
        </a:p>
      </dgm:t>
    </dgm:pt>
    <dgm:pt modelId="{544A327A-074D-4010-ABF6-BCBBADAEFD86}" type="sibTrans" cxnId="{5803C5BC-ADC9-4D91-8864-580270C4DAA8}">
      <dgm:prSet/>
      <dgm:spPr/>
      <dgm:t>
        <a:bodyPr/>
        <a:lstStyle/>
        <a:p>
          <a:endParaRPr lang="uk-UA" sz="1600"/>
        </a:p>
      </dgm:t>
    </dgm:pt>
    <dgm:pt modelId="{59C8AD42-D116-4751-B1B5-D2F5CFFFD92B}">
      <dgm:prSet custT="1"/>
      <dgm:spPr/>
      <dgm:t>
        <a:bodyPr/>
        <a:lstStyle/>
        <a:p>
          <a:r>
            <a:rPr lang="uk-UA" sz="1600" dirty="0" smtClean="0"/>
            <a:t>інсектициди (</a:t>
          </a:r>
          <a:r>
            <a:rPr lang="en-US" sz="1600" dirty="0" err="1" smtClean="0"/>
            <a:t>insektis</a:t>
          </a:r>
          <a:r>
            <a:rPr lang="en-US" sz="1600" dirty="0" smtClean="0"/>
            <a:t> — </a:t>
          </a:r>
          <a:r>
            <a:rPr lang="uk-UA" sz="1600" dirty="0" smtClean="0"/>
            <a:t>комаха) зі  шкідливими </a:t>
          </a:r>
          <a:r>
            <a:rPr lang="ru-RU" sz="1600" dirty="0" err="1" smtClean="0"/>
            <a:t>комахами</a:t>
          </a:r>
          <a:endParaRPr lang="uk-UA" sz="1600" dirty="0"/>
        </a:p>
      </dgm:t>
    </dgm:pt>
    <dgm:pt modelId="{43242737-E064-4E18-BAF5-CBC7DB35EB67}" type="parTrans" cxnId="{86BF0B53-2BF6-46EA-9D02-C5611D49A20E}">
      <dgm:prSet/>
      <dgm:spPr/>
      <dgm:t>
        <a:bodyPr/>
        <a:lstStyle/>
        <a:p>
          <a:endParaRPr lang="uk-UA" sz="1600"/>
        </a:p>
      </dgm:t>
    </dgm:pt>
    <dgm:pt modelId="{7E6194A9-2348-4517-9353-3C82DC5DA1D3}" type="sibTrans" cxnId="{86BF0B53-2BF6-46EA-9D02-C5611D49A20E}">
      <dgm:prSet/>
      <dgm:spPr/>
      <dgm:t>
        <a:bodyPr/>
        <a:lstStyle/>
        <a:p>
          <a:endParaRPr lang="uk-UA" sz="1600"/>
        </a:p>
      </dgm:t>
    </dgm:pt>
    <dgm:pt modelId="{E66D251F-A70B-4E29-931B-76D61D5A03A7}">
      <dgm:prSet custT="1"/>
      <dgm:spPr/>
      <dgm:t>
        <a:bodyPr/>
        <a:lstStyle/>
        <a:p>
          <a:r>
            <a:rPr lang="ru-RU" sz="1600" dirty="0" err="1" smtClean="0"/>
            <a:t>бактерициди</a:t>
          </a:r>
          <a:r>
            <a:rPr lang="ru-RU" sz="1600" dirty="0" smtClean="0"/>
            <a:t> з </a:t>
          </a:r>
          <a:r>
            <a:rPr lang="ru-RU" sz="1600" dirty="0" err="1" smtClean="0"/>
            <a:t>бактеріальними</a:t>
          </a:r>
          <a:r>
            <a:rPr lang="ru-RU" sz="1600" dirty="0" smtClean="0"/>
            <a:t> </a:t>
          </a:r>
          <a:r>
            <a:rPr lang="ru-RU" sz="1600" dirty="0" err="1" smtClean="0"/>
            <a:t>захворюваннями</a:t>
          </a:r>
          <a:r>
            <a:rPr lang="ru-RU" sz="1600" dirty="0" smtClean="0"/>
            <a:t> </a:t>
          </a:r>
          <a:endParaRPr lang="uk-UA" sz="1600" dirty="0"/>
        </a:p>
      </dgm:t>
    </dgm:pt>
    <dgm:pt modelId="{3BE245DE-5AC5-4C88-B952-B96642B9E14E}" type="parTrans" cxnId="{C5AA6D1E-D6C3-4B60-9D8E-0308C43C63D2}">
      <dgm:prSet/>
      <dgm:spPr/>
      <dgm:t>
        <a:bodyPr/>
        <a:lstStyle/>
        <a:p>
          <a:endParaRPr lang="uk-UA" sz="1600"/>
        </a:p>
      </dgm:t>
    </dgm:pt>
    <dgm:pt modelId="{AADCFF25-9AFF-4897-B5D7-39B0B805F592}" type="sibTrans" cxnId="{C5AA6D1E-D6C3-4B60-9D8E-0308C43C63D2}">
      <dgm:prSet/>
      <dgm:spPr/>
      <dgm:t>
        <a:bodyPr/>
        <a:lstStyle/>
        <a:p>
          <a:endParaRPr lang="uk-UA" sz="1600"/>
        </a:p>
      </dgm:t>
    </dgm:pt>
    <dgm:pt modelId="{CF387BCB-DA39-40D9-B85C-01D0E7148AAC}">
      <dgm:prSet custT="1"/>
      <dgm:spPr/>
      <dgm:t>
        <a:bodyPr/>
        <a:lstStyle/>
        <a:p>
          <a:r>
            <a:rPr lang="uk-UA" sz="1600" dirty="0" smtClean="0"/>
            <a:t>атрактанти приманюють комах</a:t>
          </a:r>
          <a:endParaRPr lang="uk-UA" sz="1600" dirty="0"/>
        </a:p>
      </dgm:t>
    </dgm:pt>
    <dgm:pt modelId="{5F449F22-8569-4CC2-8939-A563BFBC3136}" type="parTrans" cxnId="{5B0E1709-5B9E-4649-A7DE-D20E2FF6ECA6}">
      <dgm:prSet/>
      <dgm:spPr/>
      <dgm:t>
        <a:bodyPr/>
        <a:lstStyle/>
        <a:p>
          <a:endParaRPr lang="uk-UA" sz="1600"/>
        </a:p>
      </dgm:t>
    </dgm:pt>
    <dgm:pt modelId="{60598252-9ED8-4490-9448-F8876536DA4E}" type="sibTrans" cxnId="{5B0E1709-5B9E-4649-A7DE-D20E2FF6ECA6}">
      <dgm:prSet/>
      <dgm:spPr/>
      <dgm:t>
        <a:bodyPr/>
        <a:lstStyle/>
        <a:p>
          <a:endParaRPr lang="uk-UA" sz="1600"/>
        </a:p>
      </dgm:t>
    </dgm:pt>
    <dgm:pt modelId="{CD66585E-940C-4360-BC53-57155AB7CE39}" type="pres">
      <dgm:prSet presAssocID="{A6B9FC0A-4D8F-46BC-9E31-29F7D49705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5A75F9-5209-4ED4-A407-D751FADECEF2}" type="pres">
      <dgm:prSet presAssocID="{499B8919-11EB-41CF-AE92-520F3B1BD94D}" presName="hierRoot1" presStyleCnt="0">
        <dgm:presLayoutVars>
          <dgm:hierBranch val="init"/>
        </dgm:presLayoutVars>
      </dgm:prSet>
      <dgm:spPr/>
    </dgm:pt>
    <dgm:pt modelId="{A8B374D2-FCC8-44E2-B281-BE199DF5DA9D}" type="pres">
      <dgm:prSet presAssocID="{499B8919-11EB-41CF-AE92-520F3B1BD94D}" presName="rootComposite1" presStyleCnt="0"/>
      <dgm:spPr/>
    </dgm:pt>
    <dgm:pt modelId="{82C82A2F-67AA-4F6A-81D2-086BACF0A8D2}" type="pres">
      <dgm:prSet presAssocID="{499B8919-11EB-41CF-AE92-520F3B1BD94D}" presName="rootText1" presStyleLbl="node0" presStyleIdx="0" presStyleCnt="1" custScaleX="4519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E675B3-51C3-4B60-B84C-93C1B00BB0F2}" type="pres">
      <dgm:prSet presAssocID="{499B8919-11EB-41CF-AE92-520F3B1BD9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779439-A60F-4D68-A9E6-FF88BA1BCA5E}" type="pres">
      <dgm:prSet presAssocID="{499B8919-11EB-41CF-AE92-520F3B1BD94D}" presName="hierChild2" presStyleCnt="0"/>
      <dgm:spPr/>
    </dgm:pt>
    <dgm:pt modelId="{FFA0D867-DDB5-4790-B016-6177CBA3C8CF}" type="pres">
      <dgm:prSet presAssocID="{2FE0C020-047C-4B39-9CEF-4B4851605943}" presName="Name37" presStyleLbl="parChTrans1D2" presStyleIdx="0" presStyleCnt="6"/>
      <dgm:spPr/>
      <dgm:t>
        <a:bodyPr/>
        <a:lstStyle/>
        <a:p>
          <a:endParaRPr lang="ru-RU"/>
        </a:p>
      </dgm:t>
    </dgm:pt>
    <dgm:pt modelId="{2F6C0609-9804-4CF2-B976-D79293912300}" type="pres">
      <dgm:prSet presAssocID="{A00F442C-AC20-471F-ACC9-156D3A8A24CE}" presName="hierRoot2" presStyleCnt="0">
        <dgm:presLayoutVars>
          <dgm:hierBranch val="init"/>
        </dgm:presLayoutVars>
      </dgm:prSet>
      <dgm:spPr/>
    </dgm:pt>
    <dgm:pt modelId="{16E4DD84-5F71-4FC5-892E-A49955B4E6DE}" type="pres">
      <dgm:prSet presAssocID="{A00F442C-AC20-471F-ACC9-156D3A8A24CE}" presName="rootComposite" presStyleCnt="0"/>
      <dgm:spPr/>
    </dgm:pt>
    <dgm:pt modelId="{0D61FE3F-1FC6-452D-9827-E89DCBD4097F}" type="pres">
      <dgm:prSet presAssocID="{A00F442C-AC20-471F-ACC9-156D3A8A24CE}" presName="rootText" presStyleLbl="node2" presStyleIdx="0" presStyleCnt="6" custScaleX="117911" custScaleY="2025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E04F1B-C215-441D-8B62-B024BFD39517}" type="pres">
      <dgm:prSet presAssocID="{A00F442C-AC20-471F-ACC9-156D3A8A24CE}" presName="rootConnector" presStyleLbl="node2" presStyleIdx="0" presStyleCnt="6"/>
      <dgm:spPr/>
      <dgm:t>
        <a:bodyPr/>
        <a:lstStyle/>
        <a:p>
          <a:endParaRPr lang="ru-RU"/>
        </a:p>
      </dgm:t>
    </dgm:pt>
    <dgm:pt modelId="{A0ED9F12-A0B1-49E0-9255-6FC1066B72B8}" type="pres">
      <dgm:prSet presAssocID="{A00F442C-AC20-471F-ACC9-156D3A8A24CE}" presName="hierChild4" presStyleCnt="0"/>
      <dgm:spPr/>
    </dgm:pt>
    <dgm:pt modelId="{E99D554C-C9DC-430D-B2C8-7F5E47760576}" type="pres">
      <dgm:prSet presAssocID="{A00F442C-AC20-471F-ACC9-156D3A8A24CE}" presName="hierChild5" presStyleCnt="0"/>
      <dgm:spPr/>
    </dgm:pt>
    <dgm:pt modelId="{34EE9F15-5DB6-4B01-BEDA-DE15E1921E90}" type="pres">
      <dgm:prSet presAssocID="{77353645-0292-4ADF-8441-0CF252661CE4}" presName="Name37" presStyleLbl="parChTrans1D2" presStyleIdx="1" presStyleCnt="6"/>
      <dgm:spPr/>
      <dgm:t>
        <a:bodyPr/>
        <a:lstStyle/>
        <a:p>
          <a:endParaRPr lang="ru-RU"/>
        </a:p>
      </dgm:t>
    </dgm:pt>
    <dgm:pt modelId="{1EFF649E-849A-441B-884F-86BA51E9524B}" type="pres">
      <dgm:prSet presAssocID="{2B58BFF8-F7AF-4837-935A-649755255C95}" presName="hierRoot2" presStyleCnt="0">
        <dgm:presLayoutVars>
          <dgm:hierBranch val="init"/>
        </dgm:presLayoutVars>
      </dgm:prSet>
      <dgm:spPr/>
    </dgm:pt>
    <dgm:pt modelId="{5C14FC7B-270B-4485-8678-ECDC2474D813}" type="pres">
      <dgm:prSet presAssocID="{2B58BFF8-F7AF-4837-935A-649755255C95}" presName="rootComposite" presStyleCnt="0"/>
      <dgm:spPr/>
    </dgm:pt>
    <dgm:pt modelId="{F6F62AD6-42E5-4EDD-A3ED-3EEFE93079A2}" type="pres">
      <dgm:prSet presAssocID="{2B58BFF8-F7AF-4837-935A-649755255C95}" presName="rootText" presStyleLbl="node2" presStyleIdx="1" presStyleCnt="6" custScaleX="133649" custScaleY="21031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D1A8A05-C4B0-4153-8B82-60B77A8C2FFB}" type="pres">
      <dgm:prSet presAssocID="{2B58BFF8-F7AF-4837-935A-649755255C95}" presName="rootConnector" presStyleLbl="node2" presStyleIdx="1" presStyleCnt="6"/>
      <dgm:spPr/>
      <dgm:t>
        <a:bodyPr/>
        <a:lstStyle/>
        <a:p>
          <a:endParaRPr lang="ru-RU"/>
        </a:p>
      </dgm:t>
    </dgm:pt>
    <dgm:pt modelId="{11FE959C-DF4A-4AD8-BC90-7BB841DA44F2}" type="pres">
      <dgm:prSet presAssocID="{2B58BFF8-F7AF-4837-935A-649755255C95}" presName="hierChild4" presStyleCnt="0"/>
      <dgm:spPr/>
    </dgm:pt>
    <dgm:pt modelId="{94C0F530-4D7B-4C30-B201-A0417BCFFAAF}" type="pres">
      <dgm:prSet presAssocID="{2B58BFF8-F7AF-4837-935A-649755255C95}" presName="hierChild5" presStyleCnt="0"/>
      <dgm:spPr/>
    </dgm:pt>
    <dgm:pt modelId="{E2413735-91EF-4072-85B3-4DA8FD71B677}" type="pres">
      <dgm:prSet presAssocID="{43242737-E064-4E18-BAF5-CBC7DB35EB67}" presName="Name37" presStyleLbl="parChTrans1D2" presStyleIdx="2" presStyleCnt="6"/>
      <dgm:spPr/>
      <dgm:t>
        <a:bodyPr/>
        <a:lstStyle/>
        <a:p>
          <a:endParaRPr lang="ru-RU"/>
        </a:p>
      </dgm:t>
    </dgm:pt>
    <dgm:pt modelId="{B9B3632C-9A06-441C-B2C4-FB13C4A95B5C}" type="pres">
      <dgm:prSet presAssocID="{59C8AD42-D116-4751-B1B5-D2F5CFFFD92B}" presName="hierRoot2" presStyleCnt="0">
        <dgm:presLayoutVars>
          <dgm:hierBranch val="init"/>
        </dgm:presLayoutVars>
      </dgm:prSet>
      <dgm:spPr/>
    </dgm:pt>
    <dgm:pt modelId="{BF52D3F1-2CB7-4666-A54A-59A2C7DFF1C8}" type="pres">
      <dgm:prSet presAssocID="{59C8AD42-D116-4751-B1B5-D2F5CFFFD92B}" presName="rootComposite" presStyleCnt="0"/>
      <dgm:spPr/>
    </dgm:pt>
    <dgm:pt modelId="{22CA7693-985D-42B2-9B87-22739B92FD4D}" type="pres">
      <dgm:prSet presAssocID="{59C8AD42-D116-4751-B1B5-D2F5CFFFD92B}" presName="rootText" presStyleLbl="node2" presStyleIdx="2" presStyleCnt="6" custScaleX="129397" custScaleY="2193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C3C96F9-1003-4BF1-A3FB-FF23E7059356}" type="pres">
      <dgm:prSet presAssocID="{59C8AD42-D116-4751-B1B5-D2F5CFFFD92B}" presName="rootConnector" presStyleLbl="node2" presStyleIdx="2" presStyleCnt="6"/>
      <dgm:spPr/>
      <dgm:t>
        <a:bodyPr/>
        <a:lstStyle/>
        <a:p>
          <a:endParaRPr lang="ru-RU"/>
        </a:p>
      </dgm:t>
    </dgm:pt>
    <dgm:pt modelId="{0D090EED-11DC-4138-BEEC-BE7D92577237}" type="pres">
      <dgm:prSet presAssocID="{59C8AD42-D116-4751-B1B5-D2F5CFFFD92B}" presName="hierChild4" presStyleCnt="0"/>
      <dgm:spPr/>
    </dgm:pt>
    <dgm:pt modelId="{3C8E009C-E65E-4456-A3F8-10298BCFEC0B}" type="pres">
      <dgm:prSet presAssocID="{59C8AD42-D116-4751-B1B5-D2F5CFFFD92B}" presName="hierChild5" presStyleCnt="0"/>
      <dgm:spPr/>
    </dgm:pt>
    <dgm:pt modelId="{1C9EF3FC-B41A-4D41-99AD-6F07587BCA64}" type="pres">
      <dgm:prSet presAssocID="{3BE245DE-5AC5-4C88-B952-B96642B9E14E}" presName="Name37" presStyleLbl="parChTrans1D2" presStyleIdx="3" presStyleCnt="6"/>
      <dgm:spPr/>
      <dgm:t>
        <a:bodyPr/>
        <a:lstStyle/>
        <a:p>
          <a:endParaRPr lang="ru-RU"/>
        </a:p>
      </dgm:t>
    </dgm:pt>
    <dgm:pt modelId="{35A06A45-019D-42C0-9AE7-8F88739457E8}" type="pres">
      <dgm:prSet presAssocID="{E66D251F-A70B-4E29-931B-76D61D5A03A7}" presName="hierRoot2" presStyleCnt="0">
        <dgm:presLayoutVars>
          <dgm:hierBranch val="init"/>
        </dgm:presLayoutVars>
      </dgm:prSet>
      <dgm:spPr/>
    </dgm:pt>
    <dgm:pt modelId="{C5544FC6-A27E-4856-9978-C59963312770}" type="pres">
      <dgm:prSet presAssocID="{E66D251F-A70B-4E29-931B-76D61D5A03A7}" presName="rootComposite" presStyleCnt="0"/>
      <dgm:spPr/>
    </dgm:pt>
    <dgm:pt modelId="{7D80A89A-9A5E-4F55-A8C6-23108D95946C}" type="pres">
      <dgm:prSet presAssocID="{E66D251F-A70B-4E29-931B-76D61D5A03A7}" presName="rootText" presStyleLbl="node2" presStyleIdx="3" presStyleCnt="6" custScaleX="162949" custScaleY="21254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8EA92F-1F74-46C1-8171-792783FB2E77}" type="pres">
      <dgm:prSet presAssocID="{E66D251F-A70B-4E29-931B-76D61D5A03A7}" presName="rootConnector" presStyleLbl="node2" presStyleIdx="3" presStyleCnt="6"/>
      <dgm:spPr/>
      <dgm:t>
        <a:bodyPr/>
        <a:lstStyle/>
        <a:p>
          <a:endParaRPr lang="ru-RU"/>
        </a:p>
      </dgm:t>
    </dgm:pt>
    <dgm:pt modelId="{F827C30F-6C3B-436D-B10F-F4ABFFF7746C}" type="pres">
      <dgm:prSet presAssocID="{E66D251F-A70B-4E29-931B-76D61D5A03A7}" presName="hierChild4" presStyleCnt="0"/>
      <dgm:spPr/>
    </dgm:pt>
    <dgm:pt modelId="{D55CC384-B30D-4C05-96D7-0E709751A6F5}" type="pres">
      <dgm:prSet presAssocID="{E66D251F-A70B-4E29-931B-76D61D5A03A7}" presName="hierChild5" presStyleCnt="0"/>
      <dgm:spPr/>
    </dgm:pt>
    <dgm:pt modelId="{E294D4F8-9454-4B84-AF25-E02D02D096BF}" type="pres">
      <dgm:prSet presAssocID="{B1B3C0A1-53AF-4A65-9902-C5BF7FC0912D}" presName="Name37" presStyleLbl="parChTrans1D2" presStyleIdx="4" presStyleCnt="6"/>
      <dgm:spPr/>
      <dgm:t>
        <a:bodyPr/>
        <a:lstStyle/>
        <a:p>
          <a:endParaRPr lang="ru-RU"/>
        </a:p>
      </dgm:t>
    </dgm:pt>
    <dgm:pt modelId="{7A2E7244-4F2F-4003-A427-FFC46FC946CB}" type="pres">
      <dgm:prSet presAssocID="{08313A91-CD69-45CC-975A-DF89B51B2810}" presName="hierRoot2" presStyleCnt="0">
        <dgm:presLayoutVars>
          <dgm:hierBranch val="init"/>
        </dgm:presLayoutVars>
      </dgm:prSet>
      <dgm:spPr/>
    </dgm:pt>
    <dgm:pt modelId="{FF4F9CC1-1CBC-415B-8823-812BB416986E}" type="pres">
      <dgm:prSet presAssocID="{08313A91-CD69-45CC-975A-DF89B51B2810}" presName="rootComposite" presStyleCnt="0"/>
      <dgm:spPr/>
    </dgm:pt>
    <dgm:pt modelId="{1BDC446D-7D6C-494D-86D1-3C9AFACC4FCB}" type="pres">
      <dgm:prSet presAssocID="{08313A91-CD69-45CC-975A-DF89B51B2810}" presName="rootText" presStyleLbl="node2" presStyleIdx="4" presStyleCnt="6" custScaleX="109001" custScaleY="2085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241C077-A695-4175-A07D-7616BAF066F3}" type="pres">
      <dgm:prSet presAssocID="{08313A91-CD69-45CC-975A-DF89B51B2810}" presName="rootConnector" presStyleLbl="node2" presStyleIdx="4" presStyleCnt="6"/>
      <dgm:spPr/>
      <dgm:t>
        <a:bodyPr/>
        <a:lstStyle/>
        <a:p>
          <a:endParaRPr lang="ru-RU"/>
        </a:p>
      </dgm:t>
    </dgm:pt>
    <dgm:pt modelId="{FD9F5874-5A64-446D-B470-E8862F8ABEF5}" type="pres">
      <dgm:prSet presAssocID="{08313A91-CD69-45CC-975A-DF89B51B2810}" presName="hierChild4" presStyleCnt="0"/>
      <dgm:spPr/>
    </dgm:pt>
    <dgm:pt modelId="{894B7F52-2935-4CC6-98BA-632AFCA1C6A5}" type="pres">
      <dgm:prSet presAssocID="{08313A91-CD69-45CC-975A-DF89B51B2810}" presName="hierChild5" presStyleCnt="0"/>
      <dgm:spPr/>
    </dgm:pt>
    <dgm:pt modelId="{72D47D48-1470-4FA9-B6AD-4C29F03FB9CC}" type="pres">
      <dgm:prSet presAssocID="{5F449F22-8569-4CC2-8939-A563BFBC3136}" presName="Name37" presStyleLbl="parChTrans1D2" presStyleIdx="5" presStyleCnt="6"/>
      <dgm:spPr/>
      <dgm:t>
        <a:bodyPr/>
        <a:lstStyle/>
        <a:p>
          <a:endParaRPr lang="ru-RU"/>
        </a:p>
      </dgm:t>
    </dgm:pt>
    <dgm:pt modelId="{4516334D-A4D7-418B-AFB1-2C9D63BDAD2C}" type="pres">
      <dgm:prSet presAssocID="{CF387BCB-DA39-40D9-B85C-01D0E7148AAC}" presName="hierRoot2" presStyleCnt="0">
        <dgm:presLayoutVars>
          <dgm:hierBranch val="init"/>
        </dgm:presLayoutVars>
      </dgm:prSet>
      <dgm:spPr/>
    </dgm:pt>
    <dgm:pt modelId="{F2522BF6-67FB-4C30-AF44-928764D2F6A3}" type="pres">
      <dgm:prSet presAssocID="{CF387BCB-DA39-40D9-B85C-01D0E7148AAC}" presName="rootComposite" presStyleCnt="0"/>
      <dgm:spPr/>
    </dgm:pt>
    <dgm:pt modelId="{9421613B-CEB1-47FC-8695-9C4F48CA60F7}" type="pres">
      <dgm:prSet presAssocID="{CF387BCB-DA39-40D9-B85C-01D0E7148AAC}" presName="rootText" presStyleLbl="node2" presStyleIdx="5" presStyleCnt="6" custScaleX="130810" custScaleY="2069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5FA1FF-C6AD-4F3D-86A8-9C2E68F6A64B}" type="pres">
      <dgm:prSet presAssocID="{CF387BCB-DA39-40D9-B85C-01D0E7148AAC}" presName="rootConnector" presStyleLbl="node2" presStyleIdx="5" presStyleCnt="6"/>
      <dgm:spPr/>
      <dgm:t>
        <a:bodyPr/>
        <a:lstStyle/>
        <a:p>
          <a:endParaRPr lang="ru-RU"/>
        </a:p>
      </dgm:t>
    </dgm:pt>
    <dgm:pt modelId="{EC344BC3-9F32-4E6A-91D3-565FD920647A}" type="pres">
      <dgm:prSet presAssocID="{CF387BCB-DA39-40D9-B85C-01D0E7148AAC}" presName="hierChild4" presStyleCnt="0"/>
      <dgm:spPr/>
    </dgm:pt>
    <dgm:pt modelId="{919CC8AB-20B0-4D37-8EB0-B11AE0CE69DF}" type="pres">
      <dgm:prSet presAssocID="{CF387BCB-DA39-40D9-B85C-01D0E7148AAC}" presName="hierChild5" presStyleCnt="0"/>
      <dgm:spPr/>
    </dgm:pt>
    <dgm:pt modelId="{A500A521-F0FA-4B1E-9CBF-83E5960DDFF6}" type="pres">
      <dgm:prSet presAssocID="{499B8919-11EB-41CF-AE92-520F3B1BD94D}" presName="hierChild3" presStyleCnt="0"/>
      <dgm:spPr/>
    </dgm:pt>
  </dgm:ptLst>
  <dgm:cxnLst>
    <dgm:cxn modelId="{86BF0B53-2BF6-46EA-9D02-C5611D49A20E}" srcId="{499B8919-11EB-41CF-AE92-520F3B1BD94D}" destId="{59C8AD42-D116-4751-B1B5-D2F5CFFFD92B}" srcOrd="2" destOrd="0" parTransId="{43242737-E064-4E18-BAF5-CBC7DB35EB67}" sibTransId="{7E6194A9-2348-4517-9353-3C82DC5DA1D3}"/>
    <dgm:cxn modelId="{50FFA460-9760-41BC-B273-D2DEC462B251}" type="presOf" srcId="{CF387BCB-DA39-40D9-B85C-01D0E7148AAC}" destId="{575FA1FF-C6AD-4F3D-86A8-9C2E68F6A64B}" srcOrd="1" destOrd="0" presId="urn:microsoft.com/office/officeart/2005/8/layout/orgChart1"/>
    <dgm:cxn modelId="{56D8E992-BFCB-4A51-93D9-DB26BE844F7A}" type="presOf" srcId="{2B58BFF8-F7AF-4837-935A-649755255C95}" destId="{F6F62AD6-42E5-4EDD-A3ED-3EEFE93079A2}" srcOrd="0" destOrd="0" presId="urn:microsoft.com/office/officeart/2005/8/layout/orgChart1"/>
    <dgm:cxn modelId="{8D1359E8-7CBE-4C49-BA46-6718E2782289}" type="presOf" srcId="{A00F442C-AC20-471F-ACC9-156D3A8A24CE}" destId="{0D61FE3F-1FC6-452D-9827-E89DCBD4097F}" srcOrd="0" destOrd="0" presId="urn:microsoft.com/office/officeart/2005/8/layout/orgChart1"/>
    <dgm:cxn modelId="{5B0E1709-5B9E-4649-A7DE-D20E2FF6ECA6}" srcId="{499B8919-11EB-41CF-AE92-520F3B1BD94D}" destId="{CF387BCB-DA39-40D9-B85C-01D0E7148AAC}" srcOrd="5" destOrd="0" parTransId="{5F449F22-8569-4CC2-8939-A563BFBC3136}" sibTransId="{60598252-9ED8-4490-9448-F8876536DA4E}"/>
    <dgm:cxn modelId="{F9ED3FDD-75B6-425C-AC86-619C6C994B7B}" type="presOf" srcId="{E66D251F-A70B-4E29-931B-76D61D5A03A7}" destId="{7D80A89A-9A5E-4F55-A8C6-23108D95946C}" srcOrd="0" destOrd="0" presId="urn:microsoft.com/office/officeart/2005/8/layout/orgChart1"/>
    <dgm:cxn modelId="{696EF32C-5EEE-41D3-8C30-4A52D3C04953}" srcId="{A6B9FC0A-4D8F-46BC-9E31-29F7D49705D8}" destId="{499B8919-11EB-41CF-AE92-520F3B1BD94D}" srcOrd="0" destOrd="0" parTransId="{0F5B1746-B0F1-4F3C-BFFE-9897E754257F}" sibTransId="{57FB14BB-3FCF-4790-9836-68E170DB3992}"/>
    <dgm:cxn modelId="{BDFD0705-8C28-41C5-AF0B-7E16339B7410}" type="presOf" srcId="{A6B9FC0A-4D8F-46BC-9E31-29F7D49705D8}" destId="{CD66585E-940C-4360-BC53-57155AB7CE39}" srcOrd="0" destOrd="0" presId="urn:microsoft.com/office/officeart/2005/8/layout/orgChart1"/>
    <dgm:cxn modelId="{55F80E36-B292-47F1-BA5A-8F75A63ECF73}" type="presOf" srcId="{59C8AD42-D116-4751-B1B5-D2F5CFFFD92B}" destId="{22CA7693-985D-42B2-9B87-22739B92FD4D}" srcOrd="0" destOrd="0" presId="urn:microsoft.com/office/officeart/2005/8/layout/orgChart1"/>
    <dgm:cxn modelId="{163E84A2-5031-48C9-98A7-E227FA857A7F}" srcId="{499B8919-11EB-41CF-AE92-520F3B1BD94D}" destId="{08313A91-CD69-45CC-975A-DF89B51B2810}" srcOrd="4" destOrd="0" parTransId="{B1B3C0A1-53AF-4A65-9902-C5BF7FC0912D}" sibTransId="{16DD476F-5FCF-4077-A467-0E99960BD5F6}"/>
    <dgm:cxn modelId="{1044335D-2FB0-4687-BA3E-F6338AFBFF4B}" srcId="{499B8919-11EB-41CF-AE92-520F3B1BD94D}" destId="{A00F442C-AC20-471F-ACC9-156D3A8A24CE}" srcOrd="0" destOrd="0" parTransId="{2FE0C020-047C-4B39-9CEF-4B4851605943}" sibTransId="{248DC242-7346-4480-84EF-7D1E14CCEADF}"/>
    <dgm:cxn modelId="{237F2F6B-6F45-484E-9F6D-D2EE7D9A2CCA}" type="presOf" srcId="{499B8919-11EB-41CF-AE92-520F3B1BD94D}" destId="{82C82A2F-67AA-4F6A-81D2-086BACF0A8D2}" srcOrd="0" destOrd="0" presId="urn:microsoft.com/office/officeart/2005/8/layout/orgChart1"/>
    <dgm:cxn modelId="{CA2151BD-0726-478D-A6CC-2B9EDA729479}" type="presOf" srcId="{2B58BFF8-F7AF-4837-935A-649755255C95}" destId="{4D1A8A05-C4B0-4153-8B82-60B77A8C2FFB}" srcOrd="1" destOrd="0" presId="urn:microsoft.com/office/officeart/2005/8/layout/orgChart1"/>
    <dgm:cxn modelId="{C1B63C20-0E78-407B-AFA5-62102DE370B9}" type="presOf" srcId="{499B8919-11EB-41CF-AE92-520F3B1BD94D}" destId="{F7E675B3-51C3-4B60-B84C-93C1B00BB0F2}" srcOrd="1" destOrd="0" presId="urn:microsoft.com/office/officeart/2005/8/layout/orgChart1"/>
    <dgm:cxn modelId="{C5AA6D1E-D6C3-4B60-9D8E-0308C43C63D2}" srcId="{499B8919-11EB-41CF-AE92-520F3B1BD94D}" destId="{E66D251F-A70B-4E29-931B-76D61D5A03A7}" srcOrd="3" destOrd="0" parTransId="{3BE245DE-5AC5-4C88-B952-B96642B9E14E}" sibTransId="{AADCFF25-9AFF-4897-B5D7-39B0B805F592}"/>
    <dgm:cxn modelId="{6DA2282F-AD45-4AAD-B884-2A2EA1F0B4C1}" type="presOf" srcId="{E66D251F-A70B-4E29-931B-76D61D5A03A7}" destId="{968EA92F-1F74-46C1-8171-792783FB2E77}" srcOrd="1" destOrd="0" presId="urn:microsoft.com/office/officeart/2005/8/layout/orgChart1"/>
    <dgm:cxn modelId="{B46501ED-DA18-4E9A-87E0-88158337FDD9}" type="presOf" srcId="{43242737-E064-4E18-BAF5-CBC7DB35EB67}" destId="{E2413735-91EF-4072-85B3-4DA8FD71B677}" srcOrd="0" destOrd="0" presId="urn:microsoft.com/office/officeart/2005/8/layout/orgChart1"/>
    <dgm:cxn modelId="{B4EA45CA-5834-4278-B759-DE8BC09D8EBA}" type="presOf" srcId="{CF387BCB-DA39-40D9-B85C-01D0E7148AAC}" destId="{9421613B-CEB1-47FC-8695-9C4F48CA60F7}" srcOrd="0" destOrd="0" presId="urn:microsoft.com/office/officeart/2005/8/layout/orgChart1"/>
    <dgm:cxn modelId="{5803C5BC-ADC9-4D91-8864-580270C4DAA8}" srcId="{499B8919-11EB-41CF-AE92-520F3B1BD94D}" destId="{2B58BFF8-F7AF-4837-935A-649755255C95}" srcOrd="1" destOrd="0" parTransId="{77353645-0292-4ADF-8441-0CF252661CE4}" sibTransId="{544A327A-074D-4010-ABF6-BCBBADAEFD86}"/>
    <dgm:cxn modelId="{EC71A5DB-9865-4A33-9D61-2EC4856E9167}" type="presOf" srcId="{59C8AD42-D116-4751-B1B5-D2F5CFFFD92B}" destId="{CC3C96F9-1003-4BF1-A3FB-FF23E7059356}" srcOrd="1" destOrd="0" presId="urn:microsoft.com/office/officeart/2005/8/layout/orgChart1"/>
    <dgm:cxn modelId="{65311F1E-D39E-465A-B437-AC1804121E53}" type="presOf" srcId="{A00F442C-AC20-471F-ACC9-156D3A8A24CE}" destId="{28E04F1B-C215-441D-8B62-B024BFD39517}" srcOrd="1" destOrd="0" presId="urn:microsoft.com/office/officeart/2005/8/layout/orgChart1"/>
    <dgm:cxn modelId="{8932CACB-918D-474A-AF4C-58E8D4B6216F}" type="presOf" srcId="{5F449F22-8569-4CC2-8939-A563BFBC3136}" destId="{72D47D48-1470-4FA9-B6AD-4C29F03FB9CC}" srcOrd="0" destOrd="0" presId="urn:microsoft.com/office/officeart/2005/8/layout/orgChart1"/>
    <dgm:cxn modelId="{8C51CE03-562C-41FF-9F1D-73B93F1E3A3C}" type="presOf" srcId="{77353645-0292-4ADF-8441-0CF252661CE4}" destId="{34EE9F15-5DB6-4B01-BEDA-DE15E1921E90}" srcOrd="0" destOrd="0" presId="urn:microsoft.com/office/officeart/2005/8/layout/orgChart1"/>
    <dgm:cxn modelId="{94E9D3CD-CAE5-4EE1-81E1-148BFA655753}" type="presOf" srcId="{08313A91-CD69-45CC-975A-DF89B51B2810}" destId="{0241C077-A695-4175-A07D-7616BAF066F3}" srcOrd="1" destOrd="0" presId="urn:microsoft.com/office/officeart/2005/8/layout/orgChart1"/>
    <dgm:cxn modelId="{390AE974-8C5C-4268-BF07-6A4F08A35B26}" type="presOf" srcId="{3BE245DE-5AC5-4C88-B952-B96642B9E14E}" destId="{1C9EF3FC-B41A-4D41-99AD-6F07587BCA64}" srcOrd="0" destOrd="0" presId="urn:microsoft.com/office/officeart/2005/8/layout/orgChart1"/>
    <dgm:cxn modelId="{9886414C-B40F-4CC5-9B8F-CDA2A8D86399}" type="presOf" srcId="{B1B3C0A1-53AF-4A65-9902-C5BF7FC0912D}" destId="{E294D4F8-9454-4B84-AF25-E02D02D096BF}" srcOrd="0" destOrd="0" presId="urn:microsoft.com/office/officeart/2005/8/layout/orgChart1"/>
    <dgm:cxn modelId="{941865BE-C3ED-426B-8107-BCB70ED8BFDB}" type="presOf" srcId="{08313A91-CD69-45CC-975A-DF89B51B2810}" destId="{1BDC446D-7D6C-494D-86D1-3C9AFACC4FCB}" srcOrd="0" destOrd="0" presId="urn:microsoft.com/office/officeart/2005/8/layout/orgChart1"/>
    <dgm:cxn modelId="{EA15C011-A4FA-46C5-B440-C589208F0A9C}" type="presOf" srcId="{2FE0C020-047C-4B39-9CEF-4B4851605943}" destId="{FFA0D867-DDB5-4790-B016-6177CBA3C8CF}" srcOrd="0" destOrd="0" presId="urn:microsoft.com/office/officeart/2005/8/layout/orgChart1"/>
    <dgm:cxn modelId="{EF910915-31CD-4337-A416-A464BD7366D0}" type="presParOf" srcId="{CD66585E-940C-4360-BC53-57155AB7CE39}" destId="{B85A75F9-5209-4ED4-A407-D751FADECEF2}" srcOrd="0" destOrd="0" presId="urn:microsoft.com/office/officeart/2005/8/layout/orgChart1"/>
    <dgm:cxn modelId="{ACE71CA9-D5CB-4075-82AB-CCC80A5B9024}" type="presParOf" srcId="{B85A75F9-5209-4ED4-A407-D751FADECEF2}" destId="{A8B374D2-FCC8-44E2-B281-BE199DF5DA9D}" srcOrd="0" destOrd="0" presId="urn:microsoft.com/office/officeart/2005/8/layout/orgChart1"/>
    <dgm:cxn modelId="{BB4C6F42-CC47-4407-9BC3-EB316AD463C7}" type="presParOf" srcId="{A8B374D2-FCC8-44E2-B281-BE199DF5DA9D}" destId="{82C82A2F-67AA-4F6A-81D2-086BACF0A8D2}" srcOrd="0" destOrd="0" presId="urn:microsoft.com/office/officeart/2005/8/layout/orgChart1"/>
    <dgm:cxn modelId="{F754FDB5-2B79-4631-9EE5-2236FE8E08F0}" type="presParOf" srcId="{A8B374D2-FCC8-44E2-B281-BE199DF5DA9D}" destId="{F7E675B3-51C3-4B60-B84C-93C1B00BB0F2}" srcOrd="1" destOrd="0" presId="urn:microsoft.com/office/officeart/2005/8/layout/orgChart1"/>
    <dgm:cxn modelId="{BE53B928-DC16-4CB1-A510-F1A34F343F4A}" type="presParOf" srcId="{B85A75F9-5209-4ED4-A407-D751FADECEF2}" destId="{AD779439-A60F-4D68-A9E6-FF88BA1BCA5E}" srcOrd="1" destOrd="0" presId="urn:microsoft.com/office/officeart/2005/8/layout/orgChart1"/>
    <dgm:cxn modelId="{B3BE15AD-A423-4058-8E54-40EE9A692AEA}" type="presParOf" srcId="{AD779439-A60F-4D68-A9E6-FF88BA1BCA5E}" destId="{FFA0D867-DDB5-4790-B016-6177CBA3C8CF}" srcOrd="0" destOrd="0" presId="urn:microsoft.com/office/officeart/2005/8/layout/orgChart1"/>
    <dgm:cxn modelId="{C20BAD6A-3192-4F52-990B-77C88DC77500}" type="presParOf" srcId="{AD779439-A60F-4D68-A9E6-FF88BA1BCA5E}" destId="{2F6C0609-9804-4CF2-B976-D79293912300}" srcOrd="1" destOrd="0" presId="urn:microsoft.com/office/officeart/2005/8/layout/orgChart1"/>
    <dgm:cxn modelId="{00029C31-DA5D-406F-AE42-A72DA6A4D3AC}" type="presParOf" srcId="{2F6C0609-9804-4CF2-B976-D79293912300}" destId="{16E4DD84-5F71-4FC5-892E-A49955B4E6DE}" srcOrd="0" destOrd="0" presId="urn:microsoft.com/office/officeart/2005/8/layout/orgChart1"/>
    <dgm:cxn modelId="{AD2B185A-5DB0-44FD-95BF-EBDFCD1665A3}" type="presParOf" srcId="{16E4DD84-5F71-4FC5-892E-A49955B4E6DE}" destId="{0D61FE3F-1FC6-452D-9827-E89DCBD4097F}" srcOrd="0" destOrd="0" presId="urn:microsoft.com/office/officeart/2005/8/layout/orgChart1"/>
    <dgm:cxn modelId="{B228D4CE-04F8-41A2-A345-170BAF91EA9C}" type="presParOf" srcId="{16E4DD84-5F71-4FC5-892E-A49955B4E6DE}" destId="{28E04F1B-C215-441D-8B62-B024BFD39517}" srcOrd="1" destOrd="0" presId="urn:microsoft.com/office/officeart/2005/8/layout/orgChart1"/>
    <dgm:cxn modelId="{D198A2F2-4F36-45CF-BA8C-3F13ACCA87B6}" type="presParOf" srcId="{2F6C0609-9804-4CF2-B976-D79293912300}" destId="{A0ED9F12-A0B1-49E0-9255-6FC1066B72B8}" srcOrd="1" destOrd="0" presId="urn:microsoft.com/office/officeart/2005/8/layout/orgChart1"/>
    <dgm:cxn modelId="{8C9EBDF9-F695-4048-9DCD-2606A9D2C4D1}" type="presParOf" srcId="{2F6C0609-9804-4CF2-B976-D79293912300}" destId="{E99D554C-C9DC-430D-B2C8-7F5E47760576}" srcOrd="2" destOrd="0" presId="urn:microsoft.com/office/officeart/2005/8/layout/orgChart1"/>
    <dgm:cxn modelId="{59528B38-5AC7-48F7-8482-627455946742}" type="presParOf" srcId="{AD779439-A60F-4D68-A9E6-FF88BA1BCA5E}" destId="{34EE9F15-5DB6-4B01-BEDA-DE15E1921E90}" srcOrd="2" destOrd="0" presId="urn:microsoft.com/office/officeart/2005/8/layout/orgChart1"/>
    <dgm:cxn modelId="{588B0B65-BDB6-456F-B739-2AACC1B7F256}" type="presParOf" srcId="{AD779439-A60F-4D68-A9E6-FF88BA1BCA5E}" destId="{1EFF649E-849A-441B-884F-86BA51E9524B}" srcOrd="3" destOrd="0" presId="urn:microsoft.com/office/officeart/2005/8/layout/orgChart1"/>
    <dgm:cxn modelId="{CD11A275-0D95-4077-A6C8-A939B7B85427}" type="presParOf" srcId="{1EFF649E-849A-441B-884F-86BA51E9524B}" destId="{5C14FC7B-270B-4485-8678-ECDC2474D813}" srcOrd="0" destOrd="0" presId="urn:microsoft.com/office/officeart/2005/8/layout/orgChart1"/>
    <dgm:cxn modelId="{992B4627-F8A5-4C6D-9A45-71A81BA5B928}" type="presParOf" srcId="{5C14FC7B-270B-4485-8678-ECDC2474D813}" destId="{F6F62AD6-42E5-4EDD-A3ED-3EEFE93079A2}" srcOrd="0" destOrd="0" presId="urn:microsoft.com/office/officeart/2005/8/layout/orgChart1"/>
    <dgm:cxn modelId="{551956AA-BBAE-475F-9565-B16D3B9331C3}" type="presParOf" srcId="{5C14FC7B-270B-4485-8678-ECDC2474D813}" destId="{4D1A8A05-C4B0-4153-8B82-60B77A8C2FFB}" srcOrd="1" destOrd="0" presId="urn:microsoft.com/office/officeart/2005/8/layout/orgChart1"/>
    <dgm:cxn modelId="{9F2DF980-FC5E-4D63-92D6-A6202F64F3C0}" type="presParOf" srcId="{1EFF649E-849A-441B-884F-86BA51E9524B}" destId="{11FE959C-DF4A-4AD8-BC90-7BB841DA44F2}" srcOrd="1" destOrd="0" presId="urn:microsoft.com/office/officeart/2005/8/layout/orgChart1"/>
    <dgm:cxn modelId="{7174FEE5-B189-46B0-AC94-FEDDEE5D1758}" type="presParOf" srcId="{1EFF649E-849A-441B-884F-86BA51E9524B}" destId="{94C0F530-4D7B-4C30-B201-A0417BCFFAAF}" srcOrd="2" destOrd="0" presId="urn:microsoft.com/office/officeart/2005/8/layout/orgChart1"/>
    <dgm:cxn modelId="{25150C82-78C8-44E7-9610-23A34B3300A2}" type="presParOf" srcId="{AD779439-A60F-4D68-A9E6-FF88BA1BCA5E}" destId="{E2413735-91EF-4072-85B3-4DA8FD71B677}" srcOrd="4" destOrd="0" presId="urn:microsoft.com/office/officeart/2005/8/layout/orgChart1"/>
    <dgm:cxn modelId="{2C4B229C-46EE-465E-B29B-6D9AF15B67AB}" type="presParOf" srcId="{AD779439-A60F-4D68-A9E6-FF88BA1BCA5E}" destId="{B9B3632C-9A06-441C-B2C4-FB13C4A95B5C}" srcOrd="5" destOrd="0" presId="urn:microsoft.com/office/officeart/2005/8/layout/orgChart1"/>
    <dgm:cxn modelId="{9D62A9CD-6E64-422F-ACD0-BB3E1CB53E20}" type="presParOf" srcId="{B9B3632C-9A06-441C-B2C4-FB13C4A95B5C}" destId="{BF52D3F1-2CB7-4666-A54A-59A2C7DFF1C8}" srcOrd="0" destOrd="0" presId="urn:microsoft.com/office/officeart/2005/8/layout/orgChart1"/>
    <dgm:cxn modelId="{C7E4569A-A31D-4162-B488-047DAD3CF40B}" type="presParOf" srcId="{BF52D3F1-2CB7-4666-A54A-59A2C7DFF1C8}" destId="{22CA7693-985D-42B2-9B87-22739B92FD4D}" srcOrd="0" destOrd="0" presId="urn:microsoft.com/office/officeart/2005/8/layout/orgChart1"/>
    <dgm:cxn modelId="{94C3C083-B6AE-4ADB-A42E-B4BF96B3D743}" type="presParOf" srcId="{BF52D3F1-2CB7-4666-A54A-59A2C7DFF1C8}" destId="{CC3C96F9-1003-4BF1-A3FB-FF23E7059356}" srcOrd="1" destOrd="0" presId="urn:microsoft.com/office/officeart/2005/8/layout/orgChart1"/>
    <dgm:cxn modelId="{3E8D7A44-2FA7-45BB-ABB1-F18FB19116DD}" type="presParOf" srcId="{B9B3632C-9A06-441C-B2C4-FB13C4A95B5C}" destId="{0D090EED-11DC-4138-BEEC-BE7D92577237}" srcOrd="1" destOrd="0" presId="urn:microsoft.com/office/officeart/2005/8/layout/orgChart1"/>
    <dgm:cxn modelId="{A210DD8A-B56B-4C1E-B450-88C20C77A832}" type="presParOf" srcId="{B9B3632C-9A06-441C-B2C4-FB13C4A95B5C}" destId="{3C8E009C-E65E-4456-A3F8-10298BCFEC0B}" srcOrd="2" destOrd="0" presId="urn:microsoft.com/office/officeart/2005/8/layout/orgChart1"/>
    <dgm:cxn modelId="{07A22384-1C98-4470-8688-ECD5324BD797}" type="presParOf" srcId="{AD779439-A60F-4D68-A9E6-FF88BA1BCA5E}" destId="{1C9EF3FC-B41A-4D41-99AD-6F07587BCA64}" srcOrd="6" destOrd="0" presId="urn:microsoft.com/office/officeart/2005/8/layout/orgChart1"/>
    <dgm:cxn modelId="{D442E91A-2173-445E-9B65-11F4667A5FE5}" type="presParOf" srcId="{AD779439-A60F-4D68-A9E6-FF88BA1BCA5E}" destId="{35A06A45-019D-42C0-9AE7-8F88739457E8}" srcOrd="7" destOrd="0" presId="urn:microsoft.com/office/officeart/2005/8/layout/orgChart1"/>
    <dgm:cxn modelId="{D9800DEC-ECF8-43E1-AEE5-EEA4A331D266}" type="presParOf" srcId="{35A06A45-019D-42C0-9AE7-8F88739457E8}" destId="{C5544FC6-A27E-4856-9978-C59963312770}" srcOrd="0" destOrd="0" presId="urn:microsoft.com/office/officeart/2005/8/layout/orgChart1"/>
    <dgm:cxn modelId="{BC1B8520-9165-4417-A16A-8931E5320608}" type="presParOf" srcId="{C5544FC6-A27E-4856-9978-C59963312770}" destId="{7D80A89A-9A5E-4F55-A8C6-23108D95946C}" srcOrd="0" destOrd="0" presId="urn:microsoft.com/office/officeart/2005/8/layout/orgChart1"/>
    <dgm:cxn modelId="{962C61BF-CD59-4CC5-81AC-5CE6036EE9CD}" type="presParOf" srcId="{C5544FC6-A27E-4856-9978-C59963312770}" destId="{968EA92F-1F74-46C1-8171-792783FB2E77}" srcOrd="1" destOrd="0" presId="urn:microsoft.com/office/officeart/2005/8/layout/orgChart1"/>
    <dgm:cxn modelId="{C5A7FA34-F9DE-4C37-918F-FCAB4F9D3832}" type="presParOf" srcId="{35A06A45-019D-42C0-9AE7-8F88739457E8}" destId="{F827C30F-6C3B-436D-B10F-F4ABFFF7746C}" srcOrd="1" destOrd="0" presId="urn:microsoft.com/office/officeart/2005/8/layout/orgChart1"/>
    <dgm:cxn modelId="{EC33CBCA-655D-4DCA-9405-A8802AFA0150}" type="presParOf" srcId="{35A06A45-019D-42C0-9AE7-8F88739457E8}" destId="{D55CC384-B30D-4C05-96D7-0E709751A6F5}" srcOrd="2" destOrd="0" presId="urn:microsoft.com/office/officeart/2005/8/layout/orgChart1"/>
    <dgm:cxn modelId="{3C2D09F5-BB17-46E1-9019-C3CE9A1141BF}" type="presParOf" srcId="{AD779439-A60F-4D68-A9E6-FF88BA1BCA5E}" destId="{E294D4F8-9454-4B84-AF25-E02D02D096BF}" srcOrd="8" destOrd="0" presId="urn:microsoft.com/office/officeart/2005/8/layout/orgChart1"/>
    <dgm:cxn modelId="{B93E1BDC-1169-4B85-B1DC-1BC700DC92B5}" type="presParOf" srcId="{AD779439-A60F-4D68-A9E6-FF88BA1BCA5E}" destId="{7A2E7244-4F2F-4003-A427-FFC46FC946CB}" srcOrd="9" destOrd="0" presId="urn:microsoft.com/office/officeart/2005/8/layout/orgChart1"/>
    <dgm:cxn modelId="{ECB50BB5-65A3-43E2-B4B7-5080994F71A6}" type="presParOf" srcId="{7A2E7244-4F2F-4003-A427-FFC46FC946CB}" destId="{FF4F9CC1-1CBC-415B-8823-812BB416986E}" srcOrd="0" destOrd="0" presId="urn:microsoft.com/office/officeart/2005/8/layout/orgChart1"/>
    <dgm:cxn modelId="{FC10F215-0AB8-47A7-B2A6-B295D2752AC6}" type="presParOf" srcId="{FF4F9CC1-1CBC-415B-8823-812BB416986E}" destId="{1BDC446D-7D6C-494D-86D1-3C9AFACC4FCB}" srcOrd="0" destOrd="0" presId="urn:microsoft.com/office/officeart/2005/8/layout/orgChart1"/>
    <dgm:cxn modelId="{059E1D47-D5DE-47BC-A401-2B1BA4E7CFF6}" type="presParOf" srcId="{FF4F9CC1-1CBC-415B-8823-812BB416986E}" destId="{0241C077-A695-4175-A07D-7616BAF066F3}" srcOrd="1" destOrd="0" presId="urn:microsoft.com/office/officeart/2005/8/layout/orgChart1"/>
    <dgm:cxn modelId="{E15B0BE9-D57A-4E60-9B8F-28ACA7668B5B}" type="presParOf" srcId="{7A2E7244-4F2F-4003-A427-FFC46FC946CB}" destId="{FD9F5874-5A64-446D-B470-E8862F8ABEF5}" srcOrd="1" destOrd="0" presId="urn:microsoft.com/office/officeart/2005/8/layout/orgChart1"/>
    <dgm:cxn modelId="{291D6AD7-AC52-4409-81E4-55FBBDB207C2}" type="presParOf" srcId="{7A2E7244-4F2F-4003-A427-FFC46FC946CB}" destId="{894B7F52-2935-4CC6-98BA-632AFCA1C6A5}" srcOrd="2" destOrd="0" presId="urn:microsoft.com/office/officeart/2005/8/layout/orgChart1"/>
    <dgm:cxn modelId="{984E96F1-2CB2-46FA-A115-96D3171EEC5B}" type="presParOf" srcId="{AD779439-A60F-4D68-A9E6-FF88BA1BCA5E}" destId="{72D47D48-1470-4FA9-B6AD-4C29F03FB9CC}" srcOrd="10" destOrd="0" presId="urn:microsoft.com/office/officeart/2005/8/layout/orgChart1"/>
    <dgm:cxn modelId="{129938E3-0239-41A8-9C7D-19D10D5F0AD4}" type="presParOf" srcId="{AD779439-A60F-4D68-A9E6-FF88BA1BCA5E}" destId="{4516334D-A4D7-418B-AFB1-2C9D63BDAD2C}" srcOrd="11" destOrd="0" presId="urn:microsoft.com/office/officeart/2005/8/layout/orgChart1"/>
    <dgm:cxn modelId="{23B71462-6C04-406F-93D1-08B4FC21050E}" type="presParOf" srcId="{4516334D-A4D7-418B-AFB1-2C9D63BDAD2C}" destId="{F2522BF6-67FB-4C30-AF44-928764D2F6A3}" srcOrd="0" destOrd="0" presId="urn:microsoft.com/office/officeart/2005/8/layout/orgChart1"/>
    <dgm:cxn modelId="{9FD3D65E-6A69-4AD4-9128-B2D587DF70F3}" type="presParOf" srcId="{F2522BF6-67FB-4C30-AF44-928764D2F6A3}" destId="{9421613B-CEB1-47FC-8695-9C4F48CA60F7}" srcOrd="0" destOrd="0" presId="urn:microsoft.com/office/officeart/2005/8/layout/orgChart1"/>
    <dgm:cxn modelId="{D8EE732B-5A98-4E5A-BBBD-3E672AA51707}" type="presParOf" srcId="{F2522BF6-67FB-4C30-AF44-928764D2F6A3}" destId="{575FA1FF-C6AD-4F3D-86A8-9C2E68F6A64B}" srcOrd="1" destOrd="0" presId="urn:microsoft.com/office/officeart/2005/8/layout/orgChart1"/>
    <dgm:cxn modelId="{E4F8BAD2-5709-43F4-9C4C-165438445632}" type="presParOf" srcId="{4516334D-A4D7-418B-AFB1-2C9D63BDAD2C}" destId="{EC344BC3-9F32-4E6A-91D3-565FD920647A}" srcOrd="1" destOrd="0" presId="urn:microsoft.com/office/officeart/2005/8/layout/orgChart1"/>
    <dgm:cxn modelId="{E3366022-475F-437B-99D4-61AD5B4EBF06}" type="presParOf" srcId="{4516334D-A4D7-418B-AFB1-2C9D63BDAD2C}" destId="{919CC8AB-20B0-4D37-8EB0-B11AE0CE69DF}" srcOrd="2" destOrd="0" presId="urn:microsoft.com/office/officeart/2005/8/layout/orgChart1"/>
    <dgm:cxn modelId="{A4C13BA2-5874-4D4A-9B4E-C5C9761F7635}" type="presParOf" srcId="{B85A75F9-5209-4ED4-A407-D751FADECEF2}" destId="{A500A521-F0FA-4B1E-9CBF-83E5960DD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22ED2-B960-420C-9AA9-1A0499E984FF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DFE50FA-0442-492C-BE02-206F8091A002}">
      <dgm:prSet custT="1"/>
      <dgm:spPr/>
      <dgm:t>
        <a:bodyPr/>
        <a:lstStyle/>
        <a:p>
          <a:r>
            <a:rPr lang="ru-RU" sz="1800" dirty="0" err="1" smtClean="0"/>
            <a:t>Технологічні</a:t>
          </a:r>
          <a:r>
            <a:rPr lang="ru-RU" sz="1800" dirty="0" smtClean="0"/>
            <a:t> </a:t>
          </a:r>
          <a:r>
            <a:rPr lang="ru-RU" sz="1800" dirty="0" err="1" smtClean="0"/>
            <a:t>способи</a:t>
          </a:r>
          <a:r>
            <a:rPr lang="ru-RU" sz="1800" dirty="0" smtClean="0"/>
            <a:t> </a:t>
          </a:r>
          <a:r>
            <a:rPr lang="ru-RU" sz="1800" dirty="0" err="1" smtClean="0"/>
            <a:t>розпилення</a:t>
          </a:r>
          <a:r>
            <a:rPr lang="ru-RU" sz="1800" dirty="0" smtClean="0"/>
            <a:t>  </a:t>
          </a:r>
          <a:r>
            <a:rPr lang="ru-RU" sz="1800" dirty="0" err="1" smtClean="0"/>
            <a:t>пестицидів</a:t>
          </a:r>
          <a:r>
            <a:rPr lang="ru-RU" sz="1800" dirty="0" smtClean="0"/>
            <a:t> </a:t>
          </a:r>
          <a:endParaRPr lang="uk-UA" sz="1800" dirty="0"/>
        </a:p>
      </dgm:t>
    </dgm:pt>
    <dgm:pt modelId="{968BCFD5-5535-422B-AA9C-52C0F92119E6}" type="parTrans" cxnId="{7E8523FF-BAE3-4411-A0F8-33A3D763771C}">
      <dgm:prSet/>
      <dgm:spPr/>
      <dgm:t>
        <a:bodyPr/>
        <a:lstStyle/>
        <a:p>
          <a:endParaRPr lang="uk-UA" sz="1800"/>
        </a:p>
      </dgm:t>
    </dgm:pt>
    <dgm:pt modelId="{AED3C107-AB31-4218-8100-C17B1E8573E2}" type="sibTrans" cxnId="{7E8523FF-BAE3-4411-A0F8-33A3D763771C}">
      <dgm:prSet/>
      <dgm:spPr/>
      <dgm:t>
        <a:bodyPr/>
        <a:lstStyle/>
        <a:p>
          <a:endParaRPr lang="uk-UA" sz="1800"/>
        </a:p>
      </dgm:t>
    </dgm:pt>
    <dgm:pt modelId="{B87F53B9-24B3-4114-A501-C78E429500D7}">
      <dgm:prSet custT="1"/>
      <dgm:spPr/>
      <dgm:t>
        <a:bodyPr/>
        <a:lstStyle/>
        <a:p>
          <a:r>
            <a:rPr lang="ru-RU" sz="1800" dirty="0" err="1" smtClean="0"/>
            <a:t>механічний</a:t>
          </a:r>
          <a:endParaRPr lang="uk-UA" sz="1800" dirty="0"/>
        </a:p>
      </dgm:t>
    </dgm:pt>
    <dgm:pt modelId="{B82EC55C-CFB2-4CC6-BA39-0B87A4EEDBAF}" type="parTrans" cxnId="{3DF3E4BB-4B13-44A5-B787-F48B3199CB08}">
      <dgm:prSet/>
      <dgm:spPr/>
      <dgm:t>
        <a:bodyPr/>
        <a:lstStyle/>
        <a:p>
          <a:endParaRPr lang="uk-UA" sz="1800"/>
        </a:p>
      </dgm:t>
    </dgm:pt>
    <dgm:pt modelId="{D99E69D2-A788-4462-9706-3A64F2BDC9AB}" type="sibTrans" cxnId="{3DF3E4BB-4B13-44A5-B787-F48B3199CB08}">
      <dgm:prSet/>
      <dgm:spPr/>
      <dgm:t>
        <a:bodyPr/>
        <a:lstStyle/>
        <a:p>
          <a:endParaRPr lang="uk-UA" sz="1800"/>
        </a:p>
      </dgm:t>
    </dgm:pt>
    <dgm:pt modelId="{63F261D8-CC57-4929-9AE9-11A5E4815C74}">
      <dgm:prSet custT="1"/>
      <dgm:spPr/>
      <dgm:t>
        <a:bodyPr/>
        <a:lstStyle/>
        <a:p>
          <a:r>
            <a:rPr lang="ru-RU" sz="1400" dirty="0" err="1" smtClean="0"/>
            <a:t>утворення</a:t>
          </a:r>
          <a:r>
            <a:rPr lang="ru-RU" sz="1400" dirty="0" smtClean="0"/>
            <a:t>  </a:t>
          </a:r>
          <a:r>
            <a:rPr lang="ru-RU" sz="1400" dirty="0" err="1" smtClean="0"/>
            <a:t>електрично</a:t>
          </a:r>
          <a:r>
            <a:rPr lang="ru-RU" sz="1400" dirty="0" smtClean="0"/>
            <a:t>  </a:t>
          </a:r>
          <a:r>
            <a:rPr lang="ru-RU" sz="1400" dirty="0" err="1" smtClean="0"/>
            <a:t>заряджених</a:t>
          </a:r>
          <a:r>
            <a:rPr lang="ru-RU" sz="1400" dirty="0" smtClean="0"/>
            <a:t>  </a:t>
          </a:r>
          <a:r>
            <a:rPr lang="ru-RU" sz="1400" dirty="0" err="1" smtClean="0"/>
            <a:t>аерозолів</a:t>
          </a:r>
          <a:endParaRPr lang="uk-UA" sz="1400" dirty="0"/>
        </a:p>
      </dgm:t>
    </dgm:pt>
    <dgm:pt modelId="{FB0BEC3A-F8EF-4A4D-835E-46134CEBEE1F}" type="sibTrans" cxnId="{6B243C12-6D1A-4BDC-BF93-BC6367F2D1E9}">
      <dgm:prSet/>
      <dgm:spPr/>
      <dgm:t>
        <a:bodyPr/>
        <a:lstStyle/>
        <a:p>
          <a:endParaRPr lang="uk-UA" sz="1800"/>
        </a:p>
      </dgm:t>
    </dgm:pt>
    <dgm:pt modelId="{E87414C2-A3A4-4268-A13F-4BBEB8752A40}" type="parTrans" cxnId="{6B243C12-6D1A-4BDC-BF93-BC6367F2D1E9}">
      <dgm:prSet/>
      <dgm:spPr/>
      <dgm:t>
        <a:bodyPr/>
        <a:lstStyle/>
        <a:p>
          <a:endParaRPr lang="uk-UA" sz="1800"/>
        </a:p>
      </dgm:t>
    </dgm:pt>
    <dgm:pt modelId="{680A6BD6-ADB0-485A-AFDF-063653E913FD}">
      <dgm:prSet custT="1"/>
      <dgm:spPr/>
      <dgm:t>
        <a:bodyPr/>
        <a:lstStyle/>
        <a:p>
          <a:r>
            <a:rPr lang="ru-RU" sz="1800" dirty="0" err="1" smtClean="0"/>
            <a:t>конденсаційний</a:t>
          </a:r>
          <a:endParaRPr lang="uk-UA" sz="1800" dirty="0"/>
        </a:p>
      </dgm:t>
    </dgm:pt>
    <dgm:pt modelId="{10C00346-B3F6-4EDC-8389-3CD072B56B9D}" type="sibTrans" cxnId="{EF340E3B-B7DD-4AC9-9BD4-7E7256275FEE}">
      <dgm:prSet/>
      <dgm:spPr/>
      <dgm:t>
        <a:bodyPr/>
        <a:lstStyle/>
        <a:p>
          <a:endParaRPr lang="uk-UA" sz="1800"/>
        </a:p>
      </dgm:t>
    </dgm:pt>
    <dgm:pt modelId="{652AEA6A-BF32-42C6-A1D5-81BA82EF4D30}" type="parTrans" cxnId="{EF340E3B-B7DD-4AC9-9BD4-7E7256275FEE}">
      <dgm:prSet/>
      <dgm:spPr/>
      <dgm:t>
        <a:bodyPr/>
        <a:lstStyle/>
        <a:p>
          <a:endParaRPr lang="uk-UA" sz="1800"/>
        </a:p>
      </dgm:t>
    </dgm:pt>
    <dgm:pt modelId="{54F7E62B-F0C9-49E0-B476-774F878E1EDB}">
      <dgm:prSet custT="1"/>
      <dgm:spPr/>
      <dgm:t>
        <a:bodyPr/>
        <a:lstStyle/>
        <a:p>
          <a:r>
            <a:rPr lang="uk-UA" sz="1800" dirty="0" smtClean="0"/>
            <a:t>термомеханічний</a:t>
          </a:r>
          <a:endParaRPr lang="uk-UA" sz="1800" dirty="0"/>
        </a:p>
      </dgm:t>
    </dgm:pt>
    <dgm:pt modelId="{AAC27A8F-3586-49C1-947C-D60D573F5633}" type="parTrans" cxnId="{8C22072C-E21D-49AD-9A20-7B7FE5162C9C}">
      <dgm:prSet/>
      <dgm:spPr/>
      <dgm:t>
        <a:bodyPr/>
        <a:lstStyle/>
        <a:p>
          <a:endParaRPr lang="uk-UA" sz="1800"/>
        </a:p>
      </dgm:t>
    </dgm:pt>
    <dgm:pt modelId="{2EA62BBA-757B-4AAD-A35C-520BBD742802}" type="sibTrans" cxnId="{8C22072C-E21D-49AD-9A20-7B7FE5162C9C}">
      <dgm:prSet/>
      <dgm:spPr/>
      <dgm:t>
        <a:bodyPr/>
        <a:lstStyle/>
        <a:p>
          <a:endParaRPr lang="uk-UA" sz="1800"/>
        </a:p>
      </dgm:t>
    </dgm:pt>
    <dgm:pt modelId="{4EEF98C0-957F-455C-9A36-8EF2A0CB4B22}" type="pres">
      <dgm:prSet presAssocID="{5E822ED2-B960-420C-9AA9-1A0499E984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00DA3C-62B9-4B2B-AC77-3877E1F61B29}" type="pres">
      <dgm:prSet presAssocID="{4DFE50FA-0442-492C-BE02-206F8091A002}" presName="hierRoot1" presStyleCnt="0">
        <dgm:presLayoutVars>
          <dgm:hierBranch val="init"/>
        </dgm:presLayoutVars>
      </dgm:prSet>
      <dgm:spPr/>
    </dgm:pt>
    <dgm:pt modelId="{869A18EA-144B-48F4-AF00-7111C0F257D5}" type="pres">
      <dgm:prSet presAssocID="{4DFE50FA-0442-492C-BE02-206F8091A002}" presName="rootComposite1" presStyleCnt="0"/>
      <dgm:spPr/>
    </dgm:pt>
    <dgm:pt modelId="{EB30BA69-A06D-4041-BE76-F3D10E47DB7E}" type="pres">
      <dgm:prSet presAssocID="{4DFE50FA-0442-492C-BE02-206F8091A002}" presName="rootText1" presStyleLbl="node0" presStyleIdx="0" presStyleCnt="1" custScaleX="2512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C60EC5-DA22-4C5A-8248-9E1162D45432}" type="pres">
      <dgm:prSet presAssocID="{4DFE50FA-0442-492C-BE02-206F8091A0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80ADA4A-2E36-4361-A803-2E2E275AB12E}" type="pres">
      <dgm:prSet presAssocID="{4DFE50FA-0442-492C-BE02-206F8091A002}" presName="hierChild2" presStyleCnt="0"/>
      <dgm:spPr/>
    </dgm:pt>
    <dgm:pt modelId="{240D5152-C3AD-4916-B5F3-7A67808279FF}" type="pres">
      <dgm:prSet presAssocID="{B82EC55C-CFB2-4CC6-BA39-0B87A4EEDBA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A540160-7816-4DD4-AFA4-D371456DD35B}" type="pres">
      <dgm:prSet presAssocID="{B87F53B9-24B3-4114-A501-C78E429500D7}" presName="hierRoot2" presStyleCnt="0">
        <dgm:presLayoutVars>
          <dgm:hierBranch val="init"/>
        </dgm:presLayoutVars>
      </dgm:prSet>
      <dgm:spPr/>
    </dgm:pt>
    <dgm:pt modelId="{356906EE-12DF-4456-9A7B-460C389644CA}" type="pres">
      <dgm:prSet presAssocID="{B87F53B9-24B3-4114-A501-C78E429500D7}" presName="rootComposite" presStyleCnt="0"/>
      <dgm:spPr/>
    </dgm:pt>
    <dgm:pt modelId="{80455AEA-C0A8-4B8C-80AE-CB2B735AF9CE}" type="pres">
      <dgm:prSet presAssocID="{B87F53B9-24B3-4114-A501-C78E429500D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04C2746-5F71-481E-B856-F6315BA653F0}" type="pres">
      <dgm:prSet presAssocID="{B87F53B9-24B3-4114-A501-C78E429500D7}" presName="rootConnector" presStyleLbl="node2" presStyleIdx="0" presStyleCnt="4"/>
      <dgm:spPr/>
      <dgm:t>
        <a:bodyPr/>
        <a:lstStyle/>
        <a:p>
          <a:endParaRPr lang="ru-RU"/>
        </a:p>
      </dgm:t>
    </dgm:pt>
    <dgm:pt modelId="{C0538990-E798-4B66-BACD-C4D8D974C6ED}" type="pres">
      <dgm:prSet presAssocID="{B87F53B9-24B3-4114-A501-C78E429500D7}" presName="hierChild4" presStyleCnt="0"/>
      <dgm:spPr/>
    </dgm:pt>
    <dgm:pt modelId="{CED0A09F-2171-4803-AE67-4B5D94D7B983}" type="pres">
      <dgm:prSet presAssocID="{B87F53B9-24B3-4114-A501-C78E429500D7}" presName="hierChild5" presStyleCnt="0"/>
      <dgm:spPr/>
    </dgm:pt>
    <dgm:pt modelId="{BE5C4469-9DA3-4B08-BF6F-10C1CB15E4B4}" type="pres">
      <dgm:prSet presAssocID="{E87414C2-A3A4-4268-A13F-4BBEB8752A4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671A734-2B6E-43CA-9EF4-C08A49887500}" type="pres">
      <dgm:prSet presAssocID="{63F261D8-CC57-4929-9AE9-11A5E4815C74}" presName="hierRoot2" presStyleCnt="0">
        <dgm:presLayoutVars>
          <dgm:hierBranch val="init"/>
        </dgm:presLayoutVars>
      </dgm:prSet>
      <dgm:spPr/>
    </dgm:pt>
    <dgm:pt modelId="{B2F1861D-4D5D-4ADC-AE25-FFF0C33A4BEF}" type="pres">
      <dgm:prSet presAssocID="{63F261D8-CC57-4929-9AE9-11A5E4815C74}" presName="rootComposite" presStyleCnt="0"/>
      <dgm:spPr/>
    </dgm:pt>
    <dgm:pt modelId="{A08588BC-844D-467F-97B7-04AB09A089CF}" type="pres">
      <dgm:prSet presAssocID="{63F261D8-CC57-4929-9AE9-11A5E4815C74}" presName="rootText" presStyleLbl="node2" presStyleIdx="1" presStyleCnt="4" custScaleX="11126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CFE4A6-41BC-4992-8DE5-3AF0238DCD65}" type="pres">
      <dgm:prSet presAssocID="{63F261D8-CC57-4929-9AE9-11A5E4815C74}" presName="rootConnector" presStyleLbl="node2" presStyleIdx="1" presStyleCnt="4"/>
      <dgm:spPr/>
      <dgm:t>
        <a:bodyPr/>
        <a:lstStyle/>
        <a:p>
          <a:endParaRPr lang="ru-RU"/>
        </a:p>
      </dgm:t>
    </dgm:pt>
    <dgm:pt modelId="{DD1435A9-7C9F-40C3-B057-124768EA2B48}" type="pres">
      <dgm:prSet presAssocID="{63F261D8-CC57-4929-9AE9-11A5E4815C74}" presName="hierChild4" presStyleCnt="0"/>
      <dgm:spPr/>
    </dgm:pt>
    <dgm:pt modelId="{97E93373-227F-4EF1-8B90-001D1793A0A0}" type="pres">
      <dgm:prSet presAssocID="{63F261D8-CC57-4929-9AE9-11A5E4815C74}" presName="hierChild5" presStyleCnt="0"/>
      <dgm:spPr/>
    </dgm:pt>
    <dgm:pt modelId="{12E94A40-9F4B-4D37-8F41-BB2047705D9B}" type="pres">
      <dgm:prSet presAssocID="{652AEA6A-BF32-42C6-A1D5-81BA82EF4D3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996D0AF-DFE2-4C4A-B915-19C7F1A05E26}" type="pres">
      <dgm:prSet presAssocID="{680A6BD6-ADB0-485A-AFDF-063653E913FD}" presName="hierRoot2" presStyleCnt="0">
        <dgm:presLayoutVars>
          <dgm:hierBranch val="init"/>
        </dgm:presLayoutVars>
      </dgm:prSet>
      <dgm:spPr/>
    </dgm:pt>
    <dgm:pt modelId="{8D2AACCD-959B-44C1-A4B9-69FB1AA0A147}" type="pres">
      <dgm:prSet presAssocID="{680A6BD6-ADB0-485A-AFDF-063653E913FD}" presName="rootComposite" presStyleCnt="0"/>
      <dgm:spPr/>
    </dgm:pt>
    <dgm:pt modelId="{710DB37A-2C04-4A64-AC84-B0341D155D11}" type="pres">
      <dgm:prSet presAssocID="{680A6BD6-ADB0-485A-AFDF-063653E913F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02989D4-7DAC-41C0-96F6-EF9A114F4331}" type="pres">
      <dgm:prSet presAssocID="{680A6BD6-ADB0-485A-AFDF-063653E913FD}" presName="rootConnector" presStyleLbl="node2" presStyleIdx="2" presStyleCnt="4"/>
      <dgm:spPr/>
      <dgm:t>
        <a:bodyPr/>
        <a:lstStyle/>
        <a:p>
          <a:endParaRPr lang="ru-RU"/>
        </a:p>
      </dgm:t>
    </dgm:pt>
    <dgm:pt modelId="{98E8ED22-8434-409A-BF47-A20F4D73CDE5}" type="pres">
      <dgm:prSet presAssocID="{680A6BD6-ADB0-485A-AFDF-063653E913FD}" presName="hierChild4" presStyleCnt="0"/>
      <dgm:spPr/>
    </dgm:pt>
    <dgm:pt modelId="{3256541F-48A8-4C82-803E-11F0A3309064}" type="pres">
      <dgm:prSet presAssocID="{680A6BD6-ADB0-485A-AFDF-063653E913FD}" presName="hierChild5" presStyleCnt="0"/>
      <dgm:spPr/>
    </dgm:pt>
    <dgm:pt modelId="{3735EEFB-CAE1-4310-AFAA-0E396E272560}" type="pres">
      <dgm:prSet presAssocID="{AAC27A8F-3586-49C1-947C-D60D573F563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A0D82167-3475-47A4-9D24-3C5D88CCE39C}" type="pres">
      <dgm:prSet presAssocID="{54F7E62B-F0C9-49E0-B476-774F878E1EDB}" presName="hierRoot2" presStyleCnt="0">
        <dgm:presLayoutVars>
          <dgm:hierBranch val="init"/>
        </dgm:presLayoutVars>
      </dgm:prSet>
      <dgm:spPr/>
    </dgm:pt>
    <dgm:pt modelId="{E1AC7834-B9EB-41E0-B97A-9FE9AEB41A7F}" type="pres">
      <dgm:prSet presAssocID="{54F7E62B-F0C9-49E0-B476-774F878E1EDB}" presName="rootComposite" presStyleCnt="0"/>
      <dgm:spPr/>
    </dgm:pt>
    <dgm:pt modelId="{8A27EA98-DEAB-4323-A865-9191FC507D4C}" type="pres">
      <dgm:prSet presAssocID="{54F7E62B-F0C9-49E0-B476-774F878E1EDB}" presName="rootText" presStyleLbl="node2" presStyleIdx="3" presStyleCnt="4" custScaleX="11959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FB4281-258E-4548-805D-DCB834391CB5}" type="pres">
      <dgm:prSet presAssocID="{54F7E62B-F0C9-49E0-B476-774F878E1EDB}" presName="rootConnector" presStyleLbl="node2" presStyleIdx="3" presStyleCnt="4"/>
      <dgm:spPr/>
      <dgm:t>
        <a:bodyPr/>
        <a:lstStyle/>
        <a:p>
          <a:endParaRPr lang="ru-RU"/>
        </a:p>
      </dgm:t>
    </dgm:pt>
    <dgm:pt modelId="{FC1E8D88-8BFD-4304-ADF2-1FEC9499494F}" type="pres">
      <dgm:prSet presAssocID="{54F7E62B-F0C9-49E0-B476-774F878E1EDB}" presName="hierChild4" presStyleCnt="0"/>
      <dgm:spPr/>
    </dgm:pt>
    <dgm:pt modelId="{37D6D652-105B-4122-888A-24B2EDB129BE}" type="pres">
      <dgm:prSet presAssocID="{54F7E62B-F0C9-49E0-B476-774F878E1EDB}" presName="hierChild5" presStyleCnt="0"/>
      <dgm:spPr/>
    </dgm:pt>
    <dgm:pt modelId="{924D0C1C-A156-4759-BE88-0A20F2F653F9}" type="pres">
      <dgm:prSet presAssocID="{4DFE50FA-0442-492C-BE02-206F8091A002}" presName="hierChild3" presStyleCnt="0"/>
      <dgm:spPr/>
    </dgm:pt>
  </dgm:ptLst>
  <dgm:cxnLst>
    <dgm:cxn modelId="{8E39873E-CC3B-490A-99F5-0711DCC274EB}" type="presOf" srcId="{AAC27A8F-3586-49C1-947C-D60D573F5633}" destId="{3735EEFB-CAE1-4310-AFAA-0E396E272560}" srcOrd="0" destOrd="0" presId="urn:microsoft.com/office/officeart/2005/8/layout/orgChart1"/>
    <dgm:cxn modelId="{34F15DD9-A830-4B97-BCFE-F96F4BF34AE6}" type="presOf" srcId="{652AEA6A-BF32-42C6-A1D5-81BA82EF4D30}" destId="{12E94A40-9F4B-4D37-8F41-BB2047705D9B}" srcOrd="0" destOrd="0" presId="urn:microsoft.com/office/officeart/2005/8/layout/orgChart1"/>
    <dgm:cxn modelId="{4334F043-BC02-4CB2-99E5-E859AB9395C1}" type="presOf" srcId="{680A6BD6-ADB0-485A-AFDF-063653E913FD}" destId="{E02989D4-7DAC-41C0-96F6-EF9A114F4331}" srcOrd="1" destOrd="0" presId="urn:microsoft.com/office/officeart/2005/8/layout/orgChart1"/>
    <dgm:cxn modelId="{7E8523FF-BAE3-4411-A0F8-33A3D763771C}" srcId="{5E822ED2-B960-420C-9AA9-1A0499E984FF}" destId="{4DFE50FA-0442-492C-BE02-206F8091A002}" srcOrd="0" destOrd="0" parTransId="{968BCFD5-5535-422B-AA9C-52C0F92119E6}" sibTransId="{AED3C107-AB31-4218-8100-C17B1E8573E2}"/>
    <dgm:cxn modelId="{18183B48-18DD-4091-B42B-36BCA2EEEA65}" type="presOf" srcId="{63F261D8-CC57-4929-9AE9-11A5E4815C74}" destId="{A08588BC-844D-467F-97B7-04AB09A089CF}" srcOrd="0" destOrd="0" presId="urn:microsoft.com/office/officeart/2005/8/layout/orgChart1"/>
    <dgm:cxn modelId="{7520FA4A-0957-43C4-B6EE-32EC1D738EE7}" type="presOf" srcId="{54F7E62B-F0C9-49E0-B476-774F878E1EDB}" destId="{87FB4281-258E-4548-805D-DCB834391CB5}" srcOrd="1" destOrd="0" presId="urn:microsoft.com/office/officeart/2005/8/layout/orgChart1"/>
    <dgm:cxn modelId="{3B0DCAA3-695F-4DAD-BAB0-98F3B718C8E3}" type="presOf" srcId="{4DFE50FA-0442-492C-BE02-206F8091A002}" destId="{65C60EC5-DA22-4C5A-8248-9E1162D45432}" srcOrd="1" destOrd="0" presId="urn:microsoft.com/office/officeart/2005/8/layout/orgChart1"/>
    <dgm:cxn modelId="{B693889A-6ADF-401C-8784-5E301D84A8C3}" type="presOf" srcId="{680A6BD6-ADB0-485A-AFDF-063653E913FD}" destId="{710DB37A-2C04-4A64-AC84-B0341D155D11}" srcOrd="0" destOrd="0" presId="urn:microsoft.com/office/officeart/2005/8/layout/orgChart1"/>
    <dgm:cxn modelId="{5E5F57D3-43CF-4E52-9069-F6A6F0BBB9B3}" type="presOf" srcId="{4DFE50FA-0442-492C-BE02-206F8091A002}" destId="{EB30BA69-A06D-4041-BE76-F3D10E47DB7E}" srcOrd="0" destOrd="0" presId="urn:microsoft.com/office/officeart/2005/8/layout/orgChart1"/>
    <dgm:cxn modelId="{EEA3A482-831E-4F46-B0BE-006D6ED87037}" type="presOf" srcId="{E87414C2-A3A4-4268-A13F-4BBEB8752A40}" destId="{BE5C4469-9DA3-4B08-BF6F-10C1CB15E4B4}" srcOrd="0" destOrd="0" presId="urn:microsoft.com/office/officeart/2005/8/layout/orgChart1"/>
    <dgm:cxn modelId="{B8178CAC-C2EA-40C0-A672-55A57F678162}" type="presOf" srcId="{B82EC55C-CFB2-4CC6-BA39-0B87A4EEDBAF}" destId="{240D5152-C3AD-4916-B5F3-7A67808279FF}" srcOrd="0" destOrd="0" presId="urn:microsoft.com/office/officeart/2005/8/layout/orgChart1"/>
    <dgm:cxn modelId="{6B243C12-6D1A-4BDC-BF93-BC6367F2D1E9}" srcId="{4DFE50FA-0442-492C-BE02-206F8091A002}" destId="{63F261D8-CC57-4929-9AE9-11A5E4815C74}" srcOrd="1" destOrd="0" parTransId="{E87414C2-A3A4-4268-A13F-4BBEB8752A40}" sibTransId="{FB0BEC3A-F8EF-4A4D-835E-46134CEBEE1F}"/>
    <dgm:cxn modelId="{A06E6C83-D01C-40AC-81F4-58D0A8181E47}" type="presOf" srcId="{B87F53B9-24B3-4114-A501-C78E429500D7}" destId="{204C2746-5F71-481E-B856-F6315BA653F0}" srcOrd="1" destOrd="0" presId="urn:microsoft.com/office/officeart/2005/8/layout/orgChart1"/>
    <dgm:cxn modelId="{F5671401-8E3C-42C9-9E30-D26365D4DF53}" type="presOf" srcId="{5E822ED2-B960-420C-9AA9-1A0499E984FF}" destId="{4EEF98C0-957F-455C-9A36-8EF2A0CB4B22}" srcOrd="0" destOrd="0" presId="urn:microsoft.com/office/officeart/2005/8/layout/orgChart1"/>
    <dgm:cxn modelId="{C25F743E-D7AF-4141-9C74-E1095ADC8EFD}" type="presOf" srcId="{63F261D8-CC57-4929-9AE9-11A5E4815C74}" destId="{ACCFE4A6-41BC-4992-8DE5-3AF0238DCD65}" srcOrd="1" destOrd="0" presId="urn:microsoft.com/office/officeart/2005/8/layout/orgChart1"/>
    <dgm:cxn modelId="{8C22072C-E21D-49AD-9A20-7B7FE5162C9C}" srcId="{4DFE50FA-0442-492C-BE02-206F8091A002}" destId="{54F7E62B-F0C9-49E0-B476-774F878E1EDB}" srcOrd="3" destOrd="0" parTransId="{AAC27A8F-3586-49C1-947C-D60D573F5633}" sibTransId="{2EA62BBA-757B-4AAD-A35C-520BBD742802}"/>
    <dgm:cxn modelId="{EF340E3B-B7DD-4AC9-9BD4-7E7256275FEE}" srcId="{4DFE50FA-0442-492C-BE02-206F8091A002}" destId="{680A6BD6-ADB0-485A-AFDF-063653E913FD}" srcOrd="2" destOrd="0" parTransId="{652AEA6A-BF32-42C6-A1D5-81BA82EF4D30}" sibTransId="{10C00346-B3F6-4EDC-8389-3CD072B56B9D}"/>
    <dgm:cxn modelId="{3DF3E4BB-4B13-44A5-B787-F48B3199CB08}" srcId="{4DFE50FA-0442-492C-BE02-206F8091A002}" destId="{B87F53B9-24B3-4114-A501-C78E429500D7}" srcOrd="0" destOrd="0" parTransId="{B82EC55C-CFB2-4CC6-BA39-0B87A4EEDBAF}" sibTransId="{D99E69D2-A788-4462-9706-3A64F2BDC9AB}"/>
    <dgm:cxn modelId="{F693D078-41C7-4E85-B768-E60604528B34}" type="presOf" srcId="{54F7E62B-F0C9-49E0-B476-774F878E1EDB}" destId="{8A27EA98-DEAB-4323-A865-9191FC507D4C}" srcOrd="0" destOrd="0" presId="urn:microsoft.com/office/officeart/2005/8/layout/orgChart1"/>
    <dgm:cxn modelId="{908058F8-215F-40AB-86FE-82A9097DED33}" type="presOf" srcId="{B87F53B9-24B3-4114-A501-C78E429500D7}" destId="{80455AEA-C0A8-4B8C-80AE-CB2B735AF9CE}" srcOrd="0" destOrd="0" presId="urn:microsoft.com/office/officeart/2005/8/layout/orgChart1"/>
    <dgm:cxn modelId="{2F306BE0-5731-4102-8427-4C10C9E47E03}" type="presParOf" srcId="{4EEF98C0-957F-455C-9A36-8EF2A0CB4B22}" destId="{B200DA3C-62B9-4B2B-AC77-3877E1F61B29}" srcOrd="0" destOrd="0" presId="urn:microsoft.com/office/officeart/2005/8/layout/orgChart1"/>
    <dgm:cxn modelId="{FC4CDFB1-9ED0-465E-9D9B-08A989DDC98C}" type="presParOf" srcId="{B200DA3C-62B9-4B2B-AC77-3877E1F61B29}" destId="{869A18EA-144B-48F4-AF00-7111C0F257D5}" srcOrd="0" destOrd="0" presId="urn:microsoft.com/office/officeart/2005/8/layout/orgChart1"/>
    <dgm:cxn modelId="{7FBE1594-3E1F-4D81-A697-0A5270F99AA6}" type="presParOf" srcId="{869A18EA-144B-48F4-AF00-7111C0F257D5}" destId="{EB30BA69-A06D-4041-BE76-F3D10E47DB7E}" srcOrd="0" destOrd="0" presId="urn:microsoft.com/office/officeart/2005/8/layout/orgChart1"/>
    <dgm:cxn modelId="{2CC988A6-E888-4347-ABEB-A6CF3DAFBD81}" type="presParOf" srcId="{869A18EA-144B-48F4-AF00-7111C0F257D5}" destId="{65C60EC5-DA22-4C5A-8248-9E1162D45432}" srcOrd="1" destOrd="0" presId="urn:microsoft.com/office/officeart/2005/8/layout/orgChart1"/>
    <dgm:cxn modelId="{32D5C95F-1913-401E-BDC1-56A00D40AD8A}" type="presParOf" srcId="{B200DA3C-62B9-4B2B-AC77-3877E1F61B29}" destId="{980ADA4A-2E36-4361-A803-2E2E275AB12E}" srcOrd="1" destOrd="0" presId="urn:microsoft.com/office/officeart/2005/8/layout/orgChart1"/>
    <dgm:cxn modelId="{A879ADB5-8C7A-4B09-9B58-5BB8A7CA7001}" type="presParOf" srcId="{980ADA4A-2E36-4361-A803-2E2E275AB12E}" destId="{240D5152-C3AD-4916-B5F3-7A67808279FF}" srcOrd="0" destOrd="0" presId="urn:microsoft.com/office/officeart/2005/8/layout/orgChart1"/>
    <dgm:cxn modelId="{AF85DB81-828A-4E8C-A5C1-B45D56BB67E5}" type="presParOf" srcId="{980ADA4A-2E36-4361-A803-2E2E275AB12E}" destId="{8A540160-7816-4DD4-AFA4-D371456DD35B}" srcOrd="1" destOrd="0" presId="urn:microsoft.com/office/officeart/2005/8/layout/orgChart1"/>
    <dgm:cxn modelId="{C0128428-6863-403A-AE0B-956CF6C04621}" type="presParOf" srcId="{8A540160-7816-4DD4-AFA4-D371456DD35B}" destId="{356906EE-12DF-4456-9A7B-460C389644CA}" srcOrd="0" destOrd="0" presId="urn:microsoft.com/office/officeart/2005/8/layout/orgChart1"/>
    <dgm:cxn modelId="{BA8B4218-E98B-4652-99A3-5AA8CDF70EC1}" type="presParOf" srcId="{356906EE-12DF-4456-9A7B-460C389644CA}" destId="{80455AEA-C0A8-4B8C-80AE-CB2B735AF9CE}" srcOrd="0" destOrd="0" presId="urn:microsoft.com/office/officeart/2005/8/layout/orgChart1"/>
    <dgm:cxn modelId="{754E0E85-3C06-4B2F-A550-85C953FA6D8A}" type="presParOf" srcId="{356906EE-12DF-4456-9A7B-460C389644CA}" destId="{204C2746-5F71-481E-B856-F6315BA653F0}" srcOrd="1" destOrd="0" presId="urn:microsoft.com/office/officeart/2005/8/layout/orgChart1"/>
    <dgm:cxn modelId="{9D1B8CDE-0778-44BA-992E-635A0C16D30C}" type="presParOf" srcId="{8A540160-7816-4DD4-AFA4-D371456DD35B}" destId="{C0538990-E798-4B66-BACD-C4D8D974C6ED}" srcOrd="1" destOrd="0" presId="urn:microsoft.com/office/officeart/2005/8/layout/orgChart1"/>
    <dgm:cxn modelId="{41E3FEE2-C5BC-47B7-A78E-15793EFF1376}" type="presParOf" srcId="{8A540160-7816-4DD4-AFA4-D371456DD35B}" destId="{CED0A09F-2171-4803-AE67-4B5D94D7B983}" srcOrd="2" destOrd="0" presId="urn:microsoft.com/office/officeart/2005/8/layout/orgChart1"/>
    <dgm:cxn modelId="{E0B36913-85B7-4E0E-8573-E4B8FD80B9C1}" type="presParOf" srcId="{980ADA4A-2E36-4361-A803-2E2E275AB12E}" destId="{BE5C4469-9DA3-4B08-BF6F-10C1CB15E4B4}" srcOrd="2" destOrd="0" presId="urn:microsoft.com/office/officeart/2005/8/layout/orgChart1"/>
    <dgm:cxn modelId="{ECEE5E9E-EACD-478B-A8F8-7AD45E25D7E1}" type="presParOf" srcId="{980ADA4A-2E36-4361-A803-2E2E275AB12E}" destId="{6671A734-2B6E-43CA-9EF4-C08A49887500}" srcOrd="3" destOrd="0" presId="urn:microsoft.com/office/officeart/2005/8/layout/orgChart1"/>
    <dgm:cxn modelId="{5D76A76D-B5C0-457B-B0C1-7C115657F4C1}" type="presParOf" srcId="{6671A734-2B6E-43CA-9EF4-C08A49887500}" destId="{B2F1861D-4D5D-4ADC-AE25-FFF0C33A4BEF}" srcOrd="0" destOrd="0" presId="urn:microsoft.com/office/officeart/2005/8/layout/orgChart1"/>
    <dgm:cxn modelId="{96328EB2-8171-4F38-9645-3382BFB43E55}" type="presParOf" srcId="{B2F1861D-4D5D-4ADC-AE25-FFF0C33A4BEF}" destId="{A08588BC-844D-467F-97B7-04AB09A089CF}" srcOrd="0" destOrd="0" presId="urn:microsoft.com/office/officeart/2005/8/layout/orgChart1"/>
    <dgm:cxn modelId="{4267DC54-C8B7-4F89-8FA1-70B33A3D37B5}" type="presParOf" srcId="{B2F1861D-4D5D-4ADC-AE25-FFF0C33A4BEF}" destId="{ACCFE4A6-41BC-4992-8DE5-3AF0238DCD65}" srcOrd="1" destOrd="0" presId="urn:microsoft.com/office/officeart/2005/8/layout/orgChart1"/>
    <dgm:cxn modelId="{DD1226B5-07AD-4088-BF84-4175715D0C0A}" type="presParOf" srcId="{6671A734-2B6E-43CA-9EF4-C08A49887500}" destId="{DD1435A9-7C9F-40C3-B057-124768EA2B48}" srcOrd="1" destOrd="0" presId="urn:microsoft.com/office/officeart/2005/8/layout/orgChart1"/>
    <dgm:cxn modelId="{72A51927-3D45-4F15-99B6-D3176B8E1FBF}" type="presParOf" srcId="{6671A734-2B6E-43CA-9EF4-C08A49887500}" destId="{97E93373-227F-4EF1-8B90-001D1793A0A0}" srcOrd="2" destOrd="0" presId="urn:microsoft.com/office/officeart/2005/8/layout/orgChart1"/>
    <dgm:cxn modelId="{71A87993-B8A1-42DF-8F80-0BB1A672458E}" type="presParOf" srcId="{980ADA4A-2E36-4361-A803-2E2E275AB12E}" destId="{12E94A40-9F4B-4D37-8F41-BB2047705D9B}" srcOrd="4" destOrd="0" presId="urn:microsoft.com/office/officeart/2005/8/layout/orgChart1"/>
    <dgm:cxn modelId="{1487CEBD-ACE1-4447-B0D9-F83A52A4F631}" type="presParOf" srcId="{980ADA4A-2E36-4361-A803-2E2E275AB12E}" destId="{5996D0AF-DFE2-4C4A-B915-19C7F1A05E26}" srcOrd="5" destOrd="0" presId="urn:microsoft.com/office/officeart/2005/8/layout/orgChart1"/>
    <dgm:cxn modelId="{E769B90D-12FE-40FF-ABAE-78C71B41C5C8}" type="presParOf" srcId="{5996D0AF-DFE2-4C4A-B915-19C7F1A05E26}" destId="{8D2AACCD-959B-44C1-A4B9-69FB1AA0A147}" srcOrd="0" destOrd="0" presId="urn:microsoft.com/office/officeart/2005/8/layout/orgChart1"/>
    <dgm:cxn modelId="{DEA9380F-67FD-4561-9FA6-E062E3446FC9}" type="presParOf" srcId="{8D2AACCD-959B-44C1-A4B9-69FB1AA0A147}" destId="{710DB37A-2C04-4A64-AC84-B0341D155D11}" srcOrd="0" destOrd="0" presId="urn:microsoft.com/office/officeart/2005/8/layout/orgChart1"/>
    <dgm:cxn modelId="{D879CF03-1A11-448B-B7C7-BCD469D47BD4}" type="presParOf" srcId="{8D2AACCD-959B-44C1-A4B9-69FB1AA0A147}" destId="{E02989D4-7DAC-41C0-96F6-EF9A114F4331}" srcOrd="1" destOrd="0" presId="urn:microsoft.com/office/officeart/2005/8/layout/orgChart1"/>
    <dgm:cxn modelId="{E6F538D3-9923-4290-9E69-71DBE30D9DFE}" type="presParOf" srcId="{5996D0AF-DFE2-4C4A-B915-19C7F1A05E26}" destId="{98E8ED22-8434-409A-BF47-A20F4D73CDE5}" srcOrd="1" destOrd="0" presId="urn:microsoft.com/office/officeart/2005/8/layout/orgChart1"/>
    <dgm:cxn modelId="{51742EF2-07CE-45C4-90A2-39B851B50602}" type="presParOf" srcId="{5996D0AF-DFE2-4C4A-B915-19C7F1A05E26}" destId="{3256541F-48A8-4C82-803E-11F0A3309064}" srcOrd="2" destOrd="0" presId="urn:microsoft.com/office/officeart/2005/8/layout/orgChart1"/>
    <dgm:cxn modelId="{3C72B3A4-77FE-4F72-A60E-DCCC2FA8B590}" type="presParOf" srcId="{980ADA4A-2E36-4361-A803-2E2E275AB12E}" destId="{3735EEFB-CAE1-4310-AFAA-0E396E272560}" srcOrd="6" destOrd="0" presId="urn:microsoft.com/office/officeart/2005/8/layout/orgChart1"/>
    <dgm:cxn modelId="{5AA42C90-4282-47F5-AD2A-2626CA682759}" type="presParOf" srcId="{980ADA4A-2E36-4361-A803-2E2E275AB12E}" destId="{A0D82167-3475-47A4-9D24-3C5D88CCE39C}" srcOrd="7" destOrd="0" presId="urn:microsoft.com/office/officeart/2005/8/layout/orgChart1"/>
    <dgm:cxn modelId="{EFFE428F-8AEC-4466-9640-E5D23CCA3E97}" type="presParOf" srcId="{A0D82167-3475-47A4-9D24-3C5D88CCE39C}" destId="{E1AC7834-B9EB-41E0-B97A-9FE9AEB41A7F}" srcOrd="0" destOrd="0" presId="urn:microsoft.com/office/officeart/2005/8/layout/orgChart1"/>
    <dgm:cxn modelId="{65AE35AC-D1D3-45C7-B0DF-04DBD7FF6F4E}" type="presParOf" srcId="{E1AC7834-B9EB-41E0-B97A-9FE9AEB41A7F}" destId="{8A27EA98-DEAB-4323-A865-9191FC507D4C}" srcOrd="0" destOrd="0" presId="urn:microsoft.com/office/officeart/2005/8/layout/orgChart1"/>
    <dgm:cxn modelId="{0D02A82C-A8CE-456A-BE0F-A1E86706A59E}" type="presParOf" srcId="{E1AC7834-B9EB-41E0-B97A-9FE9AEB41A7F}" destId="{87FB4281-258E-4548-805D-DCB834391CB5}" srcOrd="1" destOrd="0" presId="urn:microsoft.com/office/officeart/2005/8/layout/orgChart1"/>
    <dgm:cxn modelId="{5EF903CA-1522-444E-AA86-F03A27C3B508}" type="presParOf" srcId="{A0D82167-3475-47A4-9D24-3C5D88CCE39C}" destId="{FC1E8D88-8BFD-4304-ADF2-1FEC9499494F}" srcOrd="1" destOrd="0" presId="urn:microsoft.com/office/officeart/2005/8/layout/orgChart1"/>
    <dgm:cxn modelId="{818F6833-61C6-4F59-97BE-16B08FCC7697}" type="presParOf" srcId="{A0D82167-3475-47A4-9D24-3C5D88CCE39C}" destId="{37D6D652-105B-4122-888A-24B2EDB129BE}" srcOrd="2" destOrd="0" presId="urn:microsoft.com/office/officeart/2005/8/layout/orgChart1"/>
    <dgm:cxn modelId="{475DAAB8-ED4D-42ED-9ECE-64897E1586C1}" type="presParOf" srcId="{B200DA3C-62B9-4B2B-AC77-3877E1F61B29}" destId="{924D0C1C-A156-4759-BE88-0A20F2F653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51E4E-6E3C-4402-92FB-D127C78F3F71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44F846B-BB3D-4635-B7FC-108538CD108F}">
      <dgm:prSet phldrT="[Текст]" custT="1"/>
      <dgm:spPr/>
      <dgm:t>
        <a:bodyPr/>
        <a:lstStyle/>
        <a:p>
          <a:r>
            <a:rPr lang="ru-RU" sz="1800" dirty="0" err="1" smtClean="0"/>
            <a:t>способи</a:t>
          </a:r>
          <a:r>
            <a:rPr lang="ru-RU" sz="1800" dirty="0" smtClean="0"/>
            <a:t>  </a:t>
          </a:r>
          <a:r>
            <a:rPr lang="ru-RU" sz="1800" dirty="0" err="1" smtClean="0"/>
            <a:t>хімічного</a:t>
          </a:r>
          <a:r>
            <a:rPr lang="ru-RU" sz="1800" dirty="0" smtClean="0"/>
            <a:t>  </a:t>
          </a:r>
          <a:r>
            <a:rPr lang="ru-RU" sz="1800" dirty="0" err="1" smtClean="0"/>
            <a:t>захисту</a:t>
          </a:r>
          <a:r>
            <a:rPr lang="ru-RU" sz="1800" dirty="0" smtClean="0"/>
            <a:t>  </a:t>
          </a:r>
          <a:r>
            <a:rPr lang="ru-RU" sz="1800" dirty="0" err="1" smtClean="0"/>
            <a:t>рослин</a:t>
          </a:r>
          <a:endParaRPr lang="uk-UA" sz="1800" dirty="0"/>
        </a:p>
      </dgm:t>
    </dgm:pt>
    <dgm:pt modelId="{0286C442-C8EE-4D5F-96CF-BE473895B99A}" type="parTrans" cxnId="{7EA47E64-2A28-44F5-AB71-9C7F8313C812}">
      <dgm:prSet/>
      <dgm:spPr/>
      <dgm:t>
        <a:bodyPr/>
        <a:lstStyle/>
        <a:p>
          <a:endParaRPr lang="uk-UA" sz="1800"/>
        </a:p>
      </dgm:t>
    </dgm:pt>
    <dgm:pt modelId="{1BBFE327-2D2B-4BFF-ADAD-0DE51AA226C7}" type="sibTrans" cxnId="{7EA47E64-2A28-44F5-AB71-9C7F8313C812}">
      <dgm:prSet/>
      <dgm:spPr/>
      <dgm:t>
        <a:bodyPr/>
        <a:lstStyle/>
        <a:p>
          <a:endParaRPr lang="uk-UA" sz="1800"/>
        </a:p>
      </dgm:t>
    </dgm:pt>
    <dgm:pt modelId="{4E9B6893-C39C-4DB5-BC95-B891AAE7444D}">
      <dgm:prSet phldrT="[Текст]" custT="1"/>
      <dgm:spPr/>
      <dgm:t>
        <a:bodyPr/>
        <a:lstStyle/>
        <a:p>
          <a:r>
            <a:rPr lang="ru-RU" sz="1800" dirty="0" err="1" smtClean="0"/>
            <a:t>протруювання</a:t>
          </a:r>
          <a:r>
            <a:rPr lang="ru-RU" sz="1800" dirty="0" smtClean="0"/>
            <a:t> </a:t>
          </a:r>
          <a:r>
            <a:rPr lang="ru-RU" sz="1800" dirty="0" err="1" smtClean="0"/>
            <a:t>насіння</a:t>
          </a:r>
          <a:endParaRPr lang="uk-UA" sz="1800" dirty="0"/>
        </a:p>
      </dgm:t>
    </dgm:pt>
    <dgm:pt modelId="{85E663C8-9C64-41CA-890B-9DB98F738231}" type="parTrans" cxnId="{204862B4-D956-45CA-B25F-A4E9D9434F27}">
      <dgm:prSet custT="1"/>
      <dgm:spPr/>
      <dgm:t>
        <a:bodyPr/>
        <a:lstStyle/>
        <a:p>
          <a:endParaRPr lang="uk-UA" sz="1800"/>
        </a:p>
      </dgm:t>
    </dgm:pt>
    <dgm:pt modelId="{1E0F6625-09D9-4A5F-B2BE-AF57350FACAD}" type="sibTrans" cxnId="{204862B4-D956-45CA-B25F-A4E9D9434F27}">
      <dgm:prSet/>
      <dgm:spPr/>
      <dgm:t>
        <a:bodyPr/>
        <a:lstStyle/>
        <a:p>
          <a:endParaRPr lang="uk-UA" sz="1800"/>
        </a:p>
      </dgm:t>
    </dgm:pt>
    <dgm:pt modelId="{E7285BEE-E1C3-4F6D-8CAB-5E037C0D8276}">
      <dgm:prSet phldrT="[Текст]"/>
      <dgm:spPr/>
      <dgm:t>
        <a:bodyPr/>
        <a:lstStyle/>
        <a:p>
          <a:endParaRPr lang="uk-UA" sz="1800" dirty="0"/>
        </a:p>
      </dgm:t>
    </dgm:pt>
    <dgm:pt modelId="{8FE74640-5D84-46A7-89EE-19AE972823EE}" type="parTrans" cxnId="{3ACE2BBE-0405-4EA4-BBDB-A69AF0C65609}">
      <dgm:prSet/>
      <dgm:spPr/>
      <dgm:t>
        <a:bodyPr/>
        <a:lstStyle/>
        <a:p>
          <a:endParaRPr lang="uk-UA" sz="1800"/>
        </a:p>
      </dgm:t>
    </dgm:pt>
    <dgm:pt modelId="{F20F5DA4-5634-47C1-B0AF-3301C5B2F6F1}" type="sibTrans" cxnId="{3ACE2BBE-0405-4EA4-BBDB-A69AF0C65609}">
      <dgm:prSet/>
      <dgm:spPr/>
      <dgm:t>
        <a:bodyPr/>
        <a:lstStyle/>
        <a:p>
          <a:endParaRPr lang="uk-UA" sz="1800"/>
        </a:p>
      </dgm:t>
    </dgm:pt>
    <dgm:pt modelId="{0DB72509-9E24-480A-BFE3-058C8EA2C5CD}">
      <dgm:prSet phldrT="[Текст]" custT="1"/>
      <dgm:spPr/>
      <dgm:t>
        <a:bodyPr/>
        <a:lstStyle/>
        <a:p>
          <a:r>
            <a:rPr lang="ru-RU" sz="1800" dirty="0" err="1" smtClean="0"/>
            <a:t>обприскування</a:t>
          </a:r>
          <a:endParaRPr lang="uk-UA" sz="1800" dirty="0"/>
        </a:p>
      </dgm:t>
    </dgm:pt>
    <dgm:pt modelId="{C4D80B4C-4B6F-4481-993E-A30463D63BD9}" type="parTrans" cxnId="{2FF4A53D-7E84-48E9-A63C-D3BA891828F9}">
      <dgm:prSet custT="1"/>
      <dgm:spPr/>
      <dgm:t>
        <a:bodyPr/>
        <a:lstStyle/>
        <a:p>
          <a:endParaRPr lang="uk-UA" sz="1800"/>
        </a:p>
      </dgm:t>
    </dgm:pt>
    <dgm:pt modelId="{BC27F427-67E9-41FD-B4AA-07D2C6CD1E0B}" type="sibTrans" cxnId="{2FF4A53D-7E84-48E9-A63C-D3BA891828F9}">
      <dgm:prSet/>
      <dgm:spPr/>
      <dgm:t>
        <a:bodyPr/>
        <a:lstStyle/>
        <a:p>
          <a:endParaRPr lang="uk-UA" sz="1800"/>
        </a:p>
      </dgm:t>
    </dgm:pt>
    <dgm:pt modelId="{0E574E17-0232-43A3-A895-396622E42EE2}">
      <dgm:prSet phldrT="[Текст]" custT="1"/>
      <dgm:spPr/>
      <dgm:t>
        <a:bodyPr/>
        <a:lstStyle/>
        <a:p>
          <a:r>
            <a:rPr lang="ru-RU" sz="1800" dirty="0" err="1" smtClean="0"/>
            <a:t>обпилення</a:t>
          </a:r>
          <a:r>
            <a:rPr lang="ru-RU" sz="1800" dirty="0" smtClean="0"/>
            <a:t> </a:t>
          </a:r>
          <a:r>
            <a:rPr lang="ru-RU" sz="1800" dirty="0" err="1" smtClean="0"/>
            <a:t>рослин</a:t>
          </a:r>
          <a:r>
            <a:rPr lang="ru-RU" sz="1800" dirty="0" smtClean="0"/>
            <a:t> і </a:t>
          </a:r>
          <a:r>
            <a:rPr lang="ru-RU" sz="1800" dirty="0" err="1" smtClean="0"/>
            <a:t>ґрунту</a:t>
          </a:r>
          <a:endParaRPr lang="uk-UA" sz="1800" dirty="0"/>
        </a:p>
      </dgm:t>
    </dgm:pt>
    <dgm:pt modelId="{2AF6C82A-548F-4202-A732-A6A3A1402C91}" type="parTrans" cxnId="{04BB9B52-6EED-49E1-9BB3-688370C9AC61}">
      <dgm:prSet custT="1"/>
      <dgm:spPr/>
      <dgm:t>
        <a:bodyPr/>
        <a:lstStyle/>
        <a:p>
          <a:endParaRPr lang="uk-UA" sz="1800"/>
        </a:p>
      </dgm:t>
    </dgm:pt>
    <dgm:pt modelId="{6E0EF472-9185-4712-9CF7-E1389F8B350A}" type="sibTrans" cxnId="{04BB9B52-6EED-49E1-9BB3-688370C9AC61}">
      <dgm:prSet/>
      <dgm:spPr/>
      <dgm:t>
        <a:bodyPr/>
        <a:lstStyle/>
        <a:p>
          <a:endParaRPr lang="uk-UA" sz="1800"/>
        </a:p>
      </dgm:t>
    </dgm:pt>
    <dgm:pt modelId="{2E1E1512-E9B5-4DC6-9A4C-B3C11942A6AC}">
      <dgm:prSet phldrT="[Текст]" custT="1"/>
      <dgm:spPr/>
      <dgm:t>
        <a:bodyPr/>
        <a:lstStyle/>
        <a:p>
          <a:r>
            <a:rPr lang="ru-RU" sz="1800" dirty="0" err="1" smtClean="0"/>
            <a:t>нанесення</a:t>
          </a:r>
          <a:r>
            <a:rPr lang="ru-RU" sz="1800" dirty="0" smtClean="0"/>
            <a:t> </a:t>
          </a:r>
          <a:r>
            <a:rPr lang="ru-RU" sz="1800" dirty="0" err="1" smtClean="0"/>
            <a:t>аерозолів</a:t>
          </a:r>
          <a:endParaRPr lang="uk-UA" sz="1800" dirty="0"/>
        </a:p>
      </dgm:t>
    </dgm:pt>
    <dgm:pt modelId="{BC9CB391-5326-4281-8F7B-BA25E4E6BC81}" type="parTrans" cxnId="{0CC70315-72CC-4BE4-97D8-BFA630CD5E51}">
      <dgm:prSet custT="1"/>
      <dgm:spPr/>
      <dgm:t>
        <a:bodyPr/>
        <a:lstStyle/>
        <a:p>
          <a:endParaRPr lang="uk-UA" sz="1800"/>
        </a:p>
      </dgm:t>
    </dgm:pt>
    <dgm:pt modelId="{190F3360-309E-477A-B817-81522FAD18DF}" type="sibTrans" cxnId="{0CC70315-72CC-4BE4-97D8-BFA630CD5E51}">
      <dgm:prSet/>
      <dgm:spPr/>
      <dgm:t>
        <a:bodyPr/>
        <a:lstStyle/>
        <a:p>
          <a:endParaRPr lang="uk-UA" sz="1800"/>
        </a:p>
      </dgm:t>
    </dgm:pt>
    <dgm:pt modelId="{277532F3-C8AD-406B-9E28-1DA900288AAD}">
      <dgm:prSet phldrT="[Текст]" custT="1"/>
      <dgm:spPr/>
      <dgm:t>
        <a:bodyPr/>
        <a:lstStyle/>
        <a:p>
          <a:r>
            <a:rPr lang="ru-RU" sz="1800" dirty="0" err="1" smtClean="0"/>
            <a:t>фумігація</a:t>
          </a:r>
          <a:r>
            <a:rPr lang="ru-RU" sz="1800" dirty="0" smtClean="0"/>
            <a:t> </a:t>
          </a:r>
          <a:r>
            <a:rPr lang="ru-RU" sz="1800" dirty="0" err="1" smtClean="0"/>
            <a:t>рослин</a:t>
          </a:r>
          <a:endParaRPr lang="uk-UA" sz="1800" dirty="0"/>
        </a:p>
      </dgm:t>
    </dgm:pt>
    <dgm:pt modelId="{540035E5-95F1-4015-99B5-BCA4ED4CA58F}" type="parTrans" cxnId="{08203909-EEC7-4670-B21F-B3EB1B55B7B4}">
      <dgm:prSet custT="1"/>
      <dgm:spPr/>
      <dgm:t>
        <a:bodyPr/>
        <a:lstStyle/>
        <a:p>
          <a:endParaRPr lang="uk-UA" sz="1800"/>
        </a:p>
      </dgm:t>
    </dgm:pt>
    <dgm:pt modelId="{B89B53FB-EFFD-4194-B492-4340582B510C}" type="sibTrans" cxnId="{08203909-EEC7-4670-B21F-B3EB1B55B7B4}">
      <dgm:prSet/>
      <dgm:spPr/>
      <dgm:t>
        <a:bodyPr/>
        <a:lstStyle/>
        <a:p>
          <a:endParaRPr lang="uk-UA" sz="1800"/>
        </a:p>
      </dgm:t>
    </dgm:pt>
    <dgm:pt modelId="{B6ED72DB-594C-476D-95E5-252192689079}">
      <dgm:prSet phldrT="[Текст]" custT="1"/>
      <dgm:spPr/>
      <dgm:t>
        <a:bodyPr/>
        <a:lstStyle/>
        <a:p>
          <a:r>
            <a:rPr lang="ru-RU" sz="1800" dirty="0" err="1" smtClean="0"/>
            <a:t>розкидання</a:t>
          </a:r>
          <a:r>
            <a:rPr lang="ru-RU" sz="1800" dirty="0" smtClean="0"/>
            <a:t> </a:t>
          </a:r>
          <a:r>
            <a:rPr lang="ru-RU" sz="1800" dirty="0" err="1" smtClean="0"/>
            <a:t>отруєних</a:t>
          </a:r>
          <a:r>
            <a:rPr lang="ru-RU" sz="1800" dirty="0" smtClean="0"/>
            <a:t> </a:t>
          </a:r>
          <a:r>
            <a:rPr lang="ru-RU" sz="1800" dirty="0" err="1" smtClean="0"/>
            <a:t>принад</a:t>
          </a:r>
          <a:endParaRPr lang="uk-UA" sz="1800" dirty="0"/>
        </a:p>
      </dgm:t>
    </dgm:pt>
    <dgm:pt modelId="{0836814F-135F-497F-947F-BA519F36ECE9}" type="parTrans" cxnId="{91714160-8FD3-473C-8459-1BD126FE188E}">
      <dgm:prSet custT="1"/>
      <dgm:spPr/>
      <dgm:t>
        <a:bodyPr/>
        <a:lstStyle/>
        <a:p>
          <a:endParaRPr lang="uk-UA" sz="1800"/>
        </a:p>
      </dgm:t>
    </dgm:pt>
    <dgm:pt modelId="{51066285-B09E-4715-87E0-353B752878AB}" type="sibTrans" cxnId="{91714160-8FD3-473C-8459-1BD126FE188E}">
      <dgm:prSet/>
      <dgm:spPr/>
      <dgm:t>
        <a:bodyPr/>
        <a:lstStyle/>
        <a:p>
          <a:endParaRPr lang="uk-UA" sz="1800"/>
        </a:p>
      </dgm:t>
    </dgm:pt>
    <dgm:pt modelId="{12562305-C72F-4A3A-A003-CC65B9D01F81}">
      <dgm:prSet phldrT="[Текст]" custT="1"/>
      <dgm:spPr/>
      <dgm:t>
        <a:bodyPr/>
        <a:lstStyle/>
        <a:p>
          <a:r>
            <a:rPr lang="ru-RU" sz="1800" dirty="0" err="1" smtClean="0"/>
            <a:t>внесення</a:t>
          </a:r>
          <a:r>
            <a:rPr lang="ru-RU" sz="1800" dirty="0" smtClean="0"/>
            <a:t> </a:t>
          </a:r>
          <a:r>
            <a:rPr lang="ru-RU" sz="1800" dirty="0" err="1" smtClean="0"/>
            <a:t>гранульованих</a:t>
          </a:r>
          <a:r>
            <a:rPr lang="ru-RU" sz="1800" dirty="0" smtClean="0"/>
            <a:t> </a:t>
          </a:r>
          <a:r>
            <a:rPr lang="ru-RU" sz="1800" dirty="0" err="1" smtClean="0"/>
            <a:t>пести</a:t>
          </a:r>
          <a:r>
            <a:rPr lang="uk-UA" sz="1800" dirty="0" err="1" smtClean="0"/>
            <a:t>цидів</a:t>
          </a:r>
          <a:r>
            <a:rPr lang="uk-UA" sz="1800" dirty="0" smtClean="0"/>
            <a:t> у ґрунт</a:t>
          </a:r>
          <a:endParaRPr lang="uk-UA" sz="1800" dirty="0"/>
        </a:p>
      </dgm:t>
    </dgm:pt>
    <dgm:pt modelId="{E2B39DEE-068F-45B7-A1FD-023256D0FB14}" type="parTrans" cxnId="{FCE3E5F4-64BC-4C0F-8C76-FBAC10D579DE}">
      <dgm:prSet custT="1"/>
      <dgm:spPr/>
      <dgm:t>
        <a:bodyPr/>
        <a:lstStyle/>
        <a:p>
          <a:endParaRPr lang="uk-UA" sz="1800"/>
        </a:p>
      </dgm:t>
    </dgm:pt>
    <dgm:pt modelId="{8E60B41F-F4AC-4FB4-B698-5B8CD4449792}" type="sibTrans" cxnId="{FCE3E5F4-64BC-4C0F-8C76-FBAC10D579DE}">
      <dgm:prSet/>
      <dgm:spPr/>
      <dgm:t>
        <a:bodyPr/>
        <a:lstStyle/>
        <a:p>
          <a:endParaRPr lang="uk-UA" sz="1800"/>
        </a:p>
      </dgm:t>
    </dgm:pt>
    <dgm:pt modelId="{EAE2E09B-3261-42A1-818A-26E06BA98AB4}" type="pres">
      <dgm:prSet presAssocID="{1CF51E4E-6E3C-4402-92FB-D127C78F3F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2FEA41-2AA4-4D3B-9EEA-67237E3CE6A9}" type="pres">
      <dgm:prSet presAssocID="{344F846B-BB3D-4635-B7FC-108538CD108F}" presName="centerShape" presStyleLbl="node0" presStyleIdx="0" presStyleCnt="1"/>
      <dgm:spPr/>
      <dgm:t>
        <a:bodyPr/>
        <a:lstStyle/>
        <a:p>
          <a:endParaRPr lang="uk-UA"/>
        </a:p>
      </dgm:t>
    </dgm:pt>
    <dgm:pt modelId="{0697F62B-C8B8-45C6-9445-1A71586684DC}" type="pres">
      <dgm:prSet presAssocID="{85E663C8-9C64-41CA-890B-9DB98F73823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175728F-5D17-4B8B-9CA9-F04E4A52BD58}" type="pres">
      <dgm:prSet presAssocID="{85E663C8-9C64-41CA-890B-9DB98F73823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D9232589-78C9-4599-92E9-D4978FD1B9DC}" type="pres">
      <dgm:prSet presAssocID="{4E9B6893-C39C-4DB5-BC95-B891AAE7444D}" presName="node" presStyleLbl="node1" presStyleIdx="0" presStyleCnt="7" custScaleX="1407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2F6915-915C-4729-A96D-7049A7420614}" type="pres">
      <dgm:prSet presAssocID="{C4D80B4C-4B6F-4481-993E-A30463D63BD9}" presName="parTrans" presStyleLbl="sibTrans2D1" presStyleIdx="1" presStyleCnt="7"/>
      <dgm:spPr/>
      <dgm:t>
        <a:bodyPr/>
        <a:lstStyle/>
        <a:p>
          <a:endParaRPr lang="ru-RU"/>
        </a:p>
      </dgm:t>
    </dgm:pt>
    <dgm:pt modelId="{CE8444EC-F9EA-4912-8A4B-556609662602}" type="pres">
      <dgm:prSet presAssocID="{C4D80B4C-4B6F-4481-993E-A30463D63BD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E685D4A-6142-4379-A8F1-5B6885781B60}" type="pres">
      <dgm:prSet presAssocID="{0DB72509-9E24-480A-BFE3-058C8EA2C5CD}" presName="node" presStyleLbl="node1" presStyleIdx="1" presStyleCnt="7" custScaleX="134189" custRadScaleRad="111225" custRadScaleInc="147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E94028-6108-42EE-A07E-EEA5C2500E8F}" type="pres">
      <dgm:prSet presAssocID="{2AF6C82A-548F-4202-A732-A6A3A1402C91}" presName="parTrans" presStyleLbl="sibTrans2D1" presStyleIdx="2" presStyleCnt="7"/>
      <dgm:spPr/>
      <dgm:t>
        <a:bodyPr/>
        <a:lstStyle/>
        <a:p>
          <a:endParaRPr lang="ru-RU"/>
        </a:p>
      </dgm:t>
    </dgm:pt>
    <dgm:pt modelId="{197F7357-D40A-4B4F-87D8-425522716190}" type="pres">
      <dgm:prSet presAssocID="{2AF6C82A-548F-4202-A732-A6A3A1402C9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7E41EB0-74D6-4D73-B18E-5F1C60137F64}" type="pres">
      <dgm:prSet presAssocID="{0E574E17-0232-43A3-A895-396622E42E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325F62-1A23-4F6E-945E-A9AC22929C44}" type="pres">
      <dgm:prSet presAssocID="{BC9CB391-5326-4281-8F7B-BA25E4E6BC8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91965B4B-D2B8-41F0-B695-886F3D17EBCD}" type="pres">
      <dgm:prSet presAssocID="{BC9CB391-5326-4281-8F7B-BA25E4E6BC8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728A69F-8977-4B69-87B7-7F72EDF2F41A}" type="pres">
      <dgm:prSet presAssocID="{2E1E1512-E9B5-4DC6-9A4C-B3C11942A6A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A6C49C-79C4-483B-B5E2-45B64F82924B}" type="pres">
      <dgm:prSet presAssocID="{540035E5-95F1-4015-99B5-BCA4ED4CA58F}" presName="parTrans" presStyleLbl="sibTrans2D1" presStyleIdx="4" presStyleCnt="7"/>
      <dgm:spPr/>
      <dgm:t>
        <a:bodyPr/>
        <a:lstStyle/>
        <a:p>
          <a:endParaRPr lang="ru-RU"/>
        </a:p>
      </dgm:t>
    </dgm:pt>
    <dgm:pt modelId="{DDD8EDA5-308A-4D8A-89C9-12DB046371F9}" type="pres">
      <dgm:prSet presAssocID="{540035E5-95F1-4015-99B5-BCA4ED4CA58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72683D3A-BBA0-4292-8885-3E970B9E143B}" type="pres">
      <dgm:prSet presAssocID="{277532F3-C8AD-406B-9E28-1DA900288AA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206868-4B72-43A3-97D9-27B6A8DC94F2}" type="pres">
      <dgm:prSet presAssocID="{0836814F-135F-497F-947F-BA519F36ECE9}" presName="parTrans" presStyleLbl="sibTrans2D1" presStyleIdx="5" presStyleCnt="7"/>
      <dgm:spPr/>
      <dgm:t>
        <a:bodyPr/>
        <a:lstStyle/>
        <a:p>
          <a:endParaRPr lang="ru-RU"/>
        </a:p>
      </dgm:t>
    </dgm:pt>
    <dgm:pt modelId="{034B857D-E060-4320-BDFA-1C4158BD4A5A}" type="pres">
      <dgm:prSet presAssocID="{0836814F-135F-497F-947F-BA519F36ECE9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7BA9C637-DF34-43B1-9EB2-9409C9B7A20D}" type="pres">
      <dgm:prSet presAssocID="{B6ED72DB-594C-476D-95E5-252192689079}" presName="node" presStyleLbl="node1" presStyleIdx="5" presStyleCnt="7" custScaleX="1186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95CD43-61A1-4431-95DA-60DE9DB81F37}" type="pres">
      <dgm:prSet presAssocID="{E2B39DEE-068F-45B7-A1FD-023256D0FB1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9CBEC5C4-F78E-4069-B8DF-FC974C7DB5C2}" type="pres">
      <dgm:prSet presAssocID="{E2B39DEE-068F-45B7-A1FD-023256D0FB1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340A0488-52D7-4451-BDCE-AD3CD40D62C1}" type="pres">
      <dgm:prSet presAssocID="{12562305-C72F-4A3A-A003-CC65B9D01F81}" presName="node" presStyleLbl="node1" presStyleIdx="6" presStyleCnt="7" custScaleX="151142" custRadScaleRad="116715" custRadScaleInc="-219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488590F-6996-4BD7-B8A8-BF8890A16420}" type="presOf" srcId="{540035E5-95F1-4015-99B5-BCA4ED4CA58F}" destId="{DDD8EDA5-308A-4D8A-89C9-12DB046371F9}" srcOrd="1" destOrd="0" presId="urn:microsoft.com/office/officeart/2005/8/layout/radial5"/>
    <dgm:cxn modelId="{204862B4-D956-45CA-B25F-A4E9D9434F27}" srcId="{344F846B-BB3D-4635-B7FC-108538CD108F}" destId="{4E9B6893-C39C-4DB5-BC95-B891AAE7444D}" srcOrd="0" destOrd="0" parTransId="{85E663C8-9C64-41CA-890B-9DB98F738231}" sibTransId="{1E0F6625-09D9-4A5F-B2BE-AF57350FACAD}"/>
    <dgm:cxn modelId="{5B9B59ED-EA1A-4EF1-8CF2-447299BEE411}" type="presOf" srcId="{2AF6C82A-548F-4202-A732-A6A3A1402C91}" destId="{22E94028-6108-42EE-A07E-EEA5C2500E8F}" srcOrd="0" destOrd="0" presId="urn:microsoft.com/office/officeart/2005/8/layout/radial5"/>
    <dgm:cxn modelId="{A6DB9E71-DE45-44C5-A5D6-2830ADB7E54D}" type="presOf" srcId="{85E663C8-9C64-41CA-890B-9DB98F738231}" destId="{A175728F-5D17-4B8B-9CA9-F04E4A52BD58}" srcOrd="1" destOrd="0" presId="urn:microsoft.com/office/officeart/2005/8/layout/radial5"/>
    <dgm:cxn modelId="{60226CCF-1930-4BCC-B968-7E7B58CF8162}" type="presOf" srcId="{0DB72509-9E24-480A-BFE3-058C8EA2C5CD}" destId="{3E685D4A-6142-4379-A8F1-5B6885781B60}" srcOrd="0" destOrd="0" presId="urn:microsoft.com/office/officeart/2005/8/layout/radial5"/>
    <dgm:cxn modelId="{C7A50383-4A96-4F74-80FF-AAC7526EDC1A}" type="presOf" srcId="{12562305-C72F-4A3A-A003-CC65B9D01F81}" destId="{340A0488-52D7-4451-BDCE-AD3CD40D62C1}" srcOrd="0" destOrd="0" presId="urn:microsoft.com/office/officeart/2005/8/layout/radial5"/>
    <dgm:cxn modelId="{04BB9B52-6EED-49E1-9BB3-688370C9AC61}" srcId="{344F846B-BB3D-4635-B7FC-108538CD108F}" destId="{0E574E17-0232-43A3-A895-396622E42EE2}" srcOrd="2" destOrd="0" parTransId="{2AF6C82A-548F-4202-A732-A6A3A1402C91}" sibTransId="{6E0EF472-9185-4712-9CF7-E1389F8B350A}"/>
    <dgm:cxn modelId="{35E84E89-51D7-4165-84E8-6F5D8DCE0426}" type="presOf" srcId="{C4D80B4C-4B6F-4481-993E-A30463D63BD9}" destId="{EB2F6915-915C-4729-A96D-7049A7420614}" srcOrd="0" destOrd="0" presId="urn:microsoft.com/office/officeart/2005/8/layout/radial5"/>
    <dgm:cxn modelId="{0D139CA9-2BB5-4AC4-A21B-FEFEAB591213}" type="presOf" srcId="{E2B39DEE-068F-45B7-A1FD-023256D0FB14}" destId="{9CBEC5C4-F78E-4069-B8DF-FC974C7DB5C2}" srcOrd="1" destOrd="0" presId="urn:microsoft.com/office/officeart/2005/8/layout/radial5"/>
    <dgm:cxn modelId="{7826D105-4E5C-4C76-8152-58977AFA7388}" type="presOf" srcId="{0E574E17-0232-43A3-A895-396622E42EE2}" destId="{67E41EB0-74D6-4D73-B18E-5F1C60137F64}" srcOrd="0" destOrd="0" presId="urn:microsoft.com/office/officeart/2005/8/layout/radial5"/>
    <dgm:cxn modelId="{C80D5805-BAC7-4A39-9820-DB3DEF889CD7}" type="presOf" srcId="{540035E5-95F1-4015-99B5-BCA4ED4CA58F}" destId="{6DA6C49C-79C4-483B-B5E2-45B64F82924B}" srcOrd="0" destOrd="0" presId="urn:microsoft.com/office/officeart/2005/8/layout/radial5"/>
    <dgm:cxn modelId="{E5DB5EDA-CEA5-48F7-A9E9-970C97359E07}" type="presOf" srcId="{4E9B6893-C39C-4DB5-BC95-B891AAE7444D}" destId="{D9232589-78C9-4599-92E9-D4978FD1B9DC}" srcOrd="0" destOrd="0" presId="urn:microsoft.com/office/officeart/2005/8/layout/radial5"/>
    <dgm:cxn modelId="{0CC70315-72CC-4BE4-97D8-BFA630CD5E51}" srcId="{344F846B-BB3D-4635-B7FC-108538CD108F}" destId="{2E1E1512-E9B5-4DC6-9A4C-B3C11942A6AC}" srcOrd="3" destOrd="0" parTransId="{BC9CB391-5326-4281-8F7B-BA25E4E6BC81}" sibTransId="{190F3360-309E-477A-B817-81522FAD18DF}"/>
    <dgm:cxn modelId="{CD7AB096-65B2-485E-96DB-6C744377BD00}" type="presOf" srcId="{C4D80B4C-4B6F-4481-993E-A30463D63BD9}" destId="{CE8444EC-F9EA-4912-8A4B-556609662602}" srcOrd="1" destOrd="0" presId="urn:microsoft.com/office/officeart/2005/8/layout/radial5"/>
    <dgm:cxn modelId="{93486A03-A963-449D-AA45-C1402D9F52E5}" type="presOf" srcId="{0836814F-135F-497F-947F-BA519F36ECE9}" destId="{034B857D-E060-4320-BDFA-1C4158BD4A5A}" srcOrd="1" destOrd="0" presId="urn:microsoft.com/office/officeart/2005/8/layout/radial5"/>
    <dgm:cxn modelId="{EE4E5CD6-C768-4C02-994C-34C0B4F4EF31}" type="presOf" srcId="{2AF6C82A-548F-4202-A732-A6A3A1402C91}" destId="{197F7357-D40A-4B4F-87D8-425522716190}" srcOrd="1" destOrd="0" presId="urn:microsoft.com/office/officeart/2005/8/layout/radial5"/>
    <dgm:cxn modelId="{F6068CF6-0C42-4389-8ABC-595494EAAE86}" type="presOf" srcId="{BC9CB391-5326-4281-8F7B-BA25E4E6BC81}" destId="{91965B4B-D2B8-41F0-B695-886F3D17EBCD}" srcOrd="1" destOrd="0" presId="urn:microsoft.com/office/officeart/2005/8/layout/radial5"/>
    <dgm:cxn modelId="{43557A5A-FC24-4EC5-A930-45D0DC98E640}" type="presOf" srcId="{E2B39DEE-068F-45B7-A1FD-023256D0FB14}" destId="{C695CD43-61A1-4431-95DA-60DE9DB81F37}" srcOrd="0" destOrd="0" presId="urn:microsoft.com/office/officeart/2005/8/layout/radial5"/>
    <dgm:cxn modelId="{D89FA139-B1B5-4B33-B25D-A3EA038ADA04}" type="presOf" srcId="{BC9CB391-5326-4281-8F7B-BA25E4E6BC81}" destId="{43325F62-1A23-4F6E-945E-A9AC22929C44}" srcOrd="0" destOrd="0" presId="urn:microsoft.com/office/officeart/2005/8/layout/radial5"/>
    <dgm:cxn modelId="{AECE89BE-C412-4C91-BC4E-12D3A9123DF7}" type="presOf" srcId="{344F846B-BB3D-4635-B7FC-108538CD108F}" destId="{232FEA41-2AA4-4D3B-9EEA-67237E3CE6A9}" srcOrd="0" destOrd="0" presId="urn:microsoft.com/office/officeart/2005/8/layout/radial5"/>
    <dgm:cxn modelId="{2FF4A53D-7E84-48E9-A63C-D3BA891828F9}" srcId="{344F846B-BB3D-4635-B7FC-108538CD108F}" destId="{0DB72509-9E24-480A-BFE3-058C8EA2C5CD}" srcOrd="1" destOrd="0" parTransId="{C4D80B4C-4B6F-4481-993E-A30463D63BD9}" sibTransId="{BC27F427-67E9-41FD-B4AA-07D2C6CD1E0B}"/>
    <dgm:cxn modelId="{08203909-EEC7-4670-B21F-B3EB1B55B7B4}" srcId="{344F846B-BB3D-4635-B7FC-108538CD108F}" destId="{277532F3-C8AD-406B-9E28-1DA900288AAD}" srcOrd="4" destOrd="0" parTransId="{540035E5-95F1-4015-99B5-BCA4ED4CA58F}" sibTransId="{B89B53FB-EFFD-4194-B492-4340582B510C}"/>
    <dgm:cxn modelId="{FCE3E5F4-64BC-4C0F-8C76-FBAC10D579DE}" srcId="{344F846B-BB3D-4635-B7FC-108538CD108F}" destId="{12562305-C72F-4A3A-A003-CC65B9D01F81}" srcOrd="6" destOrd="0" parTransId="{E2B39DEE-068F-45B7-A1FD-023256D0FB14}" sibTransId="{8E60B41F-F4AC-4FB4-B698-5B8CD4449792}"/>
    <dgm:cxn modelId="{7EA47E64-2A28-44F5-AB71-9C7F8313C812}" srcId="{1CF51E4E-6E3C-4402-92FB-D127C78F3F71}" destId="{344F846B-BB3D-4635-B7FC-108538CD108F}" srcOrd="0" destOrd="0" parTransId="{0286C442-C8EE-4D5F-96CF-BE473895B99A}" sibTransId="{1BBFE327-2D2B-4BFF-ADAD-0DE51AA226C7}"/>
    <dgm:cxn modelId="{B84E2E54-E640-4FE5-A2D2-9C7370DD3E6A}" type="presOf" srcId="{85E663C8-9C64-41CA-890B-9DB98F738231}" destId="{0697F62B-C8B8-45C6-9445-1A71586684DC}" srcOrd="0" destOrd="0" presId="urn:microsoft.com/office/officeart/2005/8/layout/radial5"/>
    <dgm:cxn modelId="{89812F82-410B-469F-913E-523230F25DB6}" type="presOf" srcId="{0836814F-135F-497F-947F-BA519F36ECE9}" destId="{8B206868-4B72-43A3-97D9-27B6A8DC94F2}" srcOrd="0" destOrd="0" presId="urn:microsoft.com/office/officeart/2005/8/layout/radial5"/>
    <dgm:cxn modelId="{33665749-6D36-4999-8315-768E97E50703}" type="presOf" srcId="{1CF51E4E-6E3C-4402-92FB-D127C78F3F71}" destId="{EAE2E09B-3261-42A1-818A-26E06BA98AB4}" srcOrd="0" destOrd="0" presId="urn:microsoft.com/office/officeart/2005/8/layout/radial5"/>
    <dgm:cxn modelId="{AAB338A9-C2D8-4D9F-A1A4-46833169C9C2}" type="presOf" srcId="{B6ED72DB-594C-476D-95E5-252192689079}" destId="{7BA9C637-DF34-43B1-9EB2-9409C9B7A20D}" srcOrd="0" destOrd="0" presId="urn:microsoft.com/office/officeart/2005/8/layout/radial5"/>
    <dgm:cxn modelId="{A3658DD3-EA6A-467F-9B31-4028A19A4985}" type="presOf" srcId="{277532F3-C8AD-406B-9E28-1DA900288AAD}" destId="{72683D3A-BBA0-4292-8885-3E970B9E143B}" srcOrd="0" destOrd="0" presId="urn:microsoft.com/office/officeart/2005/8/layout/radial5"/>
    <dgm:cxn modelId="{3ACE2BBE-0405-4EA4-BBDB-A69AF0C65609}" srcId="{1CF51E4E-6E3C-4402-92FB-D127C78F3F71}" destId="{E7285BEE-E1C3-4F6D-8CAB-5E037C0D8276}" srcOrd="1" destOrd="0" parTransId="{8FE74640-5D84-46A7-89EE-19AE972823EE}" sibTransId="{F20F5DA4-5634-47C1-B0AF-3301C5B2F6F1}"/>
    <dgm:cxn modelId="{91714160-8FD3-473C-8459-1BD126FE188E}" srcId="{344F846B-BB3D-4635-B7FC-108538CD108F}" destId="{B6ED72DB-594C-476D-95E5-252192689079}" srcOrd="5" destOrd="0" parTransId="{0836814F-135F-497F-947F-BA519F36ECE9}" sibTransId="{51066285-B09E-4715-87E0-353B752878AB}"/>
    <dgm:cxn modelId="{17E8C475-69D5-40DB-A7FC-D2AF484418A2}" type="presOf" srcId="{2E1E1512-E9B5-4DC6-9A4C-B3C11942A6AC}" destId="{F728A69F-8977-4B69-87B7-7F72EDF2F41A}" srcOrd="0" destOrd="0" presId="urn:microsoft.com/office/officeart/2005/8/layout/radial5"/>
    <dgm:cxn modelId="{3AD93640-D3C3-4736-A155-3805AF70483F}" type="presParOf" srcId="{EAE2E09B-3261-42A1-818A-26E06BA98AB4}" destId="{232FEA41-2AA4-4D3B-9EEA-67237E3CE6A9}" srcOrd="0" destOrd="0" presId="urn:microsoft.com/office/officeart/2005/8/layout/radial5"/>
    <dgm:cxn modelId="{0F38F6D2-3AAB-4306-A8D0-E9C6F57F067C}" type="presParOf" srcId="{EAE2E09B-3261-42A1-818A-26E06BA98AB4}" destId="{0697F62B-C8B8-45C6-9445-1A71586684DC}" srcOrd="1" destOrd="0" presId="urn:microsoft.com/office/officeart/2005/8/layout/radial5"/>
    <dgm:cxn modelId="{38BA061B-2C5D-411F-92B6-71606DACD775}" type="presParOf" srcId="{0697F62B-C8B8-45C6-9445-1A71586684DC}" destId="{A175728F-5D17-4B8B-9CA9-F04E4A52BD58}" srcOrd="0" destOrd="0" presId="urn:microsoft.com/office/officeart/2005/8/layout/radial5"/>
    <dgm:cxn modelId="{F4F80B02-9A1A-4AF2-8352-FFC099F0B814}" type="presParOf" srcId="{EAE2E09B-3261-42A1-818A-26E06BA98AB4}" destId="{D9232589-78C9-4599-92E9-D4978FD1B9DC}" srcOrd="2" destOrd="0" presId="urn:microsoft.com/office/officeart/2005/8/layout/radial5"/>
    <dgm:cxn modelId="{B36870A5-1A41-4ECB-A476-128287AED362}" type="presParOf" srcId="{EAE2E09B-3261-42A1-818A-26E06BA98AB4}" destId="{EB2F6915-915C-4729-A96D-7049A7420614}" srcOrd="3" destOrd="0" presId="urn:microsoft.com/office/officeart/2005/8/layout/radial5"/>
    <dgm:cxn modelId="{2B618F75-0705-458A-9565-9C3E0EC88C57}" type="presParOf" srcId="{EB2F6915-915C-4729-A96D-7049A7420614}" destId="{CE8444EC-F9EA-4912-8A4B-556609662602}" srcOrd="0" destOrd="0" presId="urn:microsoft.com/office/officeart/2005/8/layout/radial5"/>
    <dgm:cxn modelId="{3B3313AA-2091-47AE-B0E7-BFFB88D599EF}" type="presParOf" srcId="{EAE2E09B-3261-42A1-818A-26E06BA98AB4}" destId="{3E685D4A-6142-4379-A8F1-5B6885781B60}" srcOrd="4" destOrd="0" presId="urn:microsoft.com/office/officeart/2005/8/layout/radial5"/>
    <dgm:cxn modelId="{9C5F8FA4-EC1B-4933-A957-BD28B0D58D03}" type="presParOf" srcId="{EAE2E09B-3261-42A1-818A-26E06BA98AB4}" destId="{22E94028-6108-42EE-A07E-EEA5C2500E8F}" srcOrd="5" destOrd="0" presId="urn:microsoft.com/office/officeart/2005/8/layout/radial5"/>
    <dgm:cxn modelId="{AAB23CA9-3E58-4442-823A-55525CE67350}" type="presParOf" srcId="{22E94028-6108-42EE-A07E-EEA5C2500E8F}" destId="{197F7357-D40A-4B4F-87D8-425522716190}" srcOrd="0" destOrd="0" presId="urn:microsoft.com/office/officeart/2005/8/layout/radial5"/>
    <dgm:cxn modelId="{0C195D47-7923-4B7A-9DCE-C555FE32361A}" type="presParOf" srcId="{EAE2E09B-3261-42A1-818A-26E06BA98AB4}" destId="{67E41EB0-74D6-4D73-B18E-5F1C60137F64}" srcOrd="6" destOrd="0" presId="urn:microsoft.com/office/officeart/2005/8/layout/radial5"/>
    <dgm:cxn modelId="{2CFF7ABD-BE5C-4B1E-B3A0-78D9F8C6BE62}" type="presParOf" srcId="{EAE2E09B-3261-42A1-818A-26E06BA98AB4}" destId="{43325F62-1A23-4F6E-945E-A9AC22929C44}" srcOrd="7" destOrd="0" presId="urn:microsoft.com/office/officeart/2005/8/layout/radial5"/>
    <dgm:cxn modelId="{21E14484-13A3-420F-A8BC-883BEEC71069}" type="presParOf" srcId="{43325F62-1A23-4F6E-945E-A9AC22929C44}" destId="{91965B4B-D2B8-41F0-B695-886F3D17EBCD}" srcOrd="0" destOrd="0" presId="urn:microsoft.com/office/officeart/2005/8/layout/radial5"/>
    <dgm:cxn modelId="{2A78B2E9-4262-43AC-9831-1AA12D25D815}" type="presParOf" srcId="{EAE2E09B-3261-42A1-818A-26E06BA98AB4}" destId="{F728A69F-8977-4B69-87B7-7F72EDF2F41A}" srcOrd="8" destOrd="0" presId="urn:microsoft.com/office/officeart/2005/8/layout/radial5"/>
    <dgm:cxn modelId="{6309428A-1E12-42F3-AF4E-6EF0E7B9267A}" type="presParOf" srcId="{EAE2E09B-3261-42A1-818A-26E06BA98AB4}" destId="{6DA6C49C-79C4-483B-B5E2-45B64F82924B}" srcOrd="9" destOrd="0" presId="urn:microsoft.com/office/officeart/2005/8/layout/radial5"/>
    <dgm:cxn modelId="{9B5948A3-0D2D-4175-BBF0-D417C32AB45A}" type="presParOf" srcId="{6DA6C49C-79C4-483B-B5E2-45B64F82924B}" destId="{DDD8EDA5-308A-4D8A-89C9-12DB046371F9}" srcOrd="0" destOrd="0" presId="urn:microsoft.com/office/officeart/2005/8/layout/radial5"/>
    <dgm:cxn modelId="{67C13965-C865-4597-BB1B-37AA414E1A17}" type="presParOf" srcId="{EAE2E09B-3261-42A1-818A-26E06BA98AB4}" destId="{72683D3A-BBA0-4292-8885-3E970B9E143B}" srcOrd="10" destOrd="0" presId="urn:microsoft.com/office/officeart/2005/8/layout/radial5"/>
    <dgm:cxn modelId="{0E878C21-404B-4100-8D85-8C620E041683}" type="presParOf" srcId="{EAE2E09B-3261-42A1-818A-26E06BA98AB4}" destId="{8B206868-4B72-43A3-97D9-27B6A8DC94F2}" srcOrd="11" destOrd="0" presId="urn:microsoft.com/office/officeart/2005/8/layout/radial5"/>
    <dgm:cxn modelId="{411F9164-7DDD-437D-9CA4-4161AAFB45BC}" type="presParOf" srcId="{8B206868-4B72-43A3-97D9-27B6A8DC94F2}" destId="{034B857D-E060-4320-BDFA-1C4158BD4A5A}" srcOrd="0" destOrd="0" presId="urn:microsoft.com/office/officeart/2005/8/layout/radial5"/>
    <dgm:cxn modelId="{11D6C8DF-528B-4388-9868-2C27F96AA895}" type="presParOf" srcId="{EAE2E09B-3261-42A1-818A-26E06BA98AB4}" destId="{7BA9C637-DF34-43B1-9EB2-9409C9B7A20D}" srcOrd="12" destOrd="0" presId="urn:microsoft.com/office/officeart/2005/8/layout/radial5"/>
    <dgm:cxn modelId="{AFDB3A38-3B38-426F-9E43-E3C4CF3649F0}" type="presParOf" srcId="{EAE2E09B-3261-42A1-818A-26E06BA98AB4}" destId="{C695CD43-61A1-4431-95DA-60DE9DB81F37}" srcOrd="13" destOrd="0" presId="urn:microsoft.com/office/officeart/2005/8/layout/radial5"/>
    <dgm:cxn modelId="{94B50372-1891-4B6E-ABDF-E85DEDA4228A}" type="presParOf" srcId="{C695CD43-61A1-4431-95DA-60DE9DB81F37}" destId="{9CBEC5C4-F78E-4069-B8DF-FC974C7DB5C2}" srcOrd="0" destOrd="0" presId="urn:microsoft.com/office/officeart/2005/8/layout/radial5"/>
    <dgm:cxn modelId="{9A002554-9565-4EB7-A807-E5507E0F6DFC}" type="presParOf" srcId="{EAE2E09B-3261-42A1-818A-26E06BA98AB4}" destId="{340A0488-52D7-4451-BDCE-AD3CD40D62C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AC9EC-7390-4672-B2E5-B4C65E02219B}" type="doc">
      <dgm:prSet loTypeId="urn:microsoft.com/office/officeart/2005/8/layout/radial5" loCatId="cycle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uk-UA"/>
        </a:p>
      </dgm:t>
    </dgm:pt>
    <dgm:pt modelId="{1F3C9627-F94B-451C-862E-A64DA3CB2E7B}">
      <dgm:prSet phldrT="[Текст]" custT="1"/>
      <dgm:spPr/>
      <dgm:t>
        <a:bodyPr/>
        <a:lstStyle/>
        <a:p>
          <a:r>
            <a:rPr lang="ru-RU" sz="1800" dirty="0" smtClean="0"/>
            <a:t>комплекс машин для </a:t>
          </a:r>
          <a:r>
            <a:rPr lang="ru-RU" sz="1800" dirty="0" err="1" smtClean="0"/>
            <a:t>захисту</a:t>
          </a:r>
          <a:r>
            <a:rPr lang="ru-RU" sz="1800" dirty="0" smtClean="0"/>
            <a:t> </a:t>
          </a:r>
          <a:r>
            <a:rPr lang="ru-RU" sz="1800" dirty="0" err="1" smtClean="0"/>
            <a:t>рослин</a:t>
          </a:r>
          <a:endParaRPr lang="uk-UA" sz="1800" dirty="0"/>
        </a:p>
      </dgm:t>
    </dgm:pt>
    <dgm:pt modelId="{91C0620C-7D6A-4FB3-A51C-2F8989D6FC5B}" type="parTrans" cxnId="{ACDA609A-2859-436D-AEEC-8AE027F32E93}">
      <dgm:prSet/>
      <dgm:spPr/>
      <dgm:t>
        <a:bodyPr/>
        <a:lstStyle/>
        <a:p>
          <a:endParaRPr lang="uk-UA" sz="1800"/>
        </a:p>
      </dgm:t>
    </dgm:pt>
    <dgm:pt modelId="{EBD6DE93-A248-48C2-827A-1A09F86A513E}" type="sibTrans" cxnId="{ACDA609A-2859-436D-AEEC-8AE027F32E93}">
      <dgm:prSet/>
      <dgm:spPr/>
      <dgm:t>
        <a:bodyPr/>
        <a:lstStyle/>
        <a:p>
          <a:endParaRPr lang="uk-UA" sz="1800"/>
        </a:p>
      </dgm:t>
    </dgm:pt>
    <dgm:pt modelId="{C2E72267-3AC1-4B8A-B58B-3BAF09775BE8}">
      <dgm:prSet phldrT="[Текст]" custT="1"/>
      <dgm:spPr/>
      <dgm:t>
        <a:bodyPr/>
        <a:lstStyle/>
        <a:p>
          <a:r>
            <a:rPr lang="ru-RU" sz="1800" dirty="0" err="1" smtClean="0"/>
            <a:t>обладнання</a:t>
          </a:r>
          <a:r>
            <a:rPr lang="ru-RU" sz="1800" dirty="0" smtClean="0"/>
            <a:t>  для  </a:t>
          </a:r>
          <a:r>
            <a:rPr lang="ru-RU" sz="1800" dirty="0" err="1" smtClean="0"/>
            <a:t>термічного</a:t>
          </a:r>
          <a:r>
            <a:rPr lang="ru-RU" sz="1800" dirty="0" smtClean="0"/>
            <a:t>  </a:t>
          </a:r>
          <a:r>
            <a:rPr lang="ru-RU" sz="1800" dirty="0" err="1" smtClean="0"/>
            <a:t>знезаражування</a:t>
          </a:r>
          <a:r>
            <a:rPr lang="ru-RU" sz="1800" dirty="0" smtClean="0"/>
            <a:t>  </a:t>
          </a:r>
          <a:r>
            <a:rPr lang="ru-RU" sz="1800" dirty="0" err="1" smtClean="0"/>
            <a:t>насіння</a:t>
          </a:r>
          <a:endParaRPr lang="uk-UA" sz="1800" dirty="0"/>
        </a:p>
      </dgm:t>
    </dgm:pt>
    <dgm:pt modelId="{C7015B03-BFF3-4ECF-B90B-AABCFFBE4FB3}" type="parTrans" cxnId="{211D68C7-5593-42AD-98AF-17427443909E}">
      <dgm:prSet custT="1"/>
      <dgm:spPr/>
      <dgm:t>
        <a:bodyPr/>
        <a:lstStyle/>
        <a:p>
          <a:endParaRPr lang="uk-UA" sz="1800"/>
        </a:p>
      </dgm:t>
    </dgm:pt>
    <dgm:pt modelId="{9A048B8C-DCE0-4935-AFA4-0A505ABFBE07}" type="sibTrans" cxnId="{211D68C7-5593-42AD-98AF-17427443909E}">
      <dgm:prSet/>
      <dgm:spPr/>
      <dgm:t>
        <a:bodyPr/>
        <a:lstStyle/>
        <a:p>
          <a:endParaRPr lang="uk-UA" sz="1800"/>
        </a:p>
      </dgm:t>
    </dgm:pt>
    <dgm:pt modelId="{046C125C-2F5B-4245-B63B-94A8D8C0DF5E}">
      <dgm:prSet phldrT="[Текст]" custT="1"/>
      <dgm:spPr/>
      <dgm:t>
        <a:bodyPr/>
        <a:lstStyle/>
        <a:p>
          <a:r>
            <a:rPr lang="ru-RU" sz="1800" dirty="0" err="1" smtClean="0"/>
            <a:t>протруювачі</a:t>
          </a:r>
          <a:endParaRPr lang="uk-UA" sz="1800" dirty="0"/>
        </a:p>
      </dgm:t>
    </dgm:pt>
    <dgm:pt modelId="{DDB2811D-520B-4BBC-AA67-89830DC3AB5D}" type="parTrans" cxnId="{D676B082-627C-4777-B207-0B4BD08798D1}">
      <dgm:prSet custT="1"/>
      <dgm:spPr/>
      <dgm:t>
        <a:bodyPr/>
        <a:lstStyle/>
        <a:p>
          <a:endParaRPr lang="uk-UA" sz="1800"/>
        </a:p>
      </dgm:t>
    </dgm:pt>
    <dgm:pt modelId="{F93BA69D-BF86-49C6-B807-E657F3A821EC}" type="sibTrans" cxnId="{D676B082-627C-4777-B207-0B4BD08798D1}">
      <dgm:prSet/>
      <dgm:spPr/>
      <dgm:t>
        <a:bodyPr/>
        <a:lstStyle/>
        <a:p>
          <a:endParaRPr lang="uk-UA" sz="1800"/>
        </a:p>
      </dgm:t>
    </dgm:pt>
    <dgm:pt modelId="{9FF118C4-7261-46E5-9003-6BA209E98FA7}">
      <dgm:prSet phldrT="[Текст]" custT="1"/>
      <dgm:spPr/>
      <dgm:t>
        <a:bodyPr/>
        <a:lstStyle/>
        <a:p>
          <a:r>
            <a:rPr lang="ru-RU" sz="1800" dirty="0" err="1" smtClean="0"/>
            <a:t>обприскувачі</a:t>
          </a:r>
          <a:endParaRPr lang="uk-UA" sz="1800" dirty="0"/>
        </a:p>
      </dgm:t>
    </dgm:pt>
    <dgm:pt modelId="{4027CDCF-C0B6-4E32-B605-F0F3CCD0B43F}" type="parTrans" cxnId="{D0EF2CEB-26BD-4813-9205-13C2A4F77F67}">
      <dgm:prSet custT="1"/>
      <dgm:spPr/>
      <dgm:t>
        <a:bodyPr/>
        <a:lstStyle/>
        <a:p>
          <a:endParaRPr lang="uk-UA" sz="1800"/>
        </a:p>
      </dgm:t>
    </dgm:pt>
    <dgm:pt modelId="{038D38AE-AB10-4A9F-8718-6BB0C96B59B8}" type="sibTrans" cxnId="{D0EF2CEB-26BD-4813-9205-13C2A4F77F67}">
      <dgm:prSet/>
      <dgm:spPr/>
      <dgm:t>
        <a:bodyPr/>
        <a:lstStyle/>
        <a:p>
          <a:endParaRPr lang="uk-UA" sz="1800"/>
        </a:p>
      </dgm:t>
    </dgm:pt>
    <dgm:pt modelId="{49CEDB46-A15F-4A9A-AE4C-91AB3B15ADB3}">
      <dgm:prSet phldrT="[Текст]" custT="1"/>
      <dgm:spPr/>
      <dgm:t>
        <a:bodyPr/>
        <a:lstStyle/>
        <a:p>
          <a:r>
            <a:rPr lang="ru-RU" sz="1800" dirty="0" err="1" smtClean="0"/>
            <a:t>машини</a:t>
          </a:r>
          <a:r>
            <a:rPr lang="ru-RU" sz="1800" dirty="0" smtClean="0"/>
            <a:t> для </a:t>
          </a:r>
          <a:r>
            <a:rPr lang="ru-RU" sz="1800" dirty="0" err="1" smtClean="0"/>
            <a:t>приготування</a:t>
          </a:r>
          <a:r>
            <a:rPr lang="ru-RU" sz="1800" dirty="0" smtClean="0"/>
            <a:t> </a:t>
          </a:r>
          <a:r>
            <a:rPr lang="ru-RU" sz="1800" dirty="0" err="1" smtClean="0"/>
            <a:t>робочих</a:t>
          </a:r>
          <a:r>
            <a:rPr lang="ru-RU" sz="1800" dirty="0" smtClean="0"/>
            <a:t> </a:t>
          </a:r>
          <a:r>
            <a:rPr lang="ru-RU" sz="1800" dirty="0" err="1" smtClean="0"/>
            <a:t>розчинів</a:t>
          </a:r>
          <a:endParaRPr lang="uk-UA" sz="1800" dirty="0"/>
        </a:p>
      </dgm:t>
    </dgm:pt>
    <dgm:pt modelId="{0413CBD0-AE76-4B01-91CF-21FC94FB91DC}" type="parTrans" cxnId="{1BA3D80F-4EA8-4DA6-901D-ED884A56B00F}">
      <dgm:prSet custT="1"/>
      <dgm:spPr/>
      <dgm:t>
        <a:bodyPr/>
        <a:lstStyle/>
        <a:p>
          <a:endParaRPr lang="uk-UA" sz="1800"/>
        </a:p>
      </dgm:t>
    </dgm:pt>
    <dgm:pt modelId="{FDA40833-F226-4F16-8725-B99E845DF532}" type="sibTrans" cxnId="{1BA3D80F-4EA8-4DA6-901D-ED884A56B00F}">
      <dgm:prSet/>
      <dgm:spPr/>
      <dgm:t>
        <a:bodyPr/>
        <a:lstStyle/>
        <a:p>
          <a:endParaRPr lang="uk-UA" sz="1800"/>
        </a:p>
      </dgm:t>
    </dgm:pt>
    <dgm:pt modelId="{3F6A8440-BA50-45ED-A3FB-1A3399215445}">
      <dgm:prSet phldrT="[Текст]" custT="1"/>
      <dgm:spPr/>
      <dgm:t>
        <a:bodyPr/>
        <a:lstStyle/>
        <a:p>
          <a:r>
            <a:rPr lang="ru-RU" sz="1800" dirty="0" err="1" smtClean="0"/>
            <a:t>обпилювачі</a:t>
          </a:r>
          <a:endParaRPr lang="uk-UA" sz="1800" dirty="0"/>
        </a:p>
      </dgm:t>
    </dgm:pt>
    <dgm:pt modelId="{DF65EDFD-4FE4-4238-AFB0-F47150911638}" type="parTrans" cxnId="{68B4DCF5-D342-439B-B593-74AE9A022BE6}">
      <dgm:prSet custT="1"/>
      <dgm:spPr/>
      <dgm:t>
        <a:bodyPr/>
        <a:lstStyle/>
        <a:p>
          <a:endParaRPr lang="uk-UA" sz="1800"/>
        </a:p>
      </dgm:t>
    </dgm:pt>
    <dgm:pt modelId="{DEB59166-2E5B-401F-961D-873B88658CCB}" type="sibTrans" cxnId="{68B4DCF5-D342-439B-B593-74AE9A022BE6}">
      <dgm:prSet/>
      <dgm:spPr/>
      <dgm:t>
        <a:bodyPr/>
        <a:lstStyle/>
        <a:p>
          <a:endParaRPr lang="uk-UA" sz="1800"/>
        </a:p>
      </dgm:t>
    </dgm:pt>
    <dgm:pt modelId="{EC94A1AD-049D-4E17-8867-E81B5B009300}">
      <dgm:prSet phldrT="[Текст]" custT="1"/>
      <dgm:spPr/>
      <dgm:t>
        <a:bodyPr/>
        <a:lstStyle/>
        <a:p>
          <a:r>
            <a:rPr lang="ru-RU" sz="1800" dirty="0" err="1" smtClean="0"/>
            <a:t>аерозольні</a:t>
          </a:r>
          <a:r>
            <a:rPr lang="ru-RU" sz="1800" dirty="0" smtClean="0"/>
            <a:t> </a:t>
          </a:r>
          <a:r>
            <a:rPr lang="ru-RU" sz="1800" dirty="0" err="1" smtClean="0"/>
            <a:t>генератори</a:t>
          </a:r>
          <a:endParaRPr lang="uk-UA" sz="1800" dirty="0"/>
        </a:p>
      </dgm:t>
    </dgm:pt>
    <dgm:pt modelId="{1C478453-629F-47A1-B83E-69AFC0366D68}" type="parTrans" cxnId="{F875ED51-E61C-4E73-B7FF-D882FF8A6C83}">
      <dgm:prSet custT="1"/>
      <dgm:spPr/>
      <dgm:t>
        <a:bodyPr/>
        <a:lstStyle/>
        <a:p>
          <a:endParaRPr lang="uk-UA" sz="1800"/>
        </a:p>
      </dgm:t>
    </dgm:pt>
    <dgm:pt modelId="{984D66D5-7FB9-4B00-A820-0EAB086B28D2}" type="sibTrans" cxnId="{F875ED51-E61C-4E73-B7FF-D882FF8A6C83}">
      <dgm:prSet/>
      <dgm:spPr/>
      <dgm:t>
        <a:bodyPr/>
        <a:lstStyle/>
        <a:p>
          <a:endParaRPr lang="uk-UA" sz="1800"/>
        </a:p>
      </dgm:t>
    </dgm:pt>
    <dgm:pt modelId="{00002B34-AC14-4C63-85F9-05481E5F9FCE}">
      <dgm:prSet phldrT="[Текст]" custT="1"/>
      <dgm:spPr/>
      <dgm:t>
        <a:bodyPr/>
        <a:lstStyle/>
        <a:p>
          <a:r>
            <a:rPr lang="ru-RU" sz="1800" dirty="0" err="1" smtClean="0"/>
            <a:t>фумігатори</a:t>
          </a:r>
          <a:endParaRPr lang="uk-UA" sz="1800" dirty="0"/>
        </a:p>
      </dgm:t>
    </dgm:pt>
    <dgm:pt modelId="{B80885EC-74E4-43DB-92B6-C7C1CA619AF8}" type="parTrans" cxnId="{D2D5616C-9B8A-4D0E-A114-9A054A66D126}">
      <dgm:prSet custT="1"/>
      <dgm:spPr/>
      <dgm:t>
        <a:bodyPr/>
        <a:lstStyle/>
        <a:p>
          <a:endParaRPr lang="uk-UA" sz="1800"/>
        </a:p>
      </dgm:t>
    </dgm:pt>
    <dgm:pt modelId="{DAAC800E-17A2-4EB0-AFC6-AD611B820AE6}" type="sibTrans" cxnId="{D2D5616C-9B8A-4D0E-A114-9A054A66D126}">
      <dgm:prSet/>
      <dgm:spPr/>
      <dgm:t>
        <a:bodyPr/>
        <a:lstStyle/>
        <a:p>
          <a:endParaRPr lang="uk-UA" sz="1800"/>
        </a:p>
      </dgm:t>
    </dgm:pt>
    <dgm:pt modelId="{A5173E94-BE9A-43F7-BB4F-4B46CA6E3119}">
      <dgm:prSet phldrT="[Текст]" custT="1"/>
      <dgm:spPr/>
      <dgm:t>
        <a:bodyPr/>
        <a:lstStyle/>
        <a:p>
          <a:r>
            <a:rPr lang="ru-RU" sz="1800" dirty="0" err="1" smtClean="0"/>
            <a:t>розкидачі</a:t>
          </a:r>
          <a:r>
            <a:rPr lang="ru-RU" sz="1800" dirty="0" smtClean="0"/>
            <a:t> </a:t>
          </a:r>
          <a:r>
            <a:rPr lang="ru-RU" sz="1800" dirty="0" err="1" smtClean="0"/>
            <a:t>отруйних</a:t>
          </a:r>
          <a:r>
            <a:rPr lang="ru-RU" sz="1800" dirty="0" smtClean="0"/>
            <a:t> </a:t>
          </a:r>
          <a:r>
            <a:rPr lang="ru-RU" sz="1800" dirty="0" err="1" smtClean="0"/>
            <a:t>принад</a:t>
          </a:r>
          <a:endParaRPr lang="uk-UA" sz="1800" dirty="0"/>
        </a:p>
      </dgm:t>
    </dgm:pt>
    <dgm:pt modelId="{498F989E-4033-4DB3-8183-A0E16B625F6B}" type="parTrans" cxnId="{54F183DE-070F-45F2-A77E-C1FB1A62CE38}">
      <dgm:prSet custT="1"/>
      <dgm:spPr/>
      <dgm:t>
        <a:bodyPr/>
        <a:lstStyle/>
        <a:p>
          <a:endParaRPr lang="uk-UA" sz="1800"/>
        </a:p>
      </dgm:t>
    </dgm:pt>
    <dgm:pt modelId="{3960F518-DF42-4958-A752-A8E6D63C9A9B}" type="sibTrans" cxnId="{54F183DE-070F-45F2-A77E-C1FB1A62CE38}">
      <dgm:prSet/>
      <dgm:spPr/>
      <dgm:t>
        <a:bodyPr/>
        <a:lstStyle/>
        <a:p>
          <a:endParaRPr lang="uk-UA" sz="1800"/>
        </a:p>
      </dgm:t>
    </dgm:pt>
    <dgm:pt modelId="{4AE4A104-802F-4638-B6CB-6E888816A876}">
      <dgm:prSet phldrT="[Текст]" custT="1"/>
      <dgm:spPr/>
      <dgm:t>
        <a:bodyPr/>
        <a:lstStyle/>
        <a:p>
          <a:r>
            <a:rPr lang="ru-RU" sz="1800" dirty="0" err="1" smtClean="0"/>
            <a:t>аплікатори</a:t>
          </a:r>
          <a:r>
            <a:rPr lang="ru-RU" sz="1800" dirty="0" smtClean="0"/>
            <a:t> для </a:t>
          </a:r>
          <a:r>
            <a:rPr lang="ru-RU" sz="1800" dirty="0" err="1" smtClean="0"/>
            <a:t>внесення</a:t>
          </a:r>
          <a:r>
            <a:rPr lang="ru-RU" sz="1800" dirty="0" smtClean="0"/>
            <a:t> у </a:t>
          </a:r>
          <a:r>
            <a:rPr lang="ru-RU" sz="1800" dirty="0" err="1" smtClean="0"/>
            <a:t>ґрунт</a:t>
          </a:r>
          <a:r>
            <a:rPr lang="ru-RU" sz="1800" dirty="0" smtClean="0"/>
            <a:t> </a:t>
          </a:r>
          <a:r>
            <a:rPr lang="ru-RU" sz="1800" dirty="0" err="1" smtClean="0"/>
            <a:t>гранульованих</a:t>
          </a:r>
          <a:r>
            <a:rPr lang="ru-RU" sz="1800" dirty="0" smtClean="0"/>
            <a:t> </a:t>
          </a:r>
          <a:r>
            <a:rPr lang="ru-RU" sz="1800" dirty="0" err="1" smtClean="0"/>
            <a:t>пестицидів</a:t>
          </a:r>
          <a:endParaRPr lang="uk-UA" sz="1800" dirty="0"/>
        </a:p>
      </dgm:t>
    </dgm:pt>
    <dgm:pt modelId="{85EF4F49-4FDA-496A-8CC0-97806D374FFD}" type="parTrans" cxnId="{056FDBC1-3D25-4D4E-896A-CC67E86F12D0}">
      <dgm:prSet custT="1"/>
      <dgm:spPr/>
      <dgm:t>
        <a:bodyPr/>
        <a:lstStyle/>
        <a:p>
          <a:endParaRPr lang="uk-UA" sz="1800"/>
        </a:p>
      </dgm:t>
    </dgm:pt>
    <dgm:pt modelId="{6BB7D00E-C8C4-44C1-8D93-DF4298953E1A}" type="sibTrans" cxnId="{056FDBC1-3D25-4D4E-896A-CC67E86F12D0}">
      <dgm:prSet/>
      <dgm:spPr/>
      <dgm:t>
        <a:bodyPr/>
        <a:lstStyle/>
        <a:p>
          <a:endParaRPr lang="uk-UA" sz="1800"/>
        </a:p>
      </dgm:t>
    </dgm:pt>
    <dgm:pt modelId="{1380438B-936F-4346-BA33-BE4CD98C9669}">
      <dgm:prSet phldrT="[Текст]" custT="1"/>
      <dgm:spPr/>
      <dgm:t>
        <a:bodyPr/>
        <a:lstStyle/>
        <a:p>
          <a:r>
            <a:rPr lang="ru-RU" sz="1800" dirty="0" err="1" smtClean="0"/>
            <a:t>засоби</a:t>
          </a:r>
          <a:r>
            <a:rPr lang="ru-RU" sz="1800" dirty="0" smtClean="0"/>
            <a:t> </a:t>
          </a:r>
          <a:r>
            <a:rPr lang="ru-RU" sz="1800" dirty="0" err="1" smtClean="0"/>
            <a:t>механізації</a:t>
          </a:r>
          <a:r>
            <a:rPr lang="ru-RU" sz="1800" dirty="0" smtClean="0"/>
            <a:t> </a:t>
          </a:r>
          <a:r>
            <a:rPr lang="ru-RU" sz="1800" dirty="0" err="1" smtClean="0"/>
            <a:t>біологічного</a:t>
          </a:r>
          <a:r>
            <a:rPr lang="ru-RU" sz="1800" dirty="0" smtClean="0"/>
            <a:t> </a:t>
          </a:r>
          <a:r>
            <a:rPr lang="uk-UA" sz="1800" dirty="0" smtClean="0"/>
            <a:t>методу захисту рослин</a:t>
          </a:r>
          <a:endParaRPr lang="uk-UA" sz="1800" dirty="0"/>
        </a:p>
      </dgm:t>
    </dgm:pt>
    <dgm:pt modelId="{CCCB86F2-3B97-4415-8223-7B27BD0454F9}" type="parTrans" cxnId="{953B95CB-1DE1-4787-A827-9D6A80FB1D76}">
      <dgm:prSet custT="1"/>
      <dgm:spPr/>
      <dgm:t>
        <a:bodyPr/>
        <a:lstStyle/>
        <a:p>
          <a:endParaRPr lang="uk-UA" sz="1800"/>
        </a:p>
      </dgm:t>
    </dgm:pt>
    <dgm:pt modelId="{71433F55-C842-4D08-B851-C2A2082D27F1}" type="sibTrans" cxnId="{953B95CB-1DE1-4787-A827-9D6A80FB1D76}">
      <dgm:prSet/>
      <dgm:spPr/>
      <dgm:t>
        <a:bodyPr/>
        <a:lstStyle/>
        <a:p>
          <a:endParaRPr lang="uk-UA" sz="1800"/>
        </a:p>
      </dgm:t>
    </dgm:pt>
    <dgm:pt modelId="{37677647-07B4-4F0A-807F-763B5E45217C}" type="pres">
      <dgm:prSet presAssocID="{7ABAC9EC-7390-4672-B2E5-B4C65E0221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2246E-9E75-4167-9A26-473248D4836B}" type="pres">
      <dgm:prSet presAssocID="{1F3C9627-F94B-451C-862E-A64DA3CB2E7B}" presName="centerShape" presStyleLbl="node0" presStyleIdx="0" presStyleCnt="1"/>
      <dgm:spPr/>
      <dgm:t>
        <a:bodyPr/>
        <a:lstStyle/>
        <a:p>
          <a:endParaRPr lang="uk-UA"/>
        </a:p>
      </dgm:t>
    </dgm:pt>
    <dgm:pt modelId="{19C49149-AC9C-4022-9514-0DEF4268B285}" type="pres">
      <dgm:prSet presAssocID="{C7015B03-BFF3-4ECF-B90B-AABCFFBE4FB3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DCF206F7-1F2C-491C-9A84-2990598F0826}" type="pres">
      <dgm:prSet presAssocID="{C7015B03-BFF3-4ECF-B90B-AABCFFBE4FB3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D0AB0EE0-5128-4392-A2AE-22D2FDC330CB}" type="pres">
      <dgm:prSet presAssocID="{C2E72267-3AC1-4B8A-B58B-3BAF09775BE8}" presName="node" presStyleLbl="node1" presStyleIdx="0" presStyleCnt="10" custScaleX="2055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E6CAD0-1D42-4331-8402-D6021F59DD9D}" type="pres">
      <dgm:prSet presAssocID="{DDB2811D-520B-4BBC-AA67-89830DC3AB5D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BBFB5E76-AEB0-465F-B2EC-143A4CE7472B}" type="pres">
      <dgm:prSet presAssocID="{DDB2811D-520B-4BBC-AA67-89830DC3AB5D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E7439901-F838-406B-944F-3622B39F5375}" type="pres">
      <dgm:prSet presAssocID="{046C125C-2F5B-4245-B63B-94A8D8C0DF5E}" presName="node" presStyleLbl="node1" presStyleIdx="1" presStyleCnt="10" custScaleX="158781" custRadScaleRad="117800" custRadScaleInc="523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550E69-072F-4CAD-B990-0586C1B0E3EB}" type="pres">
      <dgm:prSet presAssocID="{4027CDCF-C0B6-4E32-B605-F0F3CCD0B43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C622B14C-D49F-44CA-8CF7-C7575FF23E28}" type="pres">
      <dgm:prSet presAssocID="{4027CDCF-C0B6-4E32-B605-F0F3CCD0B43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540A1A1A-58DC-48BD-891F-BB2D1B7AD69F}" type="pres">
      <dgm:prSet presAssocID="{9FF118C4-7261-46E5-9003-6BA209E98FA7}" presName="node" presStyleLbl="node1" presStyleIdx="2" presStyleCnt="10" custScaleX="167916" custRadScaleRad="103073" custRadScaleInc="15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94FE53-679D-4C43-823E-764666D97488}" type="pres">
      <dgm:prSet presAssocID="{0413CBD0-AE76-4B01-91CF-21FC94FB91DC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8B8449F0-7EBE-4E84-9A4B-3570B88C4FBD}" type="pres">
      <dgm:prSet presAssocID="{0413CBD0-AE76-4B01-91CF-21FC94FB91DC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0095C975-D46B-4B24-BCB2-272093C5BFE7}" type="pres">
      <dgm:prSet presAssocID="{49CEDB46-A15F-4A9A-AE4C-91AB3B15ADB3}" presName="node" presStyleLbl="node1" presStyleIdx="3" presStyleCnt="10" custScaleX="162449" custScaleY="101869" custRadScaleRad="118358" custRadScaleInc="-138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7E5069-6369-4EDE-8F90-B24C3B029DB3}" type="pres">
      <dgm:prSet presAssocID="{DF65EDFD-4FE4-4238-AFB0-F47150911638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69F98935-749F-4984-A595-BE1C8F26B279}" type="pres">
      <dgm:prSet presAssocID="{DF65EDFD-4FE4-4238-AFB0-F47150911638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8E28694A-D226-4EC0-83D6-2194705C23F0}" type="pres">
      <dgm:prSet presAssocID="{3F6A8440-BA50-45ED-A3FB-1A3399215445}" presName="node" presStyleLbl="node1" presStyleIdx="4" presStyleCnt="10" custScaleX="173183" custRadScaleRad="121856" custRadScaleInc="-573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1E5490-D3F8-4B4D-946E-FFC79B53C4E6}" type="pres">
      <dgm:prSet presAssocID="{1C478453-629F-47A1-B83E-69AFC0366D68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63E18219-2B26-4D9F-BFD5-D3C86309794D}" type="pres">
      <dgm:prSet presAssocID="{1C478453-629F-47A1-B83E-69AFC0366D68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0A9DA5A4-94C9-40EB-9658-6CE29F06D420}" type="pres">
      <dgm:prSet presAssocID="{EC94A1AD-049D-4E17-8867-E81B5B009300}" presName="node" presStyleLbl="node1" presStyleIdx="5" presStyleCnt="10" custScaleX="141934" custRadScaleRad="100476" custRadScaleInc="-291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82291B-6EC7-41E8-B62A-C692420D02F9}" type="pres">
      <dgm:prSet presAssocID="{B80885EC-74E4-43DB-92B6-C7C1CA619AF8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59157B3A-8877-4F0B-B131-C52E064BD044}" type="pres">
      <dgm:prSet presAssocID="{B80885EC-74E4-43DB-92B6-C7C1CA619AF8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76A79832-6EA7-48A9-B2CC-1C026974C995}" type="pres">
      <dgm:prSet presAssocID="{00002B34-AC14-4C63-85F9-05481E5F9FCE}" presName="node" presStyleLbl="node1" presStyleIdx="6" presStyleCnt="10" custScaleX="167926" custRadScaleRad="109070" custRadScaleInc="194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B64279-2F60-4575-B5BB-8023D5504FA9}" type="pres">
      <dgm:prSet presAssocID="{498F989E-4033-4DB3-8183-A0E16B625F6B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DCECC5FB-FAC6-4E17-B56A-B9E5670B9F63}" type="pres">
      <dgm:prSet presAssocID="{498F989E-4033-4DB3-8183-A0E16B625F6B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78AA783F-6C60-4DF7-AC1B-BBAD3122BBAC}" type="pres">
      <dgm:prSet presAssocID="{A5173E94-BE9A-43F7-BB4F-4B46CA6E3119}" presName="node" presStyleLbl="node1" presStyleIdx="7" presStyleCnt="10" custScaleX="1738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8CEABF-88EB-4355-855F-CCFDD3F23E98}" type="pres">
      <dgm:prSet presAssocID="{85EF4F49-4FDA-496A-8CC0-97806D374FFD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26A85C73-9176-48F1-AE3A-6D5E62BEF1F7}" type="pres">
      <dgm:prSet presAssocID="{85EF4F49-4FDA-496A-8CC0-97806D374FFD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CD02E961-FE0A-4D78-A566-DE8E193A9D76}" type="pres">
      <dgm:prSet presAssocID="{4AE4A104-802F-4638-B6CB-6E888816A876}" presName="node" presStyleLbl="node1" presStyleIdx="8" presStyleCnt="10" custScaleX="198303" custRadScaleRad="112200" custRadScaleInc="-68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EA26F5-CC0F-4DF6-B451-C3B88F59EFD7}" type="pres">
      <dgm:prSet presAssocID="{CCCB86F2-3B97-4415-8223-7B27BD0454F9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9FFF6E9B-6CBA-4E5A-A5F8-FDB67D2A4157}" type="pres">
      <dgm:prSet presAssocID="{CCCB86F2-3B97-4415-8223-7B27BD0454F9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12F3F8AB-487D-4A8A-8D99-2909AC5B0650}" type="pres">
      <dgm:prSet presAssocID="{1380438B-936F-4346-BA33-BE4CD98C9669}" presName="node" presStyleLbl="node1" presStyleIdx="9" presStyleCnt="10" custScaleX="182329" custRadScaleRad="124360" custRadScaleInc="-4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183DE-070F-45F2-A77E-C1FB1A62CE38}" srcId="{1F3C9627-F94B-451C-862E-A64DA3CB2E7B}" destId="{A5173E94-BE9A-43F7-BB4F-4B46CA6E3119}" srcOrd="7" destOrd="0" parTransId="{498F989E-4033-4DB3-8183-A0E16B625F6B}" sibTransId="{3960F518-DF42-4958-A752-A8E6D63C9A9B}"/>
    <dgm:cxn modelId="{1BA3D80F-4EA8-4DA6-901D-ED884A56B00F}" srcId="{1F3C9627-F94B-451C-862E-A64DA3CB2E7B}" destId="{49CEDB46-A15F-4A9A-AE4C-91AB3B15ADB3}" srcOrd="3" destOrd="0" parTransId="{0413CBD0-AE76-4B01-91CF-21FC94FB91DC}" sibTransId="{FDA40833-F226-4F16-8725-B99E845DF532}"/>
    <dgm:cxn modelId="{AA7C40DE-C843-4874-AD6F-97386BC01E6A}" type="presOf" srcId="{1380438B-936F-4346-BA33-BE4CD98C9669}" destId="{12F3F8AB-487D-4A8A-8D99-2909AC5B0650}" srcOrd="0" destOrd="0" presId="urn:microsoft.com/office/officeart/2005/8/layout/radial5"/>
    <dgm:cxn modelId="{953B95CB-1DE1-4787-A827-9D6A80FB1D76}" srcId="{1F3C9627-F94B-451C-862E-A64DA3CB2E7B}" destId="{1380438B-936F-4346-BA33-BE4CD98C9669}" srcOrd="9" destOrd="0" parTransId="{CCCB86F2-3B97-4415-8223-7B27BD0454F9}" sibTransId="{71433F55-C842-4D08-B851-C2A2082D27F1}"/>
    <dgm:cxn modelId="{2F2D42EB-A252-4C16-A679-F422D7F4B324}" type="presOf" srcId="{046C125C-2F5B-4245-B63B-94A8D8C0DF5E}" destId="{E7439901-F838-406B-944F-3622B39F5375}" srcOrd="0" destOrd="0" presId="urn:microsoft.com/office/officeart/2005/8/layout/radial5"/>
    <dgm:cxn modelId="{2CE5AF37-82DE-47AE-9426-A55735484760}" type="presOf" srcId="{A5173E94-BE9A-43F7-BB4F-4B46CA6E3119}" destId="{78AA783F-6C60-4DF7-AC1B-BBAD3122BBAC}" srcOrd="0" destOrd="0" presId="urn:microsoft.com/office/officeart/2005/8/layout/radial5"/>
    <dgm:cxn modelId="{B342BF5F-2FC9-4F9D-AD2E-32A8C224577D}" type="presOf" srcId="{CCCB86F2-3B97-4415-8223-7B27BD0454F9}" destId="{9FFF6E9B-6CBA-4E5A-A5F8-FDB67D2A4157}" srcOrd="1" destOrd="0" presId="urn:microsoft.com/office/officeart/2005/8/layout/radial5"/>
    <dgm:cxn modelId="{0CEB49CC-AAF3-472D-AEC6-DFA9EAD39AA7}" type="presOf" srcId="{85EF4F49-4FDA-496A-8CC0-97806D374FFD}" destId="{928CEABF-88EB-4355-855F-CCFDD3F23E98}" srcOrd="0" destOrd="0" presId="urn:microsoft.com/office/officeart/2005/8/layout/radial5"/>
    <dgm:cxn modelId="{A55DE4EE-A22B-43B2-993B-4C19007A22BD}" type="presOf" srcId="{498F989E-4033-4DB3-8183-A0E16B625F6B}" destId="{DCECC5FB-FAC6-4E17-B56A-B9E5670B9F63}" srcOrd="1" destOrd="0" presId="urn:microsoft.com/office/officeart/2005/8/layout/radial5"/>
    <dgm:cxn modelId="{F875ED51-E61C-4E73-B7FF-D882FF8A6C83}" srcId="{1F3C9627-F94B-451C-862E-A64DA3CB2E7B}" destId="{EC94A1AD-049D-4E17-8867-E81B5B009300}" srcOrd="5" destOrd="0" parTransId="{1C478453-629F-47A1-B83E-69AFC0366D68}" sibTransId="{984D66D5-7FB9-4B00-A820-0EAB086B28D2}"/>
    <dgm:cxn modelId="{D2D5616C-9B8A-4D0E-A114-9A054A66D126}" srcId="{1F3C9627-F94B-451C-862E-A64DA3CB2E7B}" destId="{00002B34-AC14-4C63-85F9-05481E5F9FCE}" srcOrd="6" destOrd="0" parTransId="{B80885EC-74E4-43DB-92B6-C7C1CA619AF8}" sibTransId="{DAAC800E-17A2-4EB0-AFC6-AD611B820AE6}"/>
    <dgm:cxn modelId="{048D775B-20E3-40A1-B15A-D278A865D039}" type="presOf" srcId="{0413CBD0-AE76-4B01-91CF-21FC94FB91DC}" destId="{8B8449F0-7EBE-4E84-9A4B-3570B88C4FBD}" srcOrd="1" destOrd="0" presId="urn:microsoft.com/office/officeart/2005/8/layout/radial5"/>
    <dgm:cxn modelId="{D7AC451D-7A7A-4165-8A89-A01F430F255E}" type="presOf" srcId="{49CEDB46-A15F-4A9A-AE4C-91AB3B15ADB3}" destId="{0095C975-D46B-4B24-BCB2-272093C5BFE7}" srcOrd="0" destOrd="0" presId="urn:microsoft.com/office/officeart/2005/8/layout/radial5"/>
    <dgm:cxn modelId="{B6837894-D419-455E-BC8D-92EEDBFB57F4}" type="presOf" srcId="{498F989E-4033-4DB3-8183-A0E16B625F6B}" destId="{13B64279-2F60-4575-B5BB-8023D5504FA9}" srcOrd="0" destOrd="0" presId="urn:microsoft.com/office/officeart/2005/8/layout/radial5"/>
    <dgm:cxn modelId="{D611D624-5D57-4451-86D0-00B031EDFCFE}" type="presOf" srcId="{C7015B03-BFF3-4ECF-B90B-AABCFFBE4FB3}" destId="{DCF206F7-1F2C-491C-9A84-2990598F0826}" srcOrd="1" destOrd="0" presId="urn:microsoft.com/office/officeart/2005/8/layout/radial5"/>
    <dgm:cxn modelId="{C77AA2D9-0F8D-4EAE-B409-FA66F54E8325}" type="presOf" srcId="{1C478453-629F-47A1-B83E-69AFC0366D68}" destId="{63E18219-2B26-4D9F-BFD5-D3C86309794D}" srcOrd="1" destOrd="0" presId="urn:microsoft.com/office/officeart/2005/8/layout/radial5"/>
    <dgm:cxn modelId="{211D68C7-5593-42AD-98AF-17427443909E}" srcId="{1F3C9627-F94B-451C-862E-A64DA3CB2E7B}" destId="{C2E72267-3AC1-4B8A-B58B-3BAF09775BE8}" srcOrd="0" destOrd="0" parTransId="{C7015B03-BFF3-4ECF-B90B-AABCFFBE4FB3}" sibTransId="{9A048B8C-DCE0-4935-AFA4-0A505ABFBE07}"/>
    <dgm:cxn modelId="{4AF74DFA-0451-49BC-84CD-E58C6C52730A}" type="presOf" srcId="{DDB2811D-520B-4BBC-AA67-89830DC3AB5D}" destId="{BBFB5E76-AEB0-465F-B2EC-143A4CE7472B}" srcOrd="1" destOrd="0" presId="urn:microsoft.com/office/officeart/2005/8/layout/radial5"/>
    <dgm:cxn modelId="{5149242A-2BF4-4A66-AA01-4FBDDAD3B3A2}" type="presOf" srcId="{DF65EDFD-4FE4-4238-AFB0-F47150911638}" destId="{69F98935-749F-4984-A595-BE1C8F26B279}" srcOrd="1" destOrd="0" presId="urn:microsoft.com/office/officeart/2005/8/layout/radial5"/>
    <dgm:cxn modelId="{4AFE3DC3-EE8B-4743-8E50-571E341B23FC}" type="presOf" srcId="{B80885EC-74E4-43DB-92B6-C7C1CA619AF8}" destId="{2782291B-6EC7-41E8-B62A-C692420D02F9}" srcOrd="0" destOrd="0" presId="urn:microsoft.com/office/officeart/2005/8/layout/radial5"/>
    <dgm:cxn modelId="{53680481-E5BB-40D3-A44C-F5E08E0EF747}" type="presOf" srcId="{CCCB86F2-3B97-4415-8223-7B27BD0454F9}" destId="{17EA26F5-CC0F-4DF6-B451-C3B88F59EFD7}" srcOrd="0" destOrd="0" presId="urn:microsoft.com/office/officeart/2005/8/layout/radial5"/>
    <dgm:cxn modelId="{0DBDAA54-F41E-4F33-894C-B93E61AE23C9}" type="presOf" srcId="{DDB2811D-520B-4BBC-AA67-89830DC3AB5D}" destId="{F8E6CAD0-1D42-4331-8402-D6021F59DD9D}" srcOrd="0" destOrd="0" presId="urn:microsoft.com/office/officeart/2005/8/layout/radial5"/>
    <dgm:cxn modelId="{74C8A014-EE87-4781-97E4-D9D3759DB73E}" type="presOf" srcId="{0413CBD0-AE76-4B01-91CF-21FC94FB91DC}" destId="{E394FE53-679D-4C43-823E-764666D97488}" srcOrd="0" destOrd="0" presId="urn:microsoft.com/office/officeart/2005/8/layout/radial5"/>
    <dgm:cxn modelId="{1B90D382-D4B7-414C-AFFA-79EE59FE7D8B}" type="presOf" srcId="{3F6A8440-BA50-45ED-A3FB-1A3399215445}" destId="{8E28694A-D226-4EC0-83D6-2194705C23F0}" srcOrd="0" destOrd="0" presId="urn:microsoft.com/office/officeart/2005/8/layout/radial5"/>
    <dgm:cxn modelId="{D0EF2CEB-26BD-4813-9205-13C2A4F77F67}" srcId="{1F3C9627-F94B-451C-862E-A64DA3CB2E7B}" destId="{9FF118C4-7261-46E5-9003-6BA209E98FA7}" srcOrd="2" destOrd="0" parTransId="{4027CDCF-C0B6-4E32-B605-F0F3CCD0B43F}" sibTransId="{038D38AE-AB10-4A9F-8718-6BB0C96B59B8}"/>
    <dgm:cxn modelId="{D676B082-627C-4777-B207-0B4BD08798D1}" srcId="{1F3C9627-F94B-451C-862E-A64DA3CB2E7B}" destId="{046C125C-2F5B-4245-B63B-94A8D8C0DF5E}" srcOrd="1" destOrd="0" parTransId="{DDB2811D-520B-4BBC-AA67-89830DC3AB5D}" sibTransId="{F93BA69D-BF86-49C6-B807-E657F3A821EC}"/>
    <dgm:cxn modelId="{3840DA23-97AA-413D-B4B2-D2FEBCA433D6}" type="presOf" srcId="{7ABAC9EC-7390-4672-B2E5-B4C65E02219B}" destId="{37677647-07B4-4F0A-807F-763B5E45217C}" srcOrd="0" destOrd="0" presId="urn:microsoft.com/office/officeart/2005/8/layout/radial5"/>
    <dgm:cxn modelId="{EFE41E2B-A0B2-4632-9A33-A4A8B80A1C70}" type="presOf" srcId="{4AE4A104-802F-4638-B6CB-6E888816A876}" destId="{CD02E961-FE0A-4D78-A566-DE8E193A9D76}" srcOrd="0" destOrd="0" presId="urn:microsoft.com/office/officeart/2005/8/layout/radial5"/>
    <dgm:cxn modelId="{ACDA609A-2859-436D-AEEC-8AE027F32E93}" srcId="{7ABAC9EC-7390-4672-B2E5-B4C65E02219B}" destId="{1F3C9627-F94B-451C-862E-A64DA3CB2E7B}" srcOrd="0" destOrd="0" parTransId="{91C0620C-7D6A-4FB3-A51C-2F8989D6FC5B}" sibTransId="{EBD6DE93-A248-48C2-827A-1A09F86A513E}"/>
    <dgm:cxn modelId="{2077C367-3A3D-4FD8-9A5B-1BD01C4E7EBD}" type="presOf" srcId="{00002B34-AC14-4C63-85F9-05481E5F9FCE}" destId="{76A79832-6EA7-48A9-B2CC-1C026974C995}" srcOrd="0" destOrd="0" presId="urn:microsoft.com/office/officeart/2005/8/layout/radial5"/>
    <dgm:cxn modelId="{0437B070-9353-4EF0-9A30-C1ADA954C1E0}" type="presOf" srcId="{4027CDCF-C0B6-4E32-B605-F0F3CCD0B43F}" destId="{52550E69-072F-4CAD-B990-0586C1B0E3EB}" srcOrd="0" destOrd="0" presId="urn:microsoft.com/office/officeart/2005/8/layout/radial5"/>
    <dgm:cxn modelId="{056FDBC1-3D25-4D4E-896A-CC67E86F12D0}" srcId="{1F3C9627-F94B-451C-862E-A64DA3CB2E7B}" destId="{4AE4A104-802F-4638-B6CB-6E888816A876}" srcOrd="8" destOrd="0" parTransId="{85EF4F49-4FDA-496A-8CC0-97806D374FFD}" sibTransId="{6BB7D00E-C8C4-44C1-8D93-DF4298953E1A}"/>
    <dgm:cxn modelId="{F093BFDF-ECCB-4A65-94F3-7037352C7F43}" type="presOf" srcId="{1F3C9627-F94B-451C-862E-A64DA3CB2E7B}" destId="{2F92246E-9E75-4167-9A26-473248D4836B}" srcOrd="0" destOrd="0" presId="urn:microsoft.com/office/officeart/2005/8/layout/radial5"/>
    <dgm:cxn modelId="{4F346FD5-4453-4012-B53F-8D247BFD3378}" type="presOf" srcId="{EC94A1AD-049D-4E17-8867-E81B5B009300}" destId="{0A9DA5A4-94C9-40EB-9658-6CE29F06D420}" srcOrd="0" destOrd="0" presId="urn:microsoft.com/office/officeart/2005/8/layout/radial5"/>
    <dgm:cxn modelId="{18B85976-FFC5-4554-96A8-391DABB5ABDE}" type="presOf" srcId="{4027CDCF-C0B6-4E32-B605-F0F3CCD0B43F}" destId="{C622B14C-D49F-44CA-8CF7-C7575FF23E28}" srcOrd="1" destOrd="0" presId="urn:microsoft.com/office/officeart/2005/8/layout/radial5"/>
    <dgm:cxn modelId="{74983FAF-EE73-48F3-9A44-5D8F75981DFA}" type="presOf" srcId="{C7015B03-BFF3-4ECF-B90B-AABCFFBE4FB3}" destId="{19C49149-AC9C-4022-9514-0DEF4268B285}" srcOrd="0" destOrd="0" presId="urn:microsoft.com/office/officeart/2005/8/layout/radial5"/>
    <dgm:cxn modelId="{6BCC84AE-C744-4BBA-9195-AA11240EE67B}" type="presOf" srcId="{C2E72267-3AC1-4B8A-B58B-3BAF09775BE8}" destId="{D0AB0EE0-5128-4392-A2AE-22D2FDC330CB}" srcOrd="0" destOrd="0" presId="urn:microsoft.com/office/officeart/2005/8/layout/radial5"/>
    <dgm:cxn modelId="{114A0FA1-DE60-4B93-A1B0-45F1238BCA9A}" type="presOf" srcId="{9FF118C4-7261-46E5-9003-6BA209E98FA7}" destId="{540A1A1A-58DC-48BD-891F-BB2D1B7AD69F}" srcOrd="0" destOrd="0" presId="urn:microsoft.com/office/officeart/2005/8/layout/radial5"/>
    <dgm:cxn modelId="{68B4DCF5-D342-439B-B593-74AE9A022BE6}" srcId="{1F3C9627-F94B-451C-862E-A64DA3CB2E7B}" destId="{3F6A8440-BA50-45ED-A3FB-1A3399215445}" srcOrd="4" destOrd="0" parTransId="{DF65EDFD-4FE4-4238-AFB0-F47150911638}" sibTransId="{DEB59166-2E5B-401F-961D-873B88658CCB}"/>
    <dgm:cxn modelId="{0CB5CEFB-B6F8-4FB1-82A8-9DF582331099}" type="presOf" srcId="{1C478453-629F-47A1-B83E-69AFC0366D68}" destId="{271E5490-D3F8-4B4D-946E-FFC79B53C4E6}" srcOrd="0" destOrd="0" presId="urn:microsoft.com/office/officeart/2005/8/layout/radial5"/>
    <dgm:cxn modelId="{ABA1C6A9-E365-475A-99B8-5E0E5E3C6420}" type="presOf" srcId="{DF65EDFD-4FE4-4238-AFB0-F47150911638}" destId="{C27E5069-6369-4EDE-8F90-B24C3B029DB3}" srcOrd="0" destOrd="0" presId="urn:microsoft.com/office/officeart/2005/8/layout/radial5"/>
    <dgm:cxn modelId="{ED4B00F5-2259-4757-932A-93767B4DF7F4}" type="presOf" srcId="{85EF4F49-4FDA-496A-8CC0-97806D374FFD}" destId="{26A85C73-9176-48F1-AE3A-6D5E62BEF1F7}" srcOrd="1" destOrd="0" presId="urn:microsoft.com/office/officeart/2005/8/layout/radial5"/>
    <dgm:cxn modelId="{FDB92C9C-1D0F-49F2-9AE8-B6DAB52B61A1}" type="presOf" srcId="{B80885EC-74E4-43DB-92B6-C7C1CA619AF8}" destId="{59157B3A-8877-4F0B-B131-C52E064BD044}" srcOrd="1" destOrd="0" presId="urn:microsoft.com/office/officeart/2005/8/layout/radial5"/>
    <dgm:cxn modelId="{9F78F195-519A-47D4-9D17-EA6F919A864D}" type="presParOf" srcId="{37677647-07B4-4F0A-807F-763B5E45217C}" destId="{2F92246E-9E75-4167-9A26-473248D4836B}" srcOrd="0" destOrd="0" presId="urn:microsoft.com/office/officeart/2005/8/layout/radial5"/>
    <dgm:cxn modelId="{500B6685-BE21-4328-8736-E523AA05FFF9}" type="presParOf" srcId="{37677647-07B4-4F0A-807F-763B5E45217C}" destId="{19C49149-AC9C-4022-9514-0DEF4268B285}" srcOrd="1" destOrd="0" presId="urn:microsoft.com/office/officeart/2005/8/layout/radial5"/>
    <dgm:cxn modelId="{F8DECFC8-9C4C-4E3E-953C-39947DF6A073}" type="presParOf" srcId="{19C49149-AC9C-4022-9514-0DEF4268B285}" destId="{DCF206F7-1F2C-491C-9A84-2990598F0826}" srcOrd="0" destOrd="0" presId="urn:microsoft.com/office/officeart/2005/8/layout/radial5"/>
    <dgm:cxn modelId="{D0942515-9E3B-484C-B48C-A4A322073F92}" type="presParOf" srcId="{37677647-07B4-4F0A-807F-763B5E45217C}" destId="{D0AB0EE0-5128-4392-A2AE-22D2FDC330CB}" srcOrd="2" destOrd="0" presId="urn:microsoft.com/office/officeart/2005/8/layout/radial5"/>
    <dgm:cxn modelId="{6A7BEBF2-8366-4EBA-980B-348E86BDF216}" type="presParOf" srcId="{37677647-07B4-4F0A-807F-763B5E45217C}" destId="{F8E6CAD0-1D42-4331-8402-D6021F59DD9D}" srcOrd="3" destOrd="0" presId="urn:microsoft.com/office/officeart/2005/8/layout/radial5"/>
    <dgm:cxn modelId="{C1874237-8044-4F1F-86D8-FEA086B24171}" type="presParOf" srcId="{F8E6CAD0-1D42-4331-8402-D6021F59DD9D}" destId="{BBFB5E76-AEB0-465F-B2EC-143A4CE7472B}" srcOrd="0" destOrd="0" presId="urn:microsoft.com/office/officeart/2005/8/layout/radial5"/>
    <dgm:cxn modelId="{41FDB864-FA3C-4CB0-A7CF-12DED6648AC6}" type="presParOf" srcId="{37677647-07B4-4F0A-807F-763B5E45217C}" destId="{E7439901-F838-406B-944F-3622B39F5375}" srcOrd="4" destOrd="0" presId="urn:microsoft.com/office/officeart/2005/8/layout/radial5"/>
    <dgm:cxn modelId="{FB4A88E7-C59E-4E6D-8C27-E800E3ACE3E3}" type="presParOf" srcId="{37677647-07B4-4F0A-807F-763B5E45217C}" destId="{52550E69-072F-4CAD-B990-0586C1B0E3EB}" srcOrd="5" destOrd="0" presId="urn:microsoft.com/office/officeart/2005/8/layout/radial5"/>
    <dgm:cxn modelId="{63793001-F4C2-44D7-93D0-4621B63A0E4B}" type="presParOf" srcId="{52550E69-072F-4CAD-B990-0586C1B0E3EB}" destId="{C622B14C-D49F-44CA-8CF7-C7575FF23E28}" srcOrd="0" destOrd="0" presId="urn:microsoft.com/office/officeart/2005/8/layout/radial5"/>
    <dgm:cxn modelId="{CD1CA5F1-2558-4A11-A264-3EA37E85FCCF}" type="presParOf" srcId="{37677647-07B4-4F0A-807F-763B5E45217C}" destId="{540A1A1A-58DC-48BD-891F-BB2D1B7AD69F}" srcOrd="6" destOrd="0" presId="urn:microsoft.com/office/officeart/2005/8/layout/radial5"/>
    <dgm:cxn modelId="{277B8F45-EEED-43D5-B882-943826D12836}" type="presParOf" srcId="{37677647-07B4-4F0A-807F-763B5E45217C}" destId="{E394FE53-679D-4C43-823E-764666D97488}" srcOrd="7" destOrd="0" presId="urn:microsoft.com/office/officeart/2005/8/layout/radial5"/>
    <dgm:cxn modelId="{7F7079FE-66FE-402D-9199-6B8B081B98DF}" type="presParOf" srcId="{E394FE53-679D-4C43-823E-764666D97488}" destId="{8B8449F0-7EBE-4E84-9A4B-3570B88C4FBD}" srcOrd="0" destOrd="0" presId="urn:microsoft.com/office/officeart/2005/8/layout/radial5"/>
    <dgm:cxn modelId="{C29DF38A-C860-407B-A70B-F9863A5AF214}" type="presParOf" srcId="{37677647-07B4-4F0A-807F-763B5E45217C}" destId="{0095C975-D46B-4B24-BCB2-272093C5BFE7}" srcOrd="8" destOrd="0" presId="urn:microsoft.com/office/officeart/2005/8/layout/radial5"/>
    <dgm:cxn modelId="{EEC43019-42E7-4D0E-9479-15EFAA4E1E6F}" type="presParOf" srcId="{37677647-07B4-4F0A-807F-763B5E45217C}" destId="{C27E5069-6369-4EDE-8F90-B24C3B029DB3}" srcOrd="9" destOrd="0" presId="urn:microsoft.com/office/officeart/2005/8/layout/radial5"/>
    <dgm:cxn modelId="{6C02DB70-9EFB-4FA0-8AAB-6F812BEBB10F}" type="presParOf" srcId="{C27E5069-6369-4EDE-8F90-B24C3B029DB3}" destId="{69F98935-749F-4984-A595-BE1C8F26B279}" srcOrd="0" destOrd="0" presId="urn:microsoft.com/office/officeart/2005/8/layout/radial5"/>
    <dgm:cxn modelId="{7F1B867B-9B12-49B5-976B-1251E9B7B3F1}" type="presParOf" srcId="{37677647-07B4-4F0A-807F-763B5E45217C}" destId="{8E28694A-D226-4EC0-83D6-2194705C23F0}" srcOrd="10" destOrd="0" presId="urn:microsoft.com/office/officeart/2005/8/layout/radial5"/>
    <dgm:cxn modelId="{C2F7212B-3662-4DAE-88F4-D2609446634B}" type="presParOf" srcId="{37677647-07B4-4F0A-807F-763B5E45217C}" destId="{271E5490-D3F8-4B4D-946E-FFC79B53C4E6}" srcOrd="11" destOrd="0" presId="urn:microsoft.com/office/officeart/2005/8/layout/radial5"/>
    <dgm:cxn modelId="{7C4B1143-8D29-4388-859D-B0A736410929}" type="presParOf" srcId="{271E5490-D3F8-4B4D-946E-FFC79B53C4E6}" destId="{63E18219-2B26-4D9F-BFD5-D3C86309794D}" srcOrd="0" destOrd="0" presId="urn:microsoft.com/office/officeart/2005/8/layout/radial5"/>
    <dgm:cxn modelId="{BF98E764-C7C9-4D2D-82C4-BF5087D76428}" type="presParOf" srcId="{37677647-07B4-4F0A-807F-763B5E45217C}" destId="{0A9DA5A4-94C9-40EB-9658-6CE29F06D420}" srcOrd="12" destOrd="0" presId="urn:microsoft.com/office/officeart/2005/8/layout/radial5"/>
    <dgm:cxn modelId="{752189F6-15D9-4815-8FDE-16D8C93286CE}" type="presParOf" srcId="{37677647-07B4-4F0A-807F-763B5E45217C}" destId="{2782291B-6EC7-41E8-B62A-C692420D02F9}" srcOrd="13" destOrd="0" presId="urn:microsoft.com/office/officeart/2005/8/layout/radial5"/>
    <dgm:cxn modelId="{9F223966-756E-46AE-9E7D-B5A66E4C0C80}" type="presParOf" srcId="{2782291B-6EC7-41E8-B62A-C692420D02F9}" destId="{59157B3A-8877-4F0B-B131-C52E064BD044}" srcOrd="0" destOrd="0" presId="urn:microsoft.com/office/officeart/2005/8/layout/radial5"/>
    <dgm:cxn modelId="{A55CD0CE-4F04-4F80-AF2F-5057188A8E02}" type="presParOf" srcId="{37677647-07B4-4F0A-807F-763B5E45217C}" destId="{76A79832-6EA7-48A9-B2CC-1C026974C995}" srcOrd="14" destOrd="0" presId="urn:microsoft.com/office/officeart/2005/8/layout/radial5"/>
    <dgm:cxn modelId="{CA910B27-99F0-4600-8A9B-5C143024C851}" type="presParOf" srcId="{37677647-07B4-4F0A-807F-763B5E45217C}" destId="{13B64279-2F60-4575-B5BB-8023D5504FA9}" srcOrd="15" destOrd="0" presId="urn:microsoft.com/office/officeart/2005/8/layout/radial5"/>
    <dgm:cxn modelId="{8D2633CA-83AF-492C-A776-E38FA12C3968}" type="presParOf" srcId="{13B64279-2F60-4575-B5BB-8023D5504FA9}" destId="{DCECC5FB-FAC6-4E17-B56A-B9E5670B9F63}" srcOrd="0" destOrd="0" presId="urn:microsoft.com/office/officeart/2005/8/layout/radial5"/>
    <dgm:cxn modelId="{46073D25-2CE7-412F-B144-785B0369FF38}" type="presParOf" srcId="{37677647-07B4-4F0A-807F-763B5E45217C}" destId="{78AA783F-6C60-4DF7-AC1B-BBAD3122BBAC}" srcOrd="16" destOrd="0" presId="urn:microsoft.com/office/officeart/2005/8/layout/radial5"/>
    <dgm:cxn modelId="{B7AEE824-4FCB-406E-9628-0AE8AB65660C}" type="presParOf" srcId="{37677647-07B4-4F0A-807F-763B5E45217C}" destId="{928CEABF-88EB-4355-855F-CCFDD3F23E98}" srcOrd="17" destOrd="0" presId="urn:microsoft.com/office/officeart/2005/8/layout/radial5"/>
    <dgm:cxn modelId="{95528227-BA0A-4DC0-B6EB-D43DA3B04C74}" type="presParOf" srcId="{928CEABF-88EB-4355-855F-CCFDD3F23E98}" destId="{26A85C73-9176-48F1-AE3A-6D5E62BEF1F7}" srcOrd="0" destOrd="0" presId="urn:microsoft.com/office/officeart/2005/8/layout/radial5"/>
    <dgm:cxn modelId="{C97C9D6A-044C-4B40-ABC5-AA1276D2E6D9}" type="presParOf" srcId="{37677647-07B4-4F0A-807F-763B5E45217C}" destId="{CD02E961-FE0A-4D78-A566-DE8E193A9D76}" srcOrd="18" destOrd="0" presId="urn:microsoft.com/office/officeart/2005/8/layout/radial5"/>
    <dgm:cxn modelId="{6083D4B8-591B-4DE2-9AF9-2A94841AC634}" type="presParOf" srcId="{37677647-07B4-4F0A-807F-763B5E45217C}" destId="{17EA26F5-CC0F-4DF6-B451-C3B88F59EFD7}" srcOrd="19" destOrd="0" presId="urn:microsoft.com/office/officeart/2005/8/layout/radial5"/>
    <dgm:cxn modelId="{E2AD02F9-5E97-41D9-A3EA-EDF8EC57F8E7}" type="presParOf" srcId="{17EA26F5-CC0F-4DF6-B451-C3B88F59EFD7}" destId="{9FFF6E9B-6CBA-4E5A-A5F8-FDB67D2A4157}" srcOrd="0" destOrd="0" presId="urn:microsoft.com/office/officeart/2005/8/layout/radial5"/>
    <dgm:cxn modelId="{76CA3018-DE09-4F75-B7E2-4F575350FCC0}" type="presParOf" srcId="{37677647-07B4-4F0A-807F-763B5E45217C}" destId="{12F3F8AB-487D-4A8A-8D99-2909AC5B065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A16921-5B0C-462F-B8AB-E126C909EE43}" type="doc">
      <dgm:prSet loTypeId="urn:microsoft.com/office/officeart/2005/8/layout/orgChart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1D22EE2F-FC55-4156-912C-B2C4167AE97C}">
      <dgm:prSet phldrT="[Текст]"/>
      <dgm:spPr/>
      <dgm:t>
        <a:bodyPr/>
        <a:lstStyle/>
        <a:p>
          <a:r>
            <a:rPr lang="uk-UA" dirty="0" smtClean="0"/>
            <a:t>Обприскування</a:t>
          </a:r>
          <a:endParaRPr lang="uk-UA" dirty="0"/>
        </a:p>
      </dgm:t>
    </dgm:pt>
    <dgm:pt modelId="{25776D9E-72C9-4FC8-98CB-DBD63800A48D}" type="parTrans" cxnId="{2053B0CD-C506-417B-9F24-D60FB843CE4D}">
      <dgm:prSet/>
      <dgm:spPr/>
      <dgm:t>
        <a:bodyPr/>
        <a:lstStyle/>
        <a:p>
          <a:endParaRPr lang="uk-UA"/>
        </a:p>
      </dgm:t>
    </dgm:pt>
    <dgm:pt modelId="{6C2CE85B-3A89-4681-8CFD-338D58065349}" type="sibTrans" cxnId="{2053B0CD-C506-417B-9F24-D60FB843CE4D}">
      <dgm:prSet/>
      <dgm:spPr/>
      <dgm:t>
        <a:bodyPr/>
        <a:lstStyle/>
        <a:p>
          <a:endParaRPr lang="uk-UA"/>
        </a:p>
      </dgm:t>
    </dgm:pt>
    <dgm:pt modelId="{5CB9C08C-06FA-49F0-82E1-B68C7B8636D7}">
      <dgm:prSet phldrT="[Текст]"/>
      <dgm:spPr/>
      <dgm:t>
        <a:bodyPr/>
        <a:lstStyle/>
        <a:p>
          <a:r>
            <a:rPr lang="uk-UA" dirty="0" smtClean="0"/>
            <a:t>Дистанційне</a:t>
          </a:r>
          <a:endParaRPr lang="uk-UA" dirty="0"/>
        </a:p>
      </dgm:t>
    </dgm:pt>
    <dgm:pt modelId="{7F5A4F83-9086-44DF-A6C2-B8A25CE5F20D}" type="parTrans" cxnId="{02C6F4BD-068D-4328-8EB8-31FFD4CAF658}">
      <dgm:prSet/>
      <dgm:spPr/>
      <dgm:t>
        <a:bodyPr/>
        <a:lstStyle/>
        <a:p>
          <a:endParaRPr lang="uk-UA"/>
        </a:p>
      </dgm:t>
    </dgm:pt>
    <dgm:pt modelId="{A79B914F-51EB-4166-B00F-5210A2F3D344}" type="sibTrans" cxnId="{02C6F4BD-068D-4328-8EB8-31FFD4CAF658}">
      <dgm:prSet/>
      <dgm:spPr/>
      <dgm:t>
        <a:bodyPr/>
        <a:lstStyle/>
        <a:p>
          <a:endParaRPr lang="uk-UA"/>
        </a:p>
      </dgm:t>
    </dgm:pt>
    <dgm:pt modelId="{BEA5FF51-1ACA-4F76-9912-0EA5E0DF764C}">
      <dgm:prSet phldrT="[Текст]"/>
      <dgm:spPr/>
      <dgm:t>
        <a:bodyPr/>
        <a:lstStyle/>
        <a:p>
          <a:r>
            <a:rPr lang="uk-UA" dirty="0" smtClean="0"/>
            <a:t>Штангове</a:t>
          </a:r>
          <a:endParaRPr lang="uk-UA" dirty="0"/>
        </a:p>
      </dgm:t>
    </dgm:pt>
    <dgm:pt modelId="{7A18FADD-A7B9-49A0-B24C-80F9FC5DB7C1}" type="parTrans" cxnId="{F42E2DEA-C7AF-4E69-BFA9-710A36CFDB9E}">
      <dgm:prSet/>
      <dgm:spPr/>
      <dgm:t>
        <a:bodyPr/>
        <a:lstStyle/>
        <a:p>
          <a:endParaRPr lang="uk-UA"/>
        </a:p>
      </dgm:t>
    </dgm:pt>
    <dgm:pt modelId="{F6180BE6-6481-4087-BDD6-F860C5A2279A}" type="sibTrans" cxnId="{F42E2DEA-C7AF-4E69-BFA9-710A36CFDB9E}">
      <dgm:prSet/>
      <dgm:spPr/>
      <dgm:t>
        <a:bodyPr/>
        <a:lstStyle/>
        <a:p>
          <a:endParaRPr lang="uk-UA"/>
        </a:p>
      </dgm:t>
    </dgm:pt>
    <dgm:pt modelId="{7B3B53F6-2962-4C4D-AB98-A71E5F303ECA}">
      <dgm:prSet phldrT="[Текст]"/>
      <dgm:spPr/>
      <dgm:t>
        <a:bodyPr/>
        <a:lstStyle/>
        <a:p>
          <a:r>
            <a:rPr lang="uk-UA" dirty="0" smtClean="0"/>
            <a:t>Стрічкове</a:t>
          </a:r>
          <a:endParaRPr lang="uk-UA" dirty="0"/>
        </a:p>
      </dgm:t>
    </dgm:pt>
    <dgm:pt modelId="{1F547098-D276-49FC-BCF8-77052C5C7029}" type="parTrans" cxnId="{C63DE3A2-6C02-48F4-8CA7-697FB6171503}">
      <dgm:prSet/>
      <dgm:spPr/>
      <dgm:t>
        <a:bodyPr/>
        <a:lstStyle/>
        <a:p>
          <a:endParaRPr lang="uk-UA"/>
        </a:p>
      </dgm:t>
    </dgm:pt>
    <dgm:pt modelId="{A685680A-FEAD-4486-87B7-073F978AC774}" type="sibTrans" cxnId="{C63DE3A2-6C02-48F4-8CA7-697FB6171503}">
      <dgm:prSet/>
      <dgm:spPr/>
      <dgm:t>
        <a:bodyPr/>
        <a:lstStyle/>
        <a:p>
          <a:endParaRPr lang="uk-UA"/>
        </a:p>
      </dgm:t>
    </dgm:pt>
    <dgm:pt modelId="{B14A88AC-2A5A-4A25-A39B-B51EE0979EF1}">
      <dgm:prSet/>
      <dgm:spPr/>
      <dgm:t>
        <a:bodyPr/>
        <a:lstStyle/>
        <a:p>
          <a:r>
            <a:rPr lang="uk-UA" dirty="0" smtClean="0"/>
            <a:t>Дискретне</a:t>
          </a:r>
          <a:endParaRPr lang="uk-UA" dirty="0"/>
        </a:p>
      </dgm:t>
    </dgm:pt>
    <dgm:pt modelId="{A52D40D0-9479-4C9A-ADBD-4B769F609ED3}" type="parTrans" cxnId="{BB86A94B-27F6-4E09-AC5B-5CA5AA4611F1}">
      <dgm:prSet/>
      <dgm:spPr/>
      <dgm:t>
        <a:bodyPr/>
        <a:lstStyle/>
        <a:p>
          <a:endParaRPr lang="uk-UA"/>
        </a:p>
      </dgm:t>
    </dgm:pt>
    <dgm:pt modelId="{A1E022BD-53DC-4093-A224-F1B6F744AF3B}" type="sibTrans" cxnId="{BB86A94B-27F6-4E09-AC5B-5CA5AA4611F1}">
      <dgm:prSet/>
      <dgm:spPr/>
      <dgm:t>
        <a:bodyPr/>
        <a:lstStyle/>
        <a:p>
          <a:endParaRPr lang="uk-UA"/>
        </a:p>
      </dgm:t>
    </dgm:pt>
    <dgm:pt modelId="{F32BD099-69D8-4E42-8804-FDE0FE98D580}" type="pres">
      <dgm:prSet presAssocID="{74A16921-5B0C-462F-B8AB-E126C909E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81E2DC-2639-4153-B004-F9FEBDFA5955}" type="pres">
      <dgm:prSet presAssocID="{1D22EE2F-FC55-4156-912C-B2C4167AE97C}" presName="hierRoot1" presStyleCnt="0">
        <dgm:presLayoutVars>
          <dgm:hierBranch val="init"/>
        </dgm:presLayoutVars>
      </dgm:prSet>
      <dgm:spPr/>
    </dgm:pt>
    <dgm:pt modelId="{CC3F933C-B270-44FF-A6A4-121B944B251B}" type="pres">
      <dgm:prSet presAssocID="{1D22EE2F-FC55-4156-912C-B2C4167AE97C}" presName="rootComposite1" presStyleCnt="0"/>
      <dgm:spPr/>
    </dgm:pt>
    <dgm:pt modelId="{855992CE-1872-4E38-85EF-CA3BA9CBFF68}" type="pres">
      <dgm:prSet presAssocID="{1D22EE2F-FC55-4156-912C-B2C4167AE97C}" presName="rootText1" presStyleLbl="node0" presStyleIdx="0" presStyleCnt="1" custScaleX="184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94244-ED0D-427F-86BF-0352BA2AB974}" type="pres">
      <dgm:prSet presAssocID="{1D22EE2F-FC55-4156-912C-B2C4167AE97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56DBB25-5850-4D55-A9B2-7B55C2778534}" type="pres">
      <dgm:prSet presAssocID="{1D22EE2F-FC55-4156-912C-B2C4167AE97C}" presName="hierChild2" presStyleCnt="0"/>
      <dgm:spPr/>
    </dgm:pt>
    <dgm:pt modelId="{3C74BB18-EF80-4B41-AC98-14427A3E7DE8}" type="pres">
      <dgm:prSet presAssocID="{7F5A4F83-9086-44DF-A6C2-B8A25CE5F20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D31EEA1-6488-40B3-9574-EC7EB014F0C0}" type="pres">
      <dgm:prSet presAssocID="{5CB9C08C-06FA-49F0-82E1-B68C7B8636D7}" presName="hierRoot2" presStyleCnt="0">
        <dgm:presLayoutVars>
          <dgm:hierBranch val="init"/>
        </dgm:presLayoutVars>
      </dgm:prSet>
      <dgm:spPr/>
    </dgm:pt>
    <dgm:pt modelId="{2700BBFF-EE4A-48B1-8672-229D67DB04B5}" type="pres">
      <dgm:prSet presAssocID="{5CB9C08C-06FA-49F0-82E1-B68C7B8636D7}" presName="rootComposite" presStyleCnt="0"/>
      <dgm:spPr/>
    </dgm:pt>
    <dgm:pt modelId="{AF6DDDC6-33BE-4099-8198-C8CB10FD6896}" type="pres">
      <dgm:prSet presAssocID="{5CB9C08C-06FA-49F0-82E1-B68C7B8636D7}" presName="rootText" presStyleLbl="node2" presStyleIdx="0" presStyleCnt="4" custScaleX="143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79F59-A109-4DF2-8962-736316B84346}" type="pres">
      <dgm:prSet presAssocID="{5CB9C08C-06FA-49F0-82E1-B68C7B8636D7}" presName="rootConnector" presStyleLbl="node2" presStyleIdx="0" presStyleCnt="4"/>
      <dgm:spPr/>
      <dgm:t>
        <a:bodyPr/>
        <a:lstStyle/>
        <a:p>
          <a:endParaRPr lang="ru-RU"/>
        </a:p>
      </dgm:t>
    </dgm:pt>
    <dgm:pt modelId="{73577DC1-BEA5-48CA-8D1A-4C9B40249767}" type="pres">
      <dgm:prSet presAssocID="{5CB9C08C-06FA-49F0-82E1-B68C7B8636D7}" presName="hierChild4" presStyleCnt="0"/>
      <dgm:spPr/>
    </dgm:pt>
    <dgm:pt modelId="{1B1F9860-0BD0-4746-9BCC-674B51E7134D}" type="pres">
      <dgm:prSet presAssocID="{5CB9C08C-06FA-49F0-82E1-B68C7B8636D7}" presName="hierChild5" presStyleCnt="0"/>
      <dgm:spPr/>
    </dgm:pt>
    <dgm:pt modelId="{81313632-66A0-4843-981F-233909AE11EB}" type="pres">
      <dgm:prSet presAssocID="{7A18FADD-A7B9-49A0-B24C-80F9FC5DB7C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3B6953F-B4C8-43E5-9C29-76142EB72FA3}" type="pres">
      <dgm:prSet presAssocID="{BEA5FF51-1ACA-4F76-9912-0EA5E0DF764C}" presName="hierRoot2" presStyleCnt="0">
        <dgm:presLayoutVars>
          <dgm:hierBranch val="init"/>
        </dgm:presLayoutVars>
      </dgm:prSet>
      <dgm:spPr/>
    </dgm:pt>
    <dgm:pt modelId="{DC98CBAC-EBDD-45B2-A583-7263DF3E6432}" type="pres">
      <dgm:prSet presAssocID="{BEA5FF51-1ACA-4F76-9912-0EA5E0DF764C}" presName="rootComposite" presStyleCnt="0"/>
      <dgm:spPr/>
    </dgm:pt>
    <dgm:pt modelId="{3AF62ADC-E63C-40C1-9FB8-3E513726FF56}" type="pres">
      <dgm:prSet presAssocID="{BEA5FF51-1ACA-4F76-9912-0EA5E0DF764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6BB5E-2A0F-4E1F-ACBB-6D2A97BAA1A2}" type="pres">
      <dgm:prSet presAssocID="{BEA5FF51-1ACA-4F76-9912-0EA5E0DF764C}" presName="rootConnector" presStyleLbl="node2" presStyleIdx="1" presStyleCnt="4"/>
      <dgm:spPr/>
      <dgm:t>
        <a:bodyPr/>
        <a:lstStyle/>
        <a:p>
          <a:endParaRPr lang="ru-RU"/>
        </a:p>
      </dgm:t>
    </dgm:pt>
    <dgm:pt modelId="{AC8137C7-3D44-449B-9963-0BE7A2D39DD4}" type="pres">
      <dgm:prSet presAssocID="{BEA5FF51-1ACA-4F76-9912-0EA5E0DF764C}" presName="hierChild4" presStyleCnt="0"/>
      <dgm:spPr/>
    </dgm:pt>
    <dgm:pt modelId="{6A0970D5-2E2D-48F7-B6E7-CC17741377AA}" type="pres">
      <dgm:prSet presAssocID="{BEA5FF51-1ACA-4F76-9912-0EA5E0DF764C}" presName="hierChild5" presStyleCnt="0"/>
      <dgm:spPr/>
    </dgm:pt>
    <dgm:pt modelId="{9C36A4B2-379C-413B-AF49-E4671AC22CA7}" type="pres">
      <dgm:prSet presAssocID="{1F547098-D276-49FC-BCF8-77052C5C702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F911068-496A-4B36-A78D-3F5A75EF84B4}" type="pres">
      <dgm:prSet presAssocID="{7B3B53F6-2962-4C4D-AB98-A71E5F303ECA}" presName="hierRoot2" presStyleCnt="0">
        <dgm:presLayoutVars>
          <dgm:hierBranch val="init"/>
        </dgm:presLayoutVars>
      </dgm:prSet>
      <dgm:spPr/>
    </dgm:pt>
    <dgm:pt modelId="{9EC6694E-40FD-42BB-A0EA-9B316A442ABA}" type="pres">
      <dgm:prSet presAssocID="{7B3B53F6-2962-4C4D-AB98-A71E5F303ECA}" presName="rootComposite" presStyleCnt="0"/>
      <dgm:spPr/>
    </dgm:pt>
    <dgm:pt modelId="{A8DE13FB-4C75-4CE0-AA6A-D39DDCC611CE}" type="pres">
      <dgm:prSet presAssocID="{7B3B53F6-2962-4C4D-AB98-A71E5F303EC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4E2171C-CF33-4631-AF49-1635E19B6978}" type="pres">
      <dgm:prSet presAssocID="{7B3B53F6-2962-4C4D-AB98-A71E5F303ECA}" presName="rootConnector" presStyleLbl="node2" presStyleIdx="2" presStyleCnt="4"/>
      <dgm:spPr/>
      <dgm:t>
        <a:bodyPr/>
        <a:lstStyle/>
        <a:p>
          <a:endParaRPr lang="ru-RU"/>
        </a:p>
      </dgm:t>
    </dgm:pt>
    <dgm:pt modelId="{58672752-766C-4522-B950-689AFEE2EF21}" type="pres">
      <dgm:prSet presAssocID="{7B3B53F6-2962-4C4D-AB98-A71E5F303ECA}" presName="hierChild4" presStyleCnt="0"/>
      <dgm:spPr/>
    </dgm:pt>
    <dgm:pt modelId="{B64E5A54-AC97-4E2D-81FC-E323FB827CD9}" type="pres">
      <dgm:prSet presAssocID="{7B3B53F6-2962-4C4D-AB98-A71E5F303ECA}" presName="hierChild5" presStyleCnt="0"/>
      <dgm:spPr/>
    </dgm:pt>
    <dgm:pt modelId="{53BC64F5-D9BA-4E91-B14F-617BDE4AED39}" type="pres">
      <dgm:prSet presAssocID="{A52D40D0-9479-4C9A-ADBD-4B769F609ED3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E974011-87C6-4EA5-A24B-D3FC4B7E73DF}" type="pres">
      <dgm:prSet presAssocID="{B14A88AC-2A5A-4A25-A39B-B51EE0979EF1}" presName="hierRoot2" presStyleCnt="0">
        <dgm:presLayoutVars>
          <dgm:hierBranch val="init"/>
        </dgm:presLayoutVars>
      </dgm:prSet>
      <dgm:spPr/>
    </dgm:pt>
    <dgm:pt modelId="{35FA8199-30F0-4202-9D9A-676B2973F063}" type="pres">
      <dgm:prSet presAssocID="{B14A88AC-2A5A-4A25-A39B-B51EE0979EF1}" presName="rootComposite" presStyleCnt="0"/>
      <dgm:spPr/>
    </dgm:pt>
    <dgm:pt modelId="{64578F38-42C6-41D2-8EC3-208C97AFAEC2}" type="pres">
      <dgm:prSet presAssocID="{B14A88AC-2A5A-4A25-A39B-B51EE0979EF1}" presName="rootText" presStyleLbl="node2" presStyleIdx="3" presStyleCnt="4" custScaleX="128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B73A8-3C68-466D-A7D0-4CFBB7935640}" type="pres">
      <dgm:prSet presAssocID="{B14A88AC-2A5A-4A25-A39B-B51EE0979EF1}" presName="rootConnector" presStyleLbl="node2" presStyleIdx="3" presStyleCnt="4"/>
      <dgm:spPr/>
      <dgm:t>
        <a:bodyPr/>
        <a:lstStyle/>
        <a:p>
          <a:endParaRPr lang="ru-RU"/>
        </a:p>
      </dgm:t>
    </dgm:pt>
    <dgm:pt modelId="{A1E240EC-56CE-472B-9AB7-21DDB24615D2}" type="pres">
      <dgm:prSet presAssocID="{B14A88AC-2A5A-4A25-A39B-B51EE0979EF1}" presName="hierChild4" presStyleCnt="0"/>
      <dgm:spPr/>
    </dgm:pt>
    <dgm:pt modelId="{C0C8CCFC-8CB5-4F9A-923A-C46124FBDC3B}" type="pres">
      <dgm:prSet presAssocID="{B14A88AC-2A5A-4A25-A39B-B51EE0979EF1}" presName="hierChild5" presStyleCnt="0"/>
      <dgm:spPr/>
    </dgm:pt>
    <dgm:pt modelId="{15649D20-74DC-4499-963F-1E36EAE1D9CB}" type="pres">
      <dgm:prSet presAssocID="{1D22EE2F-FC55-4156-912C-B2C4167AE97C}" presName="hierChild3" presStyleCnt="0"/>
      <dgm:spPr/>
    </dgm:pt>
  </dgm:ptLst>
  <dgm:cxnLst>
    <dgm:cxn modelId="{CCDDFEE2-080E-44B7-9C65-C1273EF58412}" type="presOf" srcId="{BEA5FF51-1ACA-4F76-9912-0EA5E0DF764C}" destId="{3AF62ADC-E63C-40C1-9FB8-3E513726FF56}" srcOrd="0" destOrd="0" presId="urn:microsoft.com/office/officeart/2005/8/layout/orgChart1"/>
    <dgm:cxn modelId="{09E3C57D-CDDA-49AE-A052-0A33E6B7B041}" type="presOf" srcId="{1D22EE2F-FC55-4156-912C-B2C4167AE97C}" destId="{855992CE-1872-4E38-85EF-CA3BA9CBFF68}" srcOrd="0" destOrd="0" presId="urn:microsoft.com/office/officeart/2005/8/layout/orgChart1"/>
    <dgm:cxn modelId="{C63DE3A2-6C02-48F4-8CA7-697FB6171503}" srcId="{1D22EE2F-FC55-4156-912C-B2C4167AE97C}" destId="{7B3B53F6-2962-4C4D-AB98-A71E5F303ECA}" srcOrd="2" destOrd="0" parTransId="{1F547098-D276-49FC-BCF8-77052C5C7029}" sibTransId="{A685680A-FEAD-4486-87B7-073F978AC774}"/>
    <dgm:cxn modelId="{2053B0CD-C506-417B-9F24-D60FB843CE4D}" srcId="{74A16921-5B0C-462F-B8AB-E126C909EE43}" destId="{1D22EE2F-FC55-4156-912C-B2C4167AE97C}" srcOrd="0" destOrd="0" parTransId="{25776D9E-72C9-4FC8-98CB-DBD63800A48D}" sibTransId="{6C2CE85B-3A89-4681-8CFD-338D58065349}"/>
    <dgm:cxn modelId="{4ACB36F8-2937-4A82-80A5-5C7F4AB5D18D}" type="presOf" srcId="{5CB9C08C-06FA-49F0-82E1-B68C7B8636D7}" destId="{AF6DDDC6-33BE-4099-8198-C8CB10FD6896}" srcOrd="0" destOrd="0" presId="urn:microsoft.com/office/officeart/2005/8/layout/orgChart1"/>
    <dgm:cxn modelId="{AF82B055-504D-4E56-825D-D35245490B8A}" type="presOf" srcId="{74A16921-5B0C-462F-B8AB-E126C909EE43}" destId="{F32BD099-69D8-4E42-8804-FDE0FE98D580}" srcOrd="0" destOrd="0" presId="urn:microsoft.com/office/officeart/2005/8/layout/orgChart1"/>
    <dgm:cxn modelId="{D7291B72-EE28-4139-9A92-BFF6823E61BE}" type="presOf" srcId="{B14A88AC-2A5A-4A25-A39B-B51EE0979EF1}" destId="{64578F38-42C6-41D2-8EC3-208C97AFAEC2}" srcOrd="0" destOrd="0" presId="urn:microsoft.com/office/officeart/2005/8/layout/orgChart1"/>
    <dgm:cxn modelId="{71428843-B660-4ED3-8D24-9166B69F53CD}" type="presOf" srcId="{A52D40D0-9479-4C9A-ADBD-4B769F609ED3}" destId="{53BC64F5-D9BA-4E91-B14F-617BDE4AED39}" srcOrd="0" destOrd="0" presId="urn:microsoft.com/office/officeart/2005/8/layout/orgChart1"/>
    <dgm:cxn modelId="{02C6F4BD-068D-4328-8EB8-31FFD4CAF658}" srcId="{1D22EE2F-FC55-4156-912C-B2C4167AE97C}" destId="{5CB9C08C-06FA-49F0-82E1-B68C7B8636D7}" srcOrd="0" destOrd="0" parTransId="{7F5A4F83-9086-44DF-A6C2-B8A25CE5F20D}" sibTransId="{A79B914F-51EB-4166-B00F-5210A2F3D344}"/>
    <dgm:cxn modelId="{EBC24495-D7D5-4766-8B43-A056AF99B042}" type="presOf" srcId="{5CB9C08C-06FA-49F0-82E1-B68C7B8636D7}" destId="{45379F59-A109-4DF2-8962-736316B84346}" srcOrd="1" destOrd="0" presId="urn:microsoft.com/office/officeart/2005/8/layout/orgChart1"/>
    <dgm:cxn modelId="{2D2FF946-BBFA-4AED-89C6-4ADB753C8451}" type="presOf" srcId="{7B3B53F6-2962-4C4D-AB98-A71E5F303ECA}" destId="{A8DE13FB-4C75-4CE0-AA6A-D39DDCC611CE}" srcOrd="0" destOrd="0" presId="urn:microsoft.com/office/officeart/2005/8/layout/orgChart1"/>
    <dgm:cxn modelId="{D1C28C81-8114-412D-8049-CFB8DB5463AF}" type="presOf" srcId="{1F547098-D276-49FC-BCF8-77052C5C7029}" destId="{9C36A4B2-379C-413B-AF49-E4671AC22CA7}" srcOrd="0" destOrd="0" presId="urn:microsoft.com/office/officeart/2005/8/layout/orgChart1"/>
    <dgm:cxn modelId="{89679931-90B7-484C-9E96-AECA2AE588AD}" type="presOf" srcId="{7B3B53F6-2962-4C4D-AB98-A71E5F303ECA}" destId="{F4E2171C-CF33-4631-AF49-1635E19B6978}" srcOrd="1" destOrd="0" presId="urn:microsoft.com/office/officeart/2005/8/layout/orgChart1"/>
    <dgm:cxn modelId="{F726B33B-E8AF-4683-B367-AC7AD56F5A63}" type="presOf" srcId="{7A18FADD-A7B9-49A0-B24C-80F9FC5DB7C1}" destId="{81313632-66A0-4843-981F-233909AE11EB}" srcOrd="0" destOrd="0" presId="urn:microsoft.com/office/officeart/2005/8/layout/orgChart1"/>
    <dgm:cxn modelId="{DB936FA8-9842-4AC0-BC4C-3092BDBFACB0}" type="presOf" srcId="{7F5A4F83-9086-44DF-A6C2-B8A25CE5F20D}" destId="{3C74BB18-EF80-4B41-AC98-14427A3E7DE8}" srcOrd="0" destOrd="0" presId="urn:microsoft.com/office/officeart/2005/8/layout/orgChart1"/>
    <dgm:cxn modelId="{FD55B2BC-23E6-45FD-8F24-AA1C341E6B86}" type="presOf" srcId="{1D22EE2F-FC55-4156-912C-B2C4167AE97C}" destId="{62294244-ED0D-427F-86BF-0352BA2AB974}" srcOrd="1" destOrd="0" presId="urn:microsoft.com/office/officeart/2005/8/layout/orgChart1"/>
    <dgm:cxn modelId="{0996AF93-6E5F-49B6-A262-7EA29E89C2DB}" type="presOf" srcId="{B14A88AC-2A5A-4A25-A39B-B51EE0979EF1}" destId="{DB5B73A8-3C68-466D-A7D0-4CFBB7935640}" srcOrd="1" destOrd="0" presId="urn:microsoft.com/office/officeart/2005/8/layout/orgChart1"/>
    <dgm:cxn modelId="{F42E2DEA-C7AF-4E69-BFA9-710A36CFDB9E}" srcId="{1D22EE2F-FC55-4156-912C-B2C4167AE97C}" destId="{BEA5FF51-1ACA-4F76-9912-0EA5E0DF764C}" srcOrd="1" destOrd="0" parTransId="{7A18FADD-A7B9-49A0-B24C-80F9FC5DB7C1}" sibTransId="{F6180BE6-6481-4087-BDD6-F860C5A2279A}"/>
    <dgm:cxn modelId="{BB86A94B-27F6-4E09-AC5B-5CA5AA4611F1}" srcId="{1D22EE2F-FC55-4156-912C-B2C4167AE97C}" destId="{B14A88AC-2A5A-4A25-A39B-B51EE0979EF1}" srcOrd="3" destOrd="0" parTransId="{A52D40D0-9479-4C9A-ADBD-4B769F609ED3}" sibTransId="{A1E022BD-53DC-4093-A224-F1B6F744AF3B}"/>
    <dgm:cxn modelId="{3B9CADA5-82F1-45DE-A018-E1CD657457F1}" type="presOf" srcId="{BEA5FF51-1ACA-4F76-9912-0EA5E0DF764C}" destId="{64E6BB5E-2A0F-4E1F-ACBB-6D2A97BAA1A2}" srcOrd="1" destOrd="0" presId="urn:microsoft.com/office/officeart/2005/8/layout/orgChart1"/>
    <dgm:cxn modelId="{73B20384-F62A-4B9C-AD68-D4EB8005CF0D}" type="presParOf" srcId="{F32BD099-69D8-4E42-8804-FDE0FE98D580}" destId="{1B81E2DC-2639-4153-B004-F9FEBDFA5955}" srcOrd="0" destOrd="0" presId="urn:microsoft.com/office/officeart/2005/8/layout/orgChart1"/>
    <dgm:cxn modelId="{D426FD0E-5C08-422D-859D-6E00B7412D8E}" type="presParOf" srcId="{1B81E2DC-2639-4153-B004-F9FEBDFA5955}" destId="{CC3F933C-B270-44FF-A6A4-121B944B251B}" srcOrd="0" destOrd="0" presId="urn:microsoft.com/office/officeart/2005/8/layout/orgChart1"/>
    <dgm:cxn modelId="{0D7DBA94-FA4B-4D53-A2A6-6278B106AE09}" type="presParOf" srcId="{CC3F933C-B270-44FF-A6A4-121B944B251B}" destId="{855992CE-1872-4E38-85EF-CA3BA9CBFF68}" srcOrd="0" destOrd="0" presId="urn:microsoft.com/office/officeart/2005/8/layout/orgChart1"/>
    <dgm:cxn modelId="{9ADDE108-9BA6-415D-91DD-D22E7DCBC02A}" type="presParOf" srcId="{CC3F933C-B270-44FF-A6A4-121B944B251B}" destId="{62294244-ED0D-427F-86BF-0352BA2AB974}" srcOrd="1" destOrd="0" presId="urn:microsoft.com/office/officeart/2005/8/layout/orgChart1"/>
    <dgm:cxn modelId="{BD625EB2-390B-4E27-9739-85856C0E225F}" type="presParOf" srcId="{1B81E2DC-2639-4153-B004-F9FEBDFA5955}" destId="{D56DBB25-5850-4D55-A9B2-7B55C2778534}" srcOrd="1" destOrd="0" presId="urn:microsoft.com/office/officeart/2005/8/layout/orgChart1"/>
    <dgm:cxn modelId="{D287EE4B-2D99-4B25-A045-9B683940B60D}" type="presParOf" srcId="{D56DBB25-5850-4D55-A9B2-7B55C2778534}" destId="{3C74BB18-EF80-4B41-AC98-14427A3E7DE8}" srcOrd="0" destOrd="0" presId="urn:microsoft.com/office/officeart/2005/8/layout/orgChart1"/>
    <dgm:cxn modelId="{C3BE11EF-FF88-4A68-B62B-19DED99D2FB1}" type="presParOf" srcId="{D56DBB25-5850-4D55-A9B2-7B55C2778534}" destId="{CD31EEA1-6488-40B3-9574-EC7EB014F0C0}" srcOrd="1" destOrd="0" presId="urn:microsoft.com/office/officeart/2005/8/layout/orgChart1"/>
    <dgm:cxn modelId="{B98BD134-692C-4559-ADEC-BD46DA203BC6}" type="presParOf" srcId="{CD31EEA1-6488-40B3-9574-EC7EB014F0C0}" destId="{2700BBFF-EE4A-48B1-8672-229D67DB04B5}" srcOrd="0" destOrd="0" presId="urn:microsoft.com/office/officeart/2005/8/layout/orgChart1"/>
    <dgm:cxn modelId="{D3BB0595-5633-4DB8-8E93-62E5193BEA9D}" type="presParOf" srcId="{2700BBFF-EE4A-48B1-8672-229D67DB04B5}" destId="{AF6DDDC6-33BE-4099-8198-C8CB10FD6896}" srcOrd="0" destOrd="0" presId="urn:microsoft.com/office/officeart/2005/8/layout/orgChart1"/>
    <dgm:cxn modelId="{BCD5BB66-1588-400B-A211-AF622167B793}" type="presParOf" srcId="{2700BBFF-EE4A-48B1-8672-229D67DB04B5}" destId="{45379F59-A109-4DF2-8962-736316B84346}" srcOrd="1" destOrd="0" presId="urn:microsoft.com/office/officeart/2005/8/layout/orgChart1"/>
    <dgm:cxn modelId="{8F4AA26C-F7AD-4B42-B305-508E58C7494E}" type="presParOf" srcId="{CD31EEA1-6488-40B3-9574-EC7EB014F0C0}" destId="{73577DC1-BEA5-48CA-8D1A-4C9B40249767}" srcOrd="1" destOrd="0" presId="urn:microsoft.com/office/officeart/2005/8/layout/orgChart1"/>
    <dgm:cxn modelId="{A0B38E67-E70D-4366-BFC5-2AE4B9411CA3}" type="presParOf" srcId="{CD31EEA1-6488-40B3-9574-EC7EB014F0C0}" destId="{1B1F9860-0BD0-4746-9BCC-674B51E7134D}" srcOrd="2" destOrd="0" presId="urn:microsoft.com/office/officeart/2005/8/layout/orgChart1"/>
    <dgm:cxn modelId="{D4DECEB9-C6BA-409D-9F4C-F7D11334988E}" type="presParOf" srcId="{D56DBB25-5850-4D55-A9B2-7B55C2778534}" destId="{81313632-66A0-4843-981F-233909AE11EB}" srcOrd="2" destOrd="0" presId="urn:microsoft.com/office/officeart/2005/8/layout/orgChart1"/>
    <dgm:cxn modelId="{E4EB235E-A00C-4C06-9B9A-96D255320081}" type="presParOf" srcId="{D56DBB25-5850-4D55-A9B2-7B55C2778534}" destId="{33B6953F-B4C8-43E5-9C29-76142EB72FA3}" srcOrd="3" destOrd="0" presId="urn:microsoft.com/office/officeart/2005/8/layout/orgChart1"/>
    <dgm:cxn modelId="{163C381E-BA7C-418E-B149-48513BCC875C}" type="presParOf" srcId="{33B6953F-B4C8-43E5-9C29-76142EB72FA3}" destId="{DC98CBAC-EBDD-45B2-A583-7263DF3E6432}" srcOrd="0" destOrd="0" presId="urn:microsoft.com/office/officeart/2005/8/layout/orgChart1"/>
    <dgm:cxn modelId="{0BC135A8-4D2C-4346-A4E0-BFC864CB7DCC}" type="presParOf" srcId="{DC98CBAC-EBDD-45B2-A583-7263DF3E6432}" destId="{3AF62ADC-E63C-40C1-9FB8-3E513726FF56}" srcOrd="0" destOrd="0" presId="urn:microsoft.com/office/officeart/2005/8/layout/orgChart1"/>
    <dgm:cxn modelId="{CFE2638A-D6B8-47DA-A691-F4CB47762AAE}" type="presParOf" srcId="{DC98CBAC-EBDD-45B2-A583-7263DF3E6432}" destId="{64E6BB5E-2A0F-4E1F-ACBB-6D2A97BAA1A2}" srcOrd="1" destOrd="0" presId="urn:microsoft.com/office/officeart/2005/8/layout/orgChart1"/>
    <dgm:cxn modelId="{0AA71E36-634A-4CBF-8846-3A85D52D1C76}" type="presParOf" srcId="{33B6953F-B4C8-43E5-9C29-76142EB72FA3}" destId="{AC8137C7-3D44-449B-9963-0BE7A2D39DD4}" srcOrd="1" destOrd="0" presId="urn:microsoft.com/office/officeart/2005/8/layout/orgChart1"/>
    <dgm:cxn modelId="{9BA4A1DC-D00D-4C70-B98C-1ABA37178FAA}" type="presParOf" srcId="{33B6953F-B4C8-43E5-9C29-76142EB72FA3}" destId="{6A0970D5-2E2D-48F7-B6E7-CC17741377AA}" srcOrd="2" destOrd="0" presId="urn:microsoft.com/office/officeart/2005/8/layout/orgChart1"/>
    <dgm:cxn modelId="{A48E6343-5EF5-47A6-83CA-AECD8B02A369}" type="presParOf" srcId="{D56DBB25-5850-4D55-A9B2-7B55C2778534}" destId="{9C36A4B2-379C-413B-AF49-E4671AC22CA7}" srcOrd="4" destOrd="0" presId="urn:microsoft.com/office/officeart/2005/8/layout/orgChart1"/>
    <dgm:cxn modelId="{6E9FDB06-9D96-4384-9AF8-018DD747955A}" type="presParOf" srcId="{D56DBB25-5850-4D55-A9B2-7B55C2778534}" destId="{BF911068-496A-4B36-A78D-3F5A75EF84B4}" srcOrd="5" destOrd="0" presId="urn:microsoft.com/office/officeart/2005/8/layout/orgChart1"/>
    <dgm:cxn modelId="{8FF86B10-10E6-4FBA-9CF4-CFD5D8A80AC6}" type="presParOf" srcId="{BF911068-496A-4B36-A78D-3F5A75EF84B4}" destId="{9EC6694E-40FD-42BB-A0EA-9B316A442ABA}" srcOrd="0" destOrd="0" presId="urn:microsoft.com/office/officeart/2005/8/layout/orgChart1"/>
    <dgm:cxn modelId="{81DB9CF0-0128-453C-BA82-391960486E13}" type="presParOf" srcId="{9EC6694E-40FD-42BB-A0EA-9B316A442ABA}" destId="{A8DE13FB-4C75-4CE0-AA6A-D39DDCC611CE}" srcOrd="0" destOrd="0" presId="urn:microsoft.com/office/officeart/2005/8/layout/orgChart1"/>
    <dgm:cxn modelId="{7E1EAD3A-5891-4049-A04F-BEEFB6D650C7}" type="presParOf" srcId="{9EC6694E-40FD-42BB-A0EA-9B316A442ABA}" destId="{F4E2171C-CF33-4631-AF49-1635E19B6978}" srcOrd="1" destOrd="0" presId="urn:microsoft.com/office/officeart/2005/8/layout/orgChart1"/>
    <dgm:cxn modelId="{D220A92B-E831-4F02-AB53-3DF2B1D715AB}" type="presParOf" srcId="{BF911068-496A-4B36-A78D-3F5A75EF84B4}" destId="{58672752-766C-4522-B950-689AFEE2EF21}" srcOrd="1" destOrd="0" presId="urn:microsoft.com/office/officeart/2005/8/layout/orgChart1"/>
    <dgm:cxn modelId="{976DD979-98F5-4C58-A127-0318162BF182}" type="presParOf" srcId="{BF911068-496A-4B36-A78D-3F5A75EF84B4}" destId="{B64E5A54-AC97-4E2D-81FC-E323FB827CD9}" srcOrd="2" destOrd="0" presId="urn:microsoft.com/office/officeart/2005/8/layout/orgChart1"/>
    <dgm:cxn modelId="{9ED44DCD-6628-48F6-9459-08DFEB1F18A7}" type="presParOf" srcId="{D56DBB25-5850-4D55-A9B2-7B55C2778534}" destId="{53BC64F5-D9BA-4E91-B14F-617BDE4AED39}" srcOrd="6" destOrd="0" presId="urn:microsoft.com/office/officeart/2005/8/layout/orgChart1"/>
    <dgm:cxn modelId="{804D8B39-2345-4AFE-B441-30701F09C8B0}" type="presParOf" srcId="{D56DBB25-5850-4D55-A9B2-7B55C2778534}" destId="{DE974011-87C6-4EA5-A24B-D3FC4B7E73DF}" srcOrd="7" destOrd="0" presId="urn:microsoft.com/office/officeart/2005/8/layout/orgChart1"/>
    <dgm:cxn modelId="{A5450F99-68D2-409F-B2A2-887BF71E9C22}" type="presParOf" srcId="{DE974011-87C6-4EA5-A24B-D3FC4B7E73DF}" destId="{35FA8199-30F0-4202-9D9A-676B2973F063}" srcOrd="0" destOrd="0" presId="urn:microsoft.com/office/officeart/2005/8/layout/orgChart1"/>
    <dgm:cxn modelId="{927EB283-3B5A-4440-880E-B897C8BBE41E}" type="presParOf" srcId="{35FA8199-30F0-4202-9D9A-676B2973F063}" destId="{64578F38-42C6-41D2-8EC3-208C97AFAEC2}" srcOrd="0" destOrd="0" presId="urn:microsoft.com/office/officeart/2005/8/layout/orgChart1"/>
    <dgm:cxn modelId="{06B85ED6-E9E1-4A25-B6C1-0360EF66B1C5}" type="presParOf" srcId="{35FA8199-30F0-4202-9D9A-676B2973F063}" destId="{DB5B73A8-3C68-466D-A7D0-4CFBB7935640}" srcOrd="1" destOrd="0" presId="urn:microsoft.com/office/officeart/2005/8/layout/orgChart1"/>
    <dgm:cxn modelId="{8AF1CFB0-5826-4379-BBAA-9E714CC847B2}" type="presParOf" srcId="{DE974011-87C6-4EA5-A24B-D3FC4B7E73DF}" destId="{A1E240EC-56CE-472B-9AB7-21DDB24615D2}" srcOrd="1" destOrd="0" presId="urn:microsoft.com/office/officeart/2005/8/layout/orgChart1"/>
    <dgm:cxn modelId="{6030B57B-588F-4423-A277-828563A6F4A8}" type="presParOf" srcId="{DE974011-87C6-4EA5-A24B-D3FC4B7E73DF}" destId="{C0C8CCFC-8CB5-4F9A-923A-C46124FBDC3B}" srcOrd="2" destOrd="0" presId="urn:microsoft.com/office/officeart/2005/8/layout/orgChart1"/>
    <dgm:cxn modelId="{7B4C0F8A-29BB-40EF-977D-0CAF02F7FCB6}" type="presParOf" srcId="{1B81E2DC-2639-4153-B004-F9FEBDFA5955}" destId="{15649D20-74DC-4499-963F-1E36EAE1D9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F1E31D-CCD3-4C19-8F2E-471DFBA9D99C}" type="doc">
      <dgm:prSet loTypeId="urn:microsoft.com/office/officeart/2005/8/layout/orgChart1" loCatId="hierarchy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uk-UA"/>
        </a:p>
      </dgm:t>
    </dgm:pt>
    <dgm:pt modelId="{A6E8A539-4129-4759-A46C-1D955AD79A4A}">
      <dgm:prSet phldrT="[Текст]"/>
      <dgm:spPr/>
      <dgm:t>
        <a:bodyPr/>
        <a:lstStyle/>
        <a:p>
          <a:r>
            <a:rPr lang="uk-UA" dirty="0" smtClean="0"/>
            <a:t>Розподільні розпилювальні пристрої</a:t>
          </a:r>
          <a:endParaRPr lang="uk-UA" dirty="0"/>
        </a:p>
      </dgm:t>
    </dgm:pt>
    <dgm:pt modelId="{9010B8F7-A190-4E15-9362-1DC0C70ECC3A}" type="parTrans" cxnId="{C856D491-215C-4415-8445-5CFB6D9BCB6A}">
      <dgm:prSet/>
      <dgm:spPr/>
      <dgm:t>
        <a:bodyPr/>
        <a:lstStyle/>
        <a:p>
          <a:endParaRPr lang="uk-UA"/>
        </a:p>
      </dgm:t>
    </dgm:pt>
    <dgm:pt modelId="{93F7337A-F1DC-4FA5-9C45-6F059F7372A8}" type="sibTrans" cxnId="{C856D491-215C-4415-8445-5CFB6D9BCB6A}">
      <dgm:prSet/>
      <dgm:spPr/>
      <dgm:t>
        <a:bodyPr/>
        <a:lstStyle/>
        <a:p>
          <a:endParaRPr lang="uk-UA"/>
        </a:p>
      </dgm:t>
    </dgm:pt>
    <dgm:pt modelId="{4BCE8867-1BDC-4173-BB53-277EA117AE7E}">
      <dgm:prSet phldrT="[Текст]"/>
      <dgm:spPr/>
      <dgm:t>
        <a:bodyPr/>
        <a:lstStyle/>
        <a:p>
          <a:r>
            <a:rPr lang="uk-UA" dirty="0" smtClean="0"/>
            <a:t>штангові</a:t>
          </a:r>
          <a:endParaRPr lang="uk-UA" dirty="0"/>
        </a:p>
      </dgm:t>
    </dgm:pt>
    <dgm:pt modelId="{AE99C280-266A-4894-8BA7-DC337F27F685}" type="parTrans" cxnId="{E4E84B41-CC56-4036-BA20-E274E6148884}">
      <dgm:prSet/>
      <dgm:spPr/>
      <dgm:t>
        <a:bodyPr/>
        <a:lstStyle/>
        <a:p>
          <a:endParaRPr lang="uk-UA"/>
        </a:p>
      </dgm:t>
    </dgm:pt>
    <dgm:pt modelId="{6CF273E5-31FA-47E0-AF1B-1019E3760E3D}" type="sibTrans" cxnId="{E4E84B41-CC56-4036-BA20-E274E6148884}">
      <dgm:prSet/>
      <dgm:spPr/>
      <dgm:t>
        <a:bodyPr/>
        <a:lstStyle/>
        <a:p>
          <a:endParaRPr lang="uk-UA"/>
        </a:p>
      </dgm:t>
    </dgm:pt>
    <dgm:pt modelId="{E45B9C68-CADA-4586-9A62-49B4103577FD}">
      <dgm:prSet phldrT="[Текст]"/>
      <dgm:spPr/>
      <dgm:t>
        <a:bodyPr/>
        <a:lstStyle/>
        <a:p>
          <a:r>
            <a:rPr lang="uk-UA" dirty="0" smtClean="0"/>
            <a:t>вентиляторні</a:t>
          </a:r>
          <a:endParaRPr lang="uk-UA" dirty="0"/>
        </a:p>
      </dgm:t>
    </dgm:pt>
    <dgm:pt modelId="{9F430A96-FDF9-4806-B5CF-7E2C056E34D8}" type="parTrans" cxnId="{F8F6006D-5425-4BE3-AA1E-13EACA24CBA7}">
      <dgm:prSet/>
      <dgm:spPr/>
      <dgm:t>
        <a:bodyPr/>
        <a:lstStyle/>
        <a:p>
          <a:endParaRPr lang="uk-UA"/>
        </a:p>
      </dgm:t>
    </dgm:pt>
    <dgm:pt modelId="{E5F2A388-BDE0-4C4B-9C91-DFE78D1F9712}" type="sibTrans" cxnId="{F8F6006D-5425-4BE3-AA1E-13EACA24CBA7}">
      <dgm:prSet/>
      <dgm:spPr/>
      <dgm:t>
        <a:bodyPr/>
        <a:lstStyle/>
        <a:p>
          <a:endParaRPr lang="uk-UA"/>
        </a:p>
      </dgm:t>
    </dgm:pt>
    <dgm:pt modelId="{D0C05E5C-585E-49BE-A57A-2930C261D03D}">
      <dgm:prSet phldrT="[Текст]"/>
      <dgm:spPr/>
      <dgm:t>
        <a:bodyPr/>
        <a:lstStyle/>
        <a:p>
          <a:r>
            <a:rPr lang="uk-UA" dirty="0" smtClean="0"/>
            <a:t>комбіновані</a:t>
          </a:r>
          <a:endParaRPr lang="uk-UA" dirty="0"/>
        </a:p>
      </dgm:t>
    </dgm:pt>
    <dgm:pt modelId="{0F1DF2DD-1903-44CB-BA14-7A92AC4228C2}" type="parTrans" cxnId="{BBD9D0FF-0CFB-4C62-8C50-02E8E7B3FC90}">
      <dgm:prSet/>
      <dgm:spPr/>
      <dgm:t>
        <a:bodyPr/>
        <a:lstStyle/>
        <a:p>
          <a:endParaRPr lang="uk-UA"/>
        </a:p>
      </dgm:t>
    </dgm:pt>
    <dgm:pt modelId="{182178A7-DFF5-4859-BADA-B400F4FF1F22}" type="sibTrans" cxnId="{BBD9D0FF-0CFB-4C62-8C50-02E8E7B3FC90}">
      <dgm:prSet/>
      <dgm:spPr/>
      <dgm:t>
        <a:bodyPr/>
        <a:lstStyle/>
        <a:p>
          <a:endParaRPr lang="uk-UA"/>
        </a:p>
      </dgm:t>
    </dgm:pt>
    <dgm:pt modelId="{5379ECF9-28F6-4E27-9ADF-4BFA715C9D9B}">
      <dgm:prSet/>
      <dgm:spPr/>
      <dgm:t>
        <a:bodyPr/>
        <a:lstStyle/>
        <a:p>
          <a:r>
            <a:rPr lang="uk-UA" dirty="0" smtClean="0"/>
            <a:t>брандспойти</a:t>
          </a:r>
          <a:endParaRPr lang="uk-UA" dirty="0"/>
        </a:p>
      </dgm:t>
    </dgm:pt>
    <dgm:pt modelId="{FCD047F2-6938-4931-95EE-327C8F1A719F}" type="parTrans" cxnId="{1AB0DFAC-FA06-4C18-A074-0A488208A771}">
      <dgm:prSet/>
      <dgm:spPr/>
      <dgm:t>
        <a:bodyPr/>
        <a:lstStyle/>
        <a:p>
          <a:endParaRPr lang="uk-UA"/>
        </a:p>
      </dgm:t>
    </dgm:pt>
    <dgm:pt modelId="{E9A9A86C-2D5B-484B-BE2E-92D30B293F41}" type="sibTrans" cxnId="{1AB0DFAC-FA06-4C18-A074-0A488208A771}">
      <dgm:prSet/>
      <dgm:spPr/>
      <dgm:t>
        <a:bodyPr/>
        <a:lstStyle/>
        <a:p>
          <a:endParaRPr lang="uk-UA"/>
        </a:p>
      </dgm:t>
    </dgm:pt>
    <dgm:pt modelId="{241BFDD2-EAEC-4D1D-949A-1BE6E9CFA540}" type="pres">
      <dgm:prSet presAssocID="{64F1E31D-CCD3-4C19-8F2E-471DFBA9D9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1C8209-E4A7-4404-ABD7-3F2921F4EFAE}" type="pres">
      <dgm:prSet presAssocID="{A6E8A539-4129-4759-A46C-1D955AD79A4A}" presName="hierRoot1" presStyleCnt="0">
        <dgm:presLayoutVars>
          <dgm:hierBranch val="init"/>
        </dgm:presLayoutVars>
      </dgm:prSet>
      <dgm:spPr/>
    </dgm:pt>
    <dgm:pt modelId="{983233FB-8E6D-4EE9-810F-6E99C953EA30}" type="pres">
      <dgm:prSet presAssocID="{A6E8A539-4129-4759-A46C-1D955AD79A4A}" presName="rootComposite1" presStyleCnt="0"/>
      <dgm:spPr/>
    </dgm:pt>
    <dgm:pt modelId="{C72F4DDB-4A4A-4B88-9C7A-395AB61EB1FC}" type="pres">
      <dgm:prSet presAssocID="{A6E8A539-4129-4759-A46C-1D955AD79A4A}" presName="rootText1" presStyleLbl="node0" presStyleIdx="0" presStyleCnt="1" custScaleX="2044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815F8BE-4C48-4F13-9EE4-5D8AE222DB49}" type="pres">
      <dgm:prSet presAssocID="{A6E8A539-4129-4759-A46C-1D955AD79A4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6A3A7D-881E-4EA7-BAAE-1466CF3117AC}" type="pres">
      <dgm:prSet presAssocID="{A6E8A539-4129-4759-A46C-1D955AD79A4A}" presName="hierChild2" presStyleCnt="0"/>
      <dgm:spPr/>
    </dgm:pt>
    <dgm:pt modelId="{4B8A8B74-80DB-40A9-B2FD-8CE71450133E}" type="pres">
      <dgm:prSet presAssocID="{AE99C280-266A-4894-8BA7-DC337F27F68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8158B73-8167-4A63-9E74-E17502AF9ACF}" type="pres">
      <dgm:prSet presAssocID="{4BCE8867-1BDC-4173-BB53-277EA117AE7E}" presName="hierRoot2" presStyleCnt="0">
        <dgm:presLayoutVars>
          <dgm:hierBranch val="init"/>
        </dgm:presLayoutVars>
      </dgm:prSet>
      <dgm:spPr/>
    </dgm:pt>
    <dgm:pt modelId="{4CBFA9A8-9F42-4412-9ECB-DD5E808447CB}" type="pres">
      <dgm:prSet presAssocID="{4BCE8867-1BDC-4173-BB53-277EA117AE7E}" presName="rootComposite" presStyleCnt="0"/>
      <dgm:spPr/>
    </dgm:pt>
    <dgm:pt modelId="{B82E078E-EACC-466C-847E-0EAE73086502}" type="pres">
      <dgm:prSet presAssocID="{4BCE8867-1BDC-4173-BB53-277EA117AE7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85799-433F-42BF-BFFF-C050B1B5F2A8}" type="pres">
      <dgm:prSet presAssocID="{4BCE8867-1BDC-4173-BB53-277EA117AE7E}" presName="rootConnector" presStyleLbl="node2" presStyleIdx="0" presStyleCnt="4"/>
      <dgm:spPr/>
      <dgm:t>
        <a:bodyPr/>
        <a:lstStyle/>
        <a:p>
          <a:endParaRPr lang="ru-RU"/>
        </a:p>
      </dgm:t>
    </dgm:pt>
    <dgm:pt modelId="{ADFD3BFC-F1B8-43C1-8898-BDD6357ED34C}" type="pres">
      <dgm:prSet presAssocID="{4BCE8867-1BDC-4173-BB53-277EA117AE7E}" presName="hierChild4" presStyleCnt="0"/>
      <dgm:spPr/>
    </dgm:pt>
    <dgm:pt modelId="{EBF247BB-51E1-4866-B112-70244BFE1405}" type="pres">
      <dgm:prSet presAssocID="{4BCE8867-1BDC-4173-BB53-277EA117AE7E}" presName="hierChild5" presStyleCnt="0"/>
      <dgm:spPr/>
    </dgm:pt>
    <dgm:pt modelId="{23160754-DB2B-4048-BCE9-A11E8D476177}" type="pres">
      <dgm:prSet presAssocID="{9F430A96-FDF9-4806-B5CF-7E2C056E34D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5B836C5C-AAFD-403E-8B95-FA080694FDD0}" type="pres">
      <dgm:prSet presAssocID="{E45B9C68-CADA-4586-9A62-49B4103577FD}" presName="hierRoot2" presStyleCnt="0">
        <dgm:presLayoutVars>
          <dgm:hierBranch val="init"/>
        </dgm:presLayoutVars>
      </dgm:prSet>
      <dgm:spPr/>
    </dgm:pt>
    <dgm:pt modelId="{25BFCA5C-B4B1-4918-97CD-8F6AD60680BC}" type="pres">
      <dgm:prSet presAssocID="{E45B9C68-CADA-4586-9A62-49B4103577FD}" presName="rootComposite" presStyleCnt="0"/>
      <dgm:spPr/>
    </dgm:pt>
    <dgm:pt modelId="{10758296-8A76-4CBE-9003-C2EE241B6047}" type="pres">
      <dgm:prSet presAssocID="{E45B9C68-CADA-4586-9A62-49B4103577F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2D6F5-6E61-4236-A983-E9D566C0FA88}" type="pres">
      <dgm:prSet presAssocID="{E45B9C68-CADA-4586-9A62-49B4103577FD}" presName="rootConnector" presStyleLbl="node2" presStyleIdx="1" presStyleCnt="4"/>
      <dgm:spPr/>
      <dgm:t>
        <a:bodyPr/>
        <a:lstStyle/>
        <a:p>
          <a:endParaRPr lang="ru-RU"/>
        </a:p>
      </dgm:t>
    </dgm:pt>
    <dgm:pt modelId="{52306830-B858-43DB-8322-C603109465E7}" type="pres">
      <dgm:prSet presAssocID="{E45B9C68-CADA-4586-9A62-49B4103577FD}" presName="hierChild4" presStyleCnt="0"/>
      <dgm:spPr/>
    </dgm:pt>
    <dgm:pt modelId="{6F67D171-5DBB-49C6-ACE6-BB477F8F8BF4}" type="pres">
      <dgm:prSet presAssocID="{E45B9C68-CADA-4586-9A62-49B4103577FD}" presName="hierChild5" presStyleCnt="0"/>
      <dgm:spPr/>
    </dgm:pt>
    <dgm:pt modelId="{48B797D9-DADE-4650-88F0-A2ECC1616E6B}" type="pres">
      <dgm:prSet presAssocID="{0F1DF2DD-1903-44CB-BA14-7A92AC4228C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5CFD9A38-19F2-4CE6-A879-B7B2689DFD04}" type="pres">
      <dgm:prSet presAssocID="{D0C05E5C-585E-49BE-A57A-2930C261D03D}" presName="hierRoot2" presStyleCnt="0">
        <dgm:presLayoutVars>
          <dgm:hierBranch val="init"/>
        </dgm:presLayoutVars>
      </dgm:prSet>
      <dgm:spPr/>
    </dgm:pt>
    <dgm:pt modelId="{87F4C135-B3FA-4D54-8D8B-41E00318BDF9}" type="pres">
      <dgm:prSet presAssocID="{D0C05E5C-585E-49BE-A57A-2930C261D03D}" presName="rootComposite" presStyleCnt="0"/>
      <dgm:spPr/>
    </dgm:pt>
    <dgm:pt modelId="{4709B7BD-A535-4A40-9666-E4D63D39B205}" type="pres">
      <dgm:prSet presAssocID="{D0C05E5C-585E-49BE-A57A-2930C261D0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B4BFDF-B1D5-4693-81B0-F36930191EB2}" type="pres">
      <dgm:prSet presAssocID="{D0C05E5C-585E-49BE-A57A-2930C261D03D}" presName="rootConnector" presStyleLbl="node2" presStyleIdx="2" presStyleCnt="4"/>
      <dgm:spPr/>
      <dgm:t>
        <a:bodyPr/>
        <a:lstStyle/>
        <a:p>
          <a:endParaRPr lang="ru-RU"/>
        </a:p>
      </dgm:t>
    </dgm:pt>
    <dgm:pt modelId="{059A18A6-7F8A-405D-AF35-D7B4DEE4610B}" type="pres">
      <dgm:prSet presAssocID="{D0C05E5C-585E-49BE-A57A-2930C261D03D}" presName="hierChild4" presStyleCnt="0"/>
      <dgm:spPr/>
    </dgm:pt>
    <dgm:pt modelId="{B2BA09B3-4C29-4A60-A388-B66A02E8B6DA}" type="pres">
      <dgm:prSet presAssocID="{D0C05E5C-585E-49BE-A57A-2930C261D03D}" presName="hierChild5" presStyleCnt="0"/>
      <dgm:spPr/>
    </dgm:pt>
    <dgm:pt modelId="{9B922ED5-5E68-46EC-A771-3EAF432F586A}" type="pres">
      <dgm:prSet presAssocID="{FCD047F2-6938-4931-95EE-327C8F1A719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35976D0-517E-41A4-8E93-60E0F6A7CB3A}" type="pres">
      <dgm:prSet presAssocID="{5379ECF9-28F6-4E27-9ADF-4BFA715C9D9B}" presName="hierRoot2" presStyleCnt="0">
        <dgm:presLayoutVars>
          <dgm:hierBranch val="init"/>
        </dgm:presLayoutVars>
      </dgm:prSet>
      <dgm:spPr/>
    </dgm:pt>
    <dgm:pt modelId="{66FEBE3F-BC5C-47A0-B1AB-13DA8D9CCD91}" type="pres">
      <dgm:prSet presAssocID="{5379ECF9-28F6-4E27-9ADF-4BFA715C9D9B}" presName="rootComposite" presStyleCnt="0"/>
      <dgm:spPr/>
    </dgm:pt>
    <dgm:pt modelId="{7FBCECAA-F704-4797-A686-21EC8D476E5D}" type="pres">
      <dgm:prSet presAssocID="{5379ECF9-28F6-4E27-9ADF-4BFA715C9D9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EACA00-44AD-4F7C-8E69-F38A28B594DD}" type="pres">
      <dgm:prSet presAssocID="{5379ECF9-28F6-4E27-9ADF-4BFA715C9D9B}" presName="rootConnector" presStyleLbl="node2" presStyleIdx="3" presStyleCnt="4"/>
      <dgm:spPr/>
      <dgm:t>
        <a:bodyPr/>
        <a:lstStyle/>
        <a:p>
          <a:endParaRPr lang="ru-RU"/>
        </a:p>
      </dgm:t>
    </dgm:pt>
    <dgm:pt modelId="{0C040C61-7433-4780-B0B7-4BD116486981}" type="pres">
      <dgm:prSet presAssocID="{5379ECF9-28F6-4E27-9ADF-4BFA715C9D9B}" presName="hierChild4" presStyleCnt="0"/>
      <dgm:spPr/>
    </dgm:pt>
    <dgm:pt modelId="{246E5A98-56A1-4CBB-95E5-5E9C0DA11458}" type="pres">
      <dgm:prSet presAssocID="{5379ECF9-28F6-4E27-9ADF-4BFA715C9D9B}" presName="hierChild5" presStyleCnt="0"/>
      <dgm:spPr/>
    </dgm:pt>
    <dgm:pt modelId="{D05A54E7-39E0-48E1-9531-40ACE6211985}" type="pres">
      <dgm:prSet presAssocID="{A6E8A539-4129-4759-A46C-1D955AD79A4A}" presName="hierChild3" presStyleCnt="0"/>
      <dgm:spPr/>
    </dgm:pt>
  </dgm:ptLst>
  <dgm:cxnLst>
    <dgm:cxn modelId="{6380D5C2-EE6E-4E4B-AE15-1C6EB8179566}" type="presOf" srcId="{4BCE8867-1BDC-4173-BB53-277EA117AE7E}" destId="{B82E078E-EACC-466C-847E-0EAE73086502}" srcOrd="0" destOrd="0" presId="urn:microsoft.com/office/officeart/2005/8/layout/orgChart1"/>
    <dgm:cxn modelId="{5450BD31-CC6A-4950-B5A3-C2C5C2A3A65D}" type="presOf" srcId="{4BCE8867-1BDC-4173-BB53-277EA117AE7E}" destId="{3B385799-433F-42BF-BFFF-C050B1B5F2A8}" srcOrd="1" destOrd="0" presId="urn:microsoft.com/office/officeart/2005/8/layout/orgChart1"/>
    <dgm:cxn modelId="{1AB0DFAC-FA06-4C18-A074-0A488208A771}" srcId="{A6E8A539-4129-4759-A46C-1D955AD79A4A}" destId="{5379ECF9-28F6-4E27-9ADF-4BFA715C9D9B}" srcOrd="3" destOrd="0" parTransId="{FCD047F2-6938-4931-95EE-327C8F1A719F}" sibTransId="{E9A9A86C-2D5B-484B-BE2E-92D30B293F41}"/>
    <dgm:cxn modelId="{EA4AD9FA-65F5-45D0-9C91-F1AD4D9554D4}" type="presOf" srcId="{5379ECF9-28F6-4E27-9ADF-4BFA715C9D9B}" destId="{DAEACA00-44AD-4F7C-8E69-F38A28B594DD}" srcOrd="1" destOrd="0" presId="urn:microsoft.com/office/officeart/2005/8/layout/orgChart1"/>
    <dgm:cxn modelId="{30CCB2BE-C852-4EAB-A859-FC58B097499B}" type="presOf" srcId="{9F430A96-FDF9-4806-B5CF-7E2C056E34D8}" destId="{23160754-DB2B-4048-BCE9-A11E8D476177}" srcOrd="0" destOrd="0" presId="urn:microsoft.com/office/officeart/2005/8/layout/orgChart1"/>
    <dgm:cxn modelId="{8C17ED68-BE97-4D8D-9984-BA83217756D7}" type="presOf" srcId="{A6E8A539-4129-4759-A46C-1D955AD79A4A}" destId="{3815F8BE-4C48-4F13-9EE4-5D8AE222DB49}" srcOrd="1" destOrd="0" presId="urn:microsoft.com/office/officeart/2005/8/layout/orgChart1"/>
    <dgm:cxn modelId="{27581006-621B-44AB-A949-7148D849635E}" type="presOf" srcId="{E45B9C68-CADA-4586-9A62-49B4103577FD}" destId="{A6F2D6F5-6E61-4236-A983-E9D566C0FA88}" srcOrd="1" destOrd="0" presId="urn:microsoft.com/office/officeart/2005/8/layout/orgChart1"/>
    <dgm:cxn modelId="{60EB7A96-2851-4829-B979-C4EAAA8CBC03}" type="presOf" srcId="{0F1DF2DD-1903-44CB-BA14-7A92AC4228C2}" destId="{48B797D9-DADE-4650-88F0-A2ECC1616E6B}" srcOrd="0" destOrd="0" presId="urn:microsoft.com/office/officeart/2005/8/layout/orgChart1"/>
    <dgm:cxn modelId="{E4E84B41-CC56-4036-BA20-E274E6148884}" srcId="{A6E8A539-4129-4759-A46C-1D955AD79A4A}" destId="{4BCE8867-1BDC-4173-BB53-277EA117AE7E}" srcOrd="0" destOrd="0" parTransId="{AE99C280-266A-4894-8BA7-DC337F27F685}" sibTransId="{6CF273E5-31FA-47E0-AF1B-1019E3760E3D}"/>
    <dgm:cxn modelId="{6163DD9A-BBD8-4A65-964E-63CEE2491333}" type="presOf" srcId="{AE99C280-266A-4894-8BA7-DC337F27F685}" destId="{4B8A8B74-80DB-40A9-B2FD-8CE71450133E}" srcOrd="0" destOrd="0" presId="urn:microsoft.com/office/officeart/2005/8/layout/orgChart1"/>
    <dgm:cxn modelId="{C856D491-215C-4415-8445-5CFB6D9BCB6A}" srcId="{64F1E31D-CCD3-4C19-8F2E-471DFBA9D99C}" destId="{A6E8A539-4129-4759-A46C-1D955AD79A4A}" srcOrd="0" destOrd="0" parTransId="{9010B8F7-A190-4E15-9362-1DC0C70ECC3A}" sibTransId="{93F7337A-F1DC-4FA5-9C45-6F059F7372A8}"/>
    <dgm:cxn modelId="{9A552D3C-BB0B-4E84-B99A-EA3D436A93A7}" type="presOf" srcId="{5379ECF9-28F6-4E27-9ADF-4BFA715C9D9B}" destId="{7FBCECAA-F704-4797-A686-21EC8D476E5D}" srcOrd="0" destOrd="0" presId="urn:microsoft.com/office/officeart/2005/8/layout/orgChart1"/>
    <dgm:cxn modelId="{BBD9D0FF-0CFB-4C62-8C50-02E8E7B3FC90}" srcId="{A6E8A539-4129-4759-A46C-1D955AD79A4A}" destId="{D0C05E5C-585E-49BE-A57A-2930C261D03D}" srcOrd="2" destOrd="0" parTransId="{0F1DF2DD-1903-44CB-BA14-7A92AC4228C2}" sibTransId="{182178A7-DFF5-4859-BADA-B400F4FF1F22}"/>
    <dgm:cxn modelId="{F8F6006D-5425-4BE3-AA1E-13EACA24CBA7}" srcId="{A6E8A539-4129-4759-A46C-1D955AD79A4A}" destId="{E45B9C68-CADA-4586-9A62-49B4103577FD}" srcOrd="1" destOrd="0" parTransId="{9F430A96-FDF9-4806-B5CF-7E2C056E34D8}" sibTransId="{E5F2A388-BDE0-4C4B-9C91-DFE78D1F9712}"/>
    <dgm:cxn modelId="{3D6C4253-950C-4C10-99EC-E9693CB9A987}" type="presOf" srcId="{D0C05E5C-585E-49BE-A57A-2930C261D03D}" destId="{F9B4BFDF-B1D5-4693-81B0-F36930191EB2}" srcOrd="1" destOrd="0" presId="urn:microsoft.com/office/officeart/2005/8/layout/orgChart1"/>
    <dgm:cxn modelId="{6714A383-2A1A-4182-894D-390B8337BAD8}" type="presOf" srcId="{64F1E31D-CCD3-4C19-8F2E-471DFBA9D99C}" destId="{241BFDD2-EAEC-4D1D-949A-1BE6E9CFA540}" srcOrd="0" destOrd="0" presId="urn:microsoft.com/office/officeart/2005/8/layout/orgChart1"/>
    <dgm:cxn modelId="{88823B14-7CFE-48BD-9BC4-3DA825D7266E}" type="presOf" srcId="{A6E8A539-4129-4759-A46C-1D955AD79A4A}" destId="{C72F4DDB-4A4A-4B88-9C7A-395AB61EB1FC}" srcOrd="0" destOrd="0" presId="urn:microsoft.com/office/officeart/2005/8/layout/orgChart1"/>
    <dgm:cxn modelId="{381CFA64-CE7E-40E8-9458-90EFF6A258CA}" type="presOf" srcId="{D0C05E5C-585E-49BE-A57A-2930C261D03D}" destId="{4709B7BD-A535-4A40-9666-E4D63D39B205}" srcOrd="0" destOrd="0" presId="urn:microsoft.com/office/officeart/2005/8/layout/orgChart1"/>
    <dgm:cxn modelId="{A61ACCFB-63F1-44B8-84DB-C7DCD3BA2263}" type="presOf" srcId="{FCD047F2-6938-4931-95EE-327C8F1A719F}" destId="{9B922ED5-5E68-46EC-A771-3EAF432F586A}" srcOrd="0" destOrd="0" presId="urn:microsoft.com/office/officeart/2005/8/layout/orgChart1"/>
    <dgm:cxn modelId="{4DF03C6A-DD95-48A0-9B6E-4D4FF17719D0}" type="presOf" srcId="{E45B9C68-CADA-4586-9A62-49B4103577FD}" destId="{10758296-8A76-4CBE-9003-C2EE241B6047}" srcOrd="0" destOrd="0" presId="urn:microsoft.com/office/officeart/2005/8/layout/orgChart1"/>
    <dgm:cxn modelId="{7924DC7C-7E05-40E1-A6B9-816D335BBCFF}" type="presParOf" srcId="{241BFDD2-EAEC-4D1D-949A-1BE6E9CFA540}" destId="{161C8209-E4A7-4404-ABD7-3F2921F4EFAE}" srcOrd="0" destOrd="0" presId="urn:microsoft.com/office/officeart/2005/8/layout/orgChart1"/>
    <dgm:cxn modelId="{C8049F7C-624B-4B3F-9DFA-1ABE17FBADE0}" type="presParOf" srcId="{161C8209-E4A7-4404-ABD7-3F2921F4EFAE}" destId="{983233FB-8E6D-4EE9-810F-6E99C953EA30}" srcOrd="0" destOrd="0" presId="urn:microsoft.com/office/officeart/2005/8/layout/orgChart1"/>
    <dgm:cxn modelId="{AE2A0C13-D918-421A-A494-D7672E686439}" type="presParOf" srcId="{983233FB-8E6D-4EE9-810F-6E99C953EA30}" destId="{C72F4DDB-4A4A-4B88-9C7A-395AB61EB1FC}" srcOrd="0" destOrd="0" presId="urn:microsoft.com/office/officeart/2005/8/layout/orgChart1"/>
    <dgm:cxn modelId="{A3FA3AF5-8DCA-4F76-9F3D-4AB5D4D7DF91}" type="presParOf" srcId="{983233FB-8E6D-4EE9-810F-6E99C953EA30}" destId="{3815F8BE-4C48-4F13-9EE4-5D8AE222DB49}" srcOrd="1" destOrd="0" presId="urn:microsoft.com/office/officeart/2005/8/layout/orgChart1"/>
    <dgm:cxn modelId="{5BBE7DCD-3188-4336-8E79-9720095EDB4B}" type="presParOf" srcId="{161C8209-E4A7-4404-ABD7-3F2921F4EFAE}" destId="{706A3A7D-881E-4EA7-BAAE-1466CF3117AC}" srcOrd="1" destOrd="0" presId="urn:microsoft.com/office/officeart/2005/8/layout/orgChart1"/>
    <dgm:cxn modelId="{54E6AF15-CE78-474E-94F7-0CD3147B3D6B}" type="presParOf" srcId="{706A3A7D-881E-4EA7-BAAE-1466CF3117AC}" destId="{4B8A8B74-80DB-40A9-B2FD-8CE71450133E}" srcOrd="0" destOrd="0" presId="urn:microsoft.com/office/officeart/2005/8/layout/orgChart1"/>
    <dgm:cxn modelId="{C448B144-91AA-4A32-922A-141CE91019CF}" type="presParOf" srcId="{706A3A7D-881E-4EA7-BAAE-1466CF3117AC}" destId="{F8158B73-8167-4A63-9E74-E17502AF9ACF}" srcOrd="1" destOrd="0" presId="urn:microsoft.com/office/officeart/2005/8/layout/orgChart1"/>
    <dgm:cxn modelId="{D5A7C5C2-E9E8-4164-9941-5DD150C4FD36}" type="presParOf" srcId="{F8158B73-8167-4A63-9E74-E17502AF9ACF}" destId="{4CBFA9A8-9F42-4412-9ECB-DD5E808447CB}" srcOrd="0" destOrd="0" presId="urn:microsoft.com/office/officeart/2005/8/layout/orgChart1"/>
    <dgm:cxn modelId="{A811793E-016E-47DA-836E-D57ACF42316C}" type="presParOf" srcId="{4CBFA9A8-9F42-4412-9ECB-DD5E808447CB}" destId="{B82E078E-EACC-466C-847E-0EAE73086502}" srcOrd="0" destOrd="0" presId="urn:microsoft.com/office/officeart/2005/8/layout/orgChart1"/>
    <dgm:cxn modelId="{644C2748-1279-4521-9E5F-F3D13A09C95A}" type="presParOf" srcId="{4CBFA9A8-9F42-4412-9ECB-DD5E808447CB}" destId="{3B385799-433F-42BF-BFFF-C050B1B5F2A8}" srcOrd="1" destOrd="0" presId="urn:microsoft.com/office/officeart/2005/8/layout/orgChart1"/>
    <dgm:cxn modelId="{5BB4BB85-DC52-4EF8-B396-1086D14BD65F}" type="presParOf" srcId="{F8158B73-8167-4A63-9E74-E17502AF9ACF}" destId="{ADFD3BFC-F1B8-43C1-8898-BDD6357ED34C}" srcOrd="1" destOrd="0" presId="urn:microsoft.com/office/officeart/2005/8/layout/orgChart1"/>
    <dgm:cxn modelId="{648CBE96-772F-4064-BE7A-6D375CB4BAF1}" type="presParOf" srcId="{F8158B73-8167-4A63-9E74-E17502AF9ACF}" destId="{EBF247BB-51E1-4866-B112-70244BFE1405}" srcOrd="2" destOrd="0" presId="urn:microsoft.com/office/officeart/2005/8/layout/orgChart1"/>
    <dgm:cxn modelId="{4401A368-AFBF-460C-B790-EFE8E1707FD2}" type="presParOf" srcId="{706A3A7D-881E-4EA7-BAAE-1466CF3117AC}" destId="{23160754-DB2B-4048-BCE9-A11E8D476177}" srcOrd="2" destOrd="0" presId="urn:microsoft.com/office/officeart/2005/8/layout/orgChart1"/>
    <dgm:cxn modelId="{A97DF9D2-06FF-47AF-A71C-F761B1AD91B9}" type="presParOf" srcId="{706A3A7D-881E-4EA7-BAAE-1466CF3117AC}" destId="{5B836C5C-AAFD-403E-8B95-FA080694FDD0}" srcOrd="3" destOrd="0" presId="urn:microsoft.com/office/officeart/2005/8/layout/orgChart1"/>
    <dgm:cxn modelId="{6205B53E-358A-43F2-BB48-5E68520B99FF}" type="presParOf" srcId="{5B836C5C-AAFD-403E-8B95-FA080694FDD0}" destId="{25BFCA5C-B4B1-4918-97CD-8F6AD60680BC}" srcOrd="0" destOrd="0" presId="urn:microsoft.com/office/officeart/2005/8/layout/orgChart1"/>
    <dgm:cxn modelId="{065C8C19-16C7-4E5D-8B3D-0F721373D0BE}" type="presParOf" srcId="{25BFCA5C-B4B1-4918-97CD-8F6AD60680BC}" destId="{10758296-8A76-4CBE-9003-C2EE241B6047}" srcOrd="0" destOrd="0" presId="urn:microsoft.com/office/officeart/2005/8/layout/orgChart1"/>
    <dgm:cxn modelId="{824B3B79-4E22-4C05-8FA9-4AAB942BE89C}" type="presParOf" srcId="{25BFCA5C-B4B1-4918-97CD-8F6AD60680BC}" destId="{A6F2D6F5-6E61-4236-A983-E9D566C0FA88}" srcOrd="1" destOrd="0" presId="urn:microsoft.com/office/officeart/2005/8/layout/orgChart1"/>
    <dgm:cxn modelId="{F6A49D79-B3E6-4F27-89CF-7D2E886F929E}" type="presParOf" srcId="{5B836C5C-AAFD-403E-8B95-FA080694FDD0}" destId="{52306830-B858-43DB-8322-C603109465E7}" srcOrd="1" destOrd="0" presId="urn:microsoft.com/office/officeart/2005/8/layout/orgChart1"/>
    <dgm:cxn modelId="{7172C9BA-1270-4B06-BC5D-DB2620FFFE31}" type="presParOf" srcId="{5B836C5C-AAFD-403E-8B95-FA080694FDD0}" destId="{6F67D171-5DBB-49C6-ACE6-BB477F8F8BF4}" srcOrd="2" destOrd="0" presId="urn:microsoft.com/office/officeart/2005/8/layout/orgChart1"/>
    <dgm:cxn modelId="{A3E5D414-BC57-4296-8130-5C7FB2AA8564}" type="presParOf" srcId="{706A3A7D-881E-4EA7-BAAE-1466CF3117AC}" destId="{48B797D9-DADE-4650-88F0-A2ECC1616E6B}" srcOrd="4" destOrd="0" presId="urn:microsoft.com/office/officeart/2005/8/layout/orgChart1"/>
    <dgm:cxn modelId="{1DFD011E-6245-49AA-9658-93CE7D6F8180}" type="presParOf" srcId="{706A3A7D-881E-4EA7-BAAE-1466CF3117AC}" destId="{5CFD9A38-19F2-4CE6-A879-B7B2689DFD04}" srcOrd="5" destOrd="0" presId="urn:microsoft.com/office/officeart/2005/8/layout/orgChart1"/>
    <dgm:cxn modelId="{0D8C0F50-CCD9-452E-B93B-C5BC2A89DCF7}" type="presParOf" srcId="{5CFD9A38-19F2-4CE6-A879-B7B2689DFD04}" destId="{87F4C135-B3FA-4D54-8D8B-41E00318BDF9}" srcOrd="0" destOrd="0" presId="urn:microsoft.com/office/officeart/2005/8/layout/orgChart1"/>
    <dgm:cxn modelId="{5FB663EA-0EAF-4A6C-BA3F-CEC1E5D076E4}" type="presParOf" srcId="{87F4C135-B3FA-4D54-8D8B-41E00318BDF9}" destId="{4709B7BD-A535-4A40-9666-E4D63D39B205}" srcOrd="0" destOrd="0" presId="urn:microsoft.com/office/officeart/2005/8/layout/orgChart1"/>
    <dgm:cxn modelId="{BD0E316B-EB80-4F2C-8CC2-1B4A56EB4DD9}" type="presParOf" srcId="{87F4C135-B3FA-4D54-8D8B-41E00318BDF9}" destId="{F9B4BFDF-B1D5-4693-81B0-F36930191EB2}" srcOrd="1" destOrd="0" presId="urn:microsoft.com/office/officeart/2005/8/layout/orgChart1"/>
    <dgm:cxn modelId="{7348DFE0-21F7-4F2A-B419-53B60429723B}" type="presParOf" srcId="{5CFD9A38-19F2-4CE6-A879-B7B2689DFD04}" destId="{059A18A6-7F8A-405D-AF35-D7B4DEE4610B}" srcOrd="1" destOrd="0" presId="urn:microsoft.com/office/officeart/2005/8/layout/orgChart1"/>
    <dgm:cxn modelId="{E2D89EB7-9FB9-4BAE-A20A-E60FF58CB550}" type="presParOf" srcId="{5CFD9A38-19F2-4CE6-A879-B7B2689DFD04}" destId="{B2BA09B3-4C29-4A60-A388-B66A02E8B6DA}" srcOrd="2" destOrd="0" presId="urn:microsoft.com/office/officeart/2005/8/layout/orgChart1"/>
    <dgm:cxn modelId="{B8161DAA-2AB8-4126-8349-99BE64B7984C}" type="presParOf" srcId="{706A3A7D-881E-4EA7-BAAE-1466CF3117AC}" destId="{9B922ED5-5E68-46EC-A771-3EAF432F586A}" srcOrd="6" destOrd="0" presId="urn:microsoft.com/office/officeart/2005/8/layout/orgChart1"/>
    <dgm:cxn modelId="{C9C784E6-897F-4CD4-9127-492E1475EB2E}" type="presParOf" srcId="{706A3A7D-881E-4EA7-BAAE-1466CF3117AC}" destId="{135976D0-517E-41A4-8E93-60E0F6A7CB3A}" srcOrd="7" destOrd="0" presId="urn:microsoft.com/office/officeart/2005/8/layout/orgChart1"/>
    <dgm:cxn modelId="{2F6044C9-CAEA-4643-8734-B516A6C68E02}" type="presParOf" srcId="{135976D0-517E-41A4-8E93-60E0F6A7CB3A}" destId="{66FEBE3F-BC5C-47A0-B1AB-13DA8D9CCD91}" srcOrd="0" destOrd="0" presId="urn:microsoft.com/office/officeart/2005/8/layout/orgChart1"/>
    <dgm:cxn modelId="{380CFA51-4342-498D-8257-9ECC085CEA13}" type="presParOf" srcId="{66FEBE3F-BC5C-47A0-B1AB-13DA8D9CCD91}" destId="{7FBCECAA-F704-4797-A686-21EC8D476E5D}" srcOrd="0" destOrd="0" presId="urn:microsoft.com/office/officeart/2005/8/layout/orgChart1"/>
    <dgm:cxn modelId="{ADB5CA0F-F843-497A-97D5-532EC16BCA82}" type="presParOf" srcId="{66FEBE3F-BC5C-47A0-B1AB-13DA8D9CCD91}" destId="{DAEACA00-44AD-4F7C-8E69-F38A28B594DD}" srcOrd="1" destOrd="0" presId="urn:microsoft.com/office/officeart/2005/8/layout/orgChart1"/>
    <dgm:cxn modelId="{D009254C-FCE2-44EC-9316-003661F526F2}" type="presParOf" srcId="{135976D0-517E-41A4-8E93-60E0F6A7CB3A}" destId="{0C040C61-7433-4780-B0B7-4BD116486981}" srcOrd="1" destOrd="0" presId="urn:microsoft.com/office/officeart/2005/8/layout/orgChart1"/>
    <dgm:cxn modelId="{FAAE139F-7272-4787-BCD6-E4D513D314DE}" type="presParOf" srcId="{135976D0-517E-41A4-8E93-60E0F6A7CB3A}" destId="{246E5A98-56A1-4CBB-95E5-5E9C0DA11458}" srcOrd="2" destOrd="0" presId="urn:microsoft.com/office/officeart/2005/8/layout/orgChart1"/>
    <dgm:cxn modelId="{71588A95-DF38-4AFA-B8D3-E0D1FD28F793}" type="presParOf" srcId="{161C8209-E4A7-4404-ABD7-3F2921F4EFAE}" destId="{D05A54E7-39E0-48E1-9531-40ACE62119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78D9-D98A-478C-88C6-3AF5C7D695A0}">
      <dsp:nvSpPr>
        <dsp:cNvPr id="0" name=""/>
        <dsp:cNvSpPr/>
      </dsp:nvSpPr>
      <dsp:spPr>
        <a:xfrm>
          <a:off x="3244588" y="1930515"/>
          <a:ext cx="2363047" cy="1481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Комплекси заход</a:t>
          </a:r>
          <a:r>
            <a:rPr lang="uk-UA" sz="1800" kern="1200" dirty="0" err="1" smtClean="0"/>
            <a:t>ів</a:t>
          </a:r>
          <a:r>
            <a:rPr lang="uk-UA" sz="1800" kern="1200" dirty="0" smtClean="0"/>
            <a:t> збереження врожаю</a:t>
          </a:r>
          <a:endParaRPr lang="uk-UA" sz="1800" kern="1200" dirty="0"/>
        </a:p>
      </dsp:txBody>
      <dsp:txXfrm>
        <a:off x="3590648" y="2147433"/>
        <a:ext cx="1670927" cy="1047373"/>
      </dsp:txXfrm>
    </dsp:sp>
    <dsp:sp modelId="{53E26700-4C8B-40CE-88EE-73B03B2133C6}">
      <dsp:nvSpPr>
        <dsp:cNvPr id="0" name=""/>
        <dsp:cNvSpPr/>
      </dsp:nvSpPr>
      <dsp:spPr>
        <a:xfrm rot="16200000">
          <a:off x="4268849" y="1390888"/>
          <a:ext cx="314526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316028" y="1538789"/>
        <a:ext cx="220168" cy="302167"/>
      </dsp:txXfrm>
    </dsp:sp>
    <dsp:sp modelId="{3268623E-E97C-47FF-8E4F-2C51A036B193}">
      <dsp:nvSpPr>
        <dsp:cNvPr id="0" name=""/>
        <dsp:cNvSpPr/>
      </dsp:nvSpPr>
      <dsp:spPr>
        <a:xfrm>
          <a:off x="3207629" y="3981"/>
          <a:ext cx="2436965" cy="13330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організаційно-господарському </a:t>
          </a:r>
          <a:endParaRPr lang="uk-UA" sz="1800" kern="1200" dirty="0"/>
        </a:p>
      </dsp:txBody>
      <dsp:txXfrm>
        <a:off x="3564514" y="199207"/>
        <a:ext cx="1723195" cy="942636"/>
      </dsp:txXfrm>
    </dsp:sp>
    <dsp:sp modelId="{E75F50B2-2C4D-4C8F-8E44-B0C1D74AEB28}">
      <dsp:nvSpPr>
        <dsp:cNvPr id="0" name=""/>
        <dsp:cNvSpPr/>
      </dsp:nvSpPr>
      <dsp:spPr>
        <a:xfrm rot="19924395">
          <a:off x="5421356" y="1811824"/>
          <a:ext cx="301625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426625" y="1933735"/>
        <a:ext cx="211138" cy="302167"/>
      </dsp:txXfrm>
    </dsp:sp>
    <dsp:sp modelId="{6BA60277-CE71-4E43-8897-6D2754914212}">
      <dsp:nvSpPr>
        <dsp:cNvPr id="0" name=""/>
        <dsp:cNvSpPr/>
      </dsp:nvSpPr>
      <dsp:spPr>
        <a:xfrm>
          <a:off x="5474986" y="792089"/>
          <a:ext cx="2477065" cy="13330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агротехнічному </a:t>
          </a:r>
          <a:endParaRPr lang="uk-UA" sz="1800" kern="1200" dirty="0"/>
        </a:p>
      </dsp:txBody>
      <dsp:txXfrm>
        <a:off x="5837744" y="987315"/>
        <a:ext cx="1751549" cy="942636"/>
      </dsp:txXfrm>
    </dsp:sp>
    <dsp:sp modelId="{CE03370E-DE39-4683-B9E2-1EBEF29640B3}">
      <dsp:nvSpPr>
        <dsp:cNvPr id="0" name=""/>
        <dsp:cNvSpPr/>
      </dsp:nvSpPr>
      <dsp:spPr>
        <a:xfrm rot="824673">
          <a:off x="5572232" y="2713939"/>
          <a:ext cx="116818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572734" y="2810498"/>
        <a:ext cx="81773" cy="302167"/>
      </dsp:txXfrm>
    </dsp:sp>
    <dsp:sp modelId="{4FFEF25D-3838-4C93-99AB-1EFA1A273E97}">
      <dsp:nvSpPr>
        <dsp:cNvPr id="0" name=""/>
        <dsp:cNvSpPr/>
      </dsp:nvSpPr>
      <dsp:spPr>
        <a:xfrm>
          <a:off x="5642220" y="2592291"/>
          <a:ext cx="2373350" cy="13330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 механічному</a:t>
          </a:r>
          <a:endParaRPr lang="uk-UA" sz="1800" kern="1200" dirty="0"/>
        </a:p>
      </dsp:txBody>
      <dsp:txXfrm>
        <a:off x="5989789" y="2787517"/>
        <a:ext cx="1678212" cy="942636"/>
      </dsp:txXfrm>
    </dsp:sp>
    <dsp:sp modelId="{D20CEAC2-744A-4A5C-963A-A136BE8ACC1A}">
      <dsp:nvSpPr>
        <dsp:cNvPr id="0" name=""/>
        <dsp:cNvSpPr/>
      </dsp:nvSpPr>
      <dsp:spPr>
        <a:xfrm rot="3794591">
          <a:off x="4757905" y="3350661"/>
          <a:ext cx="275566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780631" y="3414474"/>
        <a:ext cx="192896" cy="302167"/>
      </dsp:txXfrm>
    </dsp:sp>
    <dsp:sp modelId="{E1EFB182-7C3C-47EE-B44F-8857907CB6D4}">
      <dsp:nvSpPr>
        <dsp:cNvPr id="0" name=""/>
        <dsp:cNvSpPr/>
      </dsp:nvSpPr>
      <dsp:spPr>
        <a:xfrm>
          <a:off x="4265107" y="3811031"/>
          <a:ext cx="2143606" cy="13330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фізичному</a:t>
          </a:r>
          <a:endParaRPr lang="uk-UA" sz="1800" kern="1200" dirty="0"/>
        </a:p>
      </dsp:txBody>
      <dsp:txXfrm>
        <a:off x="4579031" y="4006257"/>
        <a:ext cx="1515758" cy="942636"/>
      </dsp:txXfrm>
    </dsp:sp>
    <dsp:sp modelId="{396B6E2F-53B3-45B5-BFA6-DB74109F48FE}">
      <dsp:nvSpPr>
        <dsp:cNvPr id="0" name=""/>
        <dsp:cNvSpPr/>
      </dsp:nvSpPr>
      <dsp:spPr>
        <a:xfrm rot="7357063">
          <a:off x="3672104" y="3350435"/>
          <a:ext cx="316251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745112" y="3411201"/>
        <a:ext cx="221376" cy="302167"/>
      </dsp:txXfrm>
    </dsp:sp>
    <dsp:sp modelId="{398487CA-6C5C-42AB-B97F-CE3C35566458}">
      <dsp:nvSpPr>
        <dsp:cNvPr id="0" name=""/>
        <dsp:cNvSpPr/>
      </dsp:nvSpPr>
      <dsp:spPr>
        <a:xfrm>
          <a:off x="2232246" y="3811031"/>
          <a:ext cx="2075605" cy="13330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біологічному</a:t>
          </a:r>
          <a:endParaRPr lang="uk-UA" sz="1800" kern="1200" dirty="0"/>
        </a:p>
      </dsp:txBody>
      <dsp:txXfrm>
        <a:off x="2536211" y="4006257"/>
        <a:ext cx="1467675" cy="942636"/>
      </dsp:txXfrm>
    </dsp:sp>
    <dsp:sp modelId="{0389EC4E-0966-426B-974F-701E9300E401}">
      <dsp:nvSpPr>
        <dsp:cNvPr id="0" name=""/>
        <dsp:cNvSpPr/>
      </dsp:nvSpPr>
      <dsp:spPr>
        <a:xfrm rot="10013575">
          <a:off x="3073185" y="2713796"/>
          <a:ext cx="176349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125401" y="2808519"/>
        <a:ext cx="123444" cy="302167"/>
      </dsp:txXfrm>
    </dsp:sp>
    <dsp:sp modelId="{ECB171CC-6C76-4E9B-8E13-977D19991B19}">
      <dsp:nvSpPr>
        <dsp:cNvPr id="0" name=""/>
        <dsp:cNvSpPr/>
      </dsp:nvSpPr>
      <dsp:spPr>
        <a:xfrm>
          <a:off x="720082" y="2592285"/>
          <a:ext cx="2363832" cy="13330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хімічному</a:t>
          </a:r>
          <a:endParaRPr lang="uk-UA" sz="1800" kern="1200" dirty="0"/>
        </a:p>
      </dsp:txBody>
      <dsp:txXfrm>
        <a:off x="1066257" y="2787511"/>
        <a:ext cx="1671482" cy="942636"/>
      </dsp:txXfrm>
    </dsp:sp>
    <dsp:sp modelId="{0E26931A-5BF3-4E71-8809-2143AE69648A}">
      <dsp:nvSpPr>
        <dsp:cNvPr id="0" name=""/>
        <dsp:cNvSpPr/>
      </dsp:nvSpPr>
      <dsp:spPr>
        <a:xfrm rot="12589761">
          <a:off x="3239497" y="1808684"/>
          <a:ext cx="243318" cy="5036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307656" y="1927561"/>
        <a:ext cx="170323" cy="302167"/>
      </dsp:txXfrm>
    </dsp:sp>
    <dsp:sp modelId="{CDD56DA9-A403-4B5A-B68D-72E66B6C3735}">
      <dsp:nvSpPr>
        <dsp:cNvPr id="0" name=""/>
        <dsp:cNvSpPr/>
      </dsp:nvSpPr>
      <dsp:spPr>
        <a:xfrm>
          <a:off x="1082507" y="792096"/>
          <a:ext cx="2458015" cy="13330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інтегрованому</a:t>
          </a:r>
          <a:endParaRPr lang="uk-UA" sz="1800" kern="1200" dirty="0"/>
        </a:p>
      </dsp:txBody>
      <dsp:txXfrm>
        <a:off x="1442475" y="987322"/>
        <a:ext cx="1738079" cy="942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47D48-1470-4FA9-B6AD-4C29F03FB9CC}">
      <dsp:nvSpPr>
        <dsp:cNvPr id="0" name=""/>
        <dsp:cNvSpPr/>
      </dsp:nvSpPr>
      <dsp:spPr>
        <a:xfrm>
          <a:off x="4392488" y="602060"/>
          <a:ext cx="3743812" cy="20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"/>
              </a:lnTo>
              <a:lnTo>
                <a:pt x="3743812" y="103733"/>
              </a:lnTo>
              <a:lnTo>
                <a:pt x="3743812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4D4F8-9454-4B84-AF25-E02D02D096BF}">
      <dsp:nvSpPr>
        <dsp:cNvPr id="0" name=""/>
        <dsp:cNvSpPr/>
      </dsp:nvSpPr>
      <dsp:spPr>
        <a:xfrm>
          <a:off x="4392488" y="602060"/>
          <a:ext cx="2351758" cy="20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"/>
              </a:lnTo>
              <a:lnTo>
                <a:pt x="2351758" y="103733"/>
              </a:lnTo>
              <a:lnTo>
                <a:pt x="2351758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EF3FC-B41A-4D41-99AD-6F07587BCA64}">
      <dsp:nvSpPr>
        <dsp:cNvPr id="0" name=""/>
        <dsp:cNvSpPr/>
      </dsp:nvSpPr>
      <dsp:spPr>
        <a:xfrm>
          <a:off x="4392488" y="602060"/>
          <a:ext cx="800948" cy="20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"/>
              </a:lnTo>
              <a:lnTo>
                <a:pt x="800948" y="103733"/>
              </a:lnTo>
              <a:lnTo>
                <a:pt x="800948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3735-91EF-4072-85B3-4DA8FD71B677}">
      <dsp:nvSpPr>
        <dsp:cNvPr id="0" name=""/>
        <dsp:cNvSpPr/>
      </dsp:nvSpPr>
      <dsp:spPr>
        <a:xfrm>
          <a:off x="3541876" y="602060"/>
          <a:ext cx="850611" cy="207466"/>
        </a:xfrm>
        <a:custGeom>
          <a:avLst/>
          <a:gdLst/>
          <a:ahLst/>
          <a:cxnLst/>
          <a:rect l="0" t="0" r="0" b="0"/>
          <a:pathLst>
            <a:path>
              <a:moveTo>
                <a:pt x="850611" y="0"/>
              </a:moveTo>
              <a:lnTo>
                <a:pt x="850611" y="103733"/>
              </a:lnTo>
              <a:lnTo>
                <a:pt x="0" y="103733"/>
              </a:lnTo>
              <a:lnTo>
                <a:pt x="0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E9F15-5DB6-4B01-BEDA-DE15E1921E90}">
      <dsp:nvSpPr>
        <dsp:cNvPr id="0" name=""/>
        <dsp:cNvSpPr/>
      </dsp:nvSpPr>
      <dsp:spPr>
        <a:xfrm>
          <a:off x="2035049" y="602060"/>
          <a:ext cx="2357438" cy="207466"/>
        </a:xfrm>
        <a:custGeom>
          <a:avLst/>
          <a:gdLst/>
          <a:ahLst/>
          <a:cxnLst/>
          <a:rect l="0" t="0" r="0" b="0"/>
          <a:pathLst>
            <a:path>
              <a:moveTo>
                <a:pt x="2357438" y="0"/>
              </a:moveTo>
              <a:lnTo>
                <a:pt x="2357438" y="103733"/>
              </a:lnTo>
              <a:lnTo>
                <a:pt x="0" y="103733"/>
              </a:lnTo>
              <a:lnTo>
                <a:pt x="0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0D867-DDB5-4790-B016-6177CBA3C8CF}">
      <dsp:nvSpPr>
        <dsp:cNvPr id="0" name=""/>
        <dsp:cNvSpPr/>
      </dsp:nvSpPr>
      <dsp:spPr>
        <a:xfrm>
          <a:off x="584958" y="602060"/>
          <a:ext cx="3807529" cy="207466"/>
        </a:xfrm>
        <a:custGeom>
          <a:avLst/>
          <a:gdLst/>
          <a:ahLst/>
          <a:cxnLst/>
          <a:rect l="0" t="0" r="0" b="0"/>
          <a:pathLst>
            <a:path>
              <a:moveTo>
                <a:pt x="3807529" y="0"/>
              </a:moveTo>
              <a:lnTo>
                <a:pt x="3807529" y="103733"/>
              </a:lnTo>
              <a:lnTo>
                <a:pt x="0" y="103733"/>
              </a:lnTo>
              <a:lnTo>
                <a:pt x="0" y="2074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82A2F-67AA-4F6A-81D2-086BACF0A8D2}">
      <dsp:nvSpPr>
        <dsp:cNvPr id="0" name=""/>
        <dsp:cNvSpPr/>
      </dsp:nvSpPr>
      <dsp:spPr>
        <a:xfrm>
          <a:off x="2160240" y="108093"/>
          <a:ext cx="4464495" cy="4939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пестици</a:t>
          </a:r>
          <a:r>
            <a:rPr lang="ru-RU" sz="1600" kern="1200" dirty="0" err="1" smtClean="0"/>
            <a:t>дами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pestis</a:t>
          </a:r>
          <a:r>
            <a:rPr lang="ru-RU" sz="1600" kern="1200" dirty="0" smtClean="0"/>
            <a:t> — зараза, </a:t>
          </a:r>
          <a:r>
            <a:rPr lang="ru-RU" sz="1600" kern="1200" dirty="0" err="1" smtClean="0"/>
            <a:t>cаedo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вбивати</a:t>
          </a:r>
          <a:r>
            <a:rPr lang="ru-RU" sz="1600" kern="1200" dirty="0" smtClean="0"/>
            <a:t>)</a:t>
          </a:r>
          <a:endParaRPr lang="uk-UA" sz="1600" kern="1200" dirty="0"/>
        </a:p>
      </dsp:txBody>
      <dsp:txXfrm>
        <a:off x="2160240" y="108093"/>
        <a:ext cx="4464495" cy="493967"/>
      </dsp:txXfrm>
    </dsp:sp>
    <dsp:sp modelId="{0D61FE3F-1FC6-452D-9827-E89DCBD4097F}">
      <dsp:nvSpPr>
        <dsp:cNvPr id="0" name=""/>
        <dsp:cNvSpPr/>
      </dsp:nvSpPr>
      <dsp:spPr>
        <a:xfrm>
          <a:off x="2517" y="809527"/>
          <a:ext cx="1164883" cy="10002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гербіциди</a:t>
          </a:r>
          <a:r>
            <a:rPr lang="ru-RU" sz="1600" kern="1200" dirty="0" smtClean="0"/>
            <a:t> (herba — трава)  для  боротьби  з  </a:t>
          </a:r>
          <a:r>
            <a:rPr lang="ru-RU" sz="1600" kern="1200" dirty="0" err="1" smtClean="0"/>
            <a:t>бур’янами</a:t>
          </a:r>
          <a:endParaRPr lang="uk-UA" sz="1600" kern="1200" dirty="0"/>
        </a:p>
      </dsp:txBody>
      <dsp:txXfrm>
        <a:off x="2517" y="809527"/>
        <a:ext cx="1164883" cy="1000293"/>
      </dsp:txXfrm>
    </dsp:sp>
    <dsp:sp modelId="{F6F62AD6-42E5-4EDD-A3ED-3EEFE93079A2}">
      <dsp:nvSpPr>
        <dsp:cNvPr id="0" name=""/>
        <dsp:cNvSpPr/>
      </dsp:nvSpPr>
      <dsp:spPr>
        <a:xfrm>
          <a:off x="1374866" y="809527"/>
          <a:ext cx="1320364" cy="1038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фунгіциди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funqus</a:t>
          </a:r>
          <a:r>
            <a:rPr lang="ru-RU" sz="1600" kern="1200" dirty="0" smtClean="0"/>
            <a:t> — гриб) з  </a:t>
          </a:r>
          <a:r>
            <a:rPr lang="ru-RU" sz="1600" kern="1200" dirty="0" err="1" smtClean="0"/>
            <a:t>грибковими</a:t>
          </a:r>
          <a:r>
            <a:rPr lang="ru-RU" sz="1600" kern="1200" dirty="0" smtClean="0"/>
            <a:t> </a:t>
          </a:r>
          <a:r>
            <a:rPr lang="uk-UA" sz="1600" kern="1200" dirty="0" smtClean="0"/>
            <a:t>організмами</a:t>
          </a:r>
          <a:endParaRPr lang="uk-UA" sz="1600" kern="1200" dirty="0"/>
        </a:p>
      </dsp:txBody>
      <dsp:txXfrm>
        <a:off x="1374866" y="809527"/>
        <a:ext cx="1320364" cy="1038902"/>
      </dsp:txXfrm>
    </dsp:sp>
    <dsp:sp modelId="{22CA7693-985D-42B2-9B87-22739B92FD4D}">
      <dsp:nvSpPr>
        <dsp:cNvPr id="0" name=""/>
        <dsp:cNvSpPr/>
      </dsp:nvSpPr>
      <dsp:spPr>
        <a:xfrm>
          <a:off x="2902697" y="809527"/>
          <a:ext cx="1278357" cy="10834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інсектициди (</a:t>
          </a:r>
          <a:r>
            <a:rPr lang="en-US" sz="1600" kern="1200" dirty="0" err="1" smtClean="0"/>
            <a:t>insektis</a:t>
          </a:r>
          <a:r>
            <a:rPr lang="en-US" sz="1600" kern="1200" dirty="0" smtClean="0"/>
            <a:t> — </a:t>
          </a:r>
          <a:r>
            <a:rPr lang="uk-UA" sz="1600" kern="1200" dirty="0" smtClean="0"/>
            <a:t>комаха) зі  шкідливими </a:t>
          </a:r>
          <a:r>
            <a:rPr lang="ru-RU" sz="1600" kern="1200" dirty="0" err="1" smtClean="0"/>
            <a:t>комахами</a:t>
          </a:r>
          <a:endParaRPr lang="uk-UA" sz="1600" kern="1200" dirty="0"/>
        </a:p>
      </dsp:txBody>
      <dsp:txXfrm>
        <a:off x="2902697" y="809527"/>
        <a:ext cx="1278357" cy="1083413"/>
      </dsp:txXfrm>
    </dsp:sp>
    <dsp:sp modelId="{7D80A89A-9A5E-4F55-A8C6-23108D95946C}">
      <dsp:nvSpPr>
        <dsp:cNvPr id="0" name=""/>
        <dsp:cNvSpPr/>
      </dsp:nvSpPr>
      <dsp:spPr>
        <a:xfrm>
          <a:off x="4388521" y="809527"/>
          <a:ext cx="1609829" cy="1049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бактерициди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бактеріальними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захворюваннями</a:t>
          </a:r>
          <a:r>
            <a:rPr lang="ru-RU" sz="1600" kern="1200" dirty="0" smtClean="0"/>
            <a:t> </a:t>
          </a:r>
          <a:endParaRPr lang="uk-UA" sz="1600" kern="1200" dirty="0"/>
        </a:p>
      </dsp:txBody>
      <dsp:txXfrm>
        <a:off x="4388521" y="809527"/>
        <a:ext cx="1609829" cy="1049912"/>
      </dsp:txXfrm>
    </dsp:sp>
    <dsp:sp modelId="{1BDC446D-7D6C-494D-86D1-3C9AFACC4FCB}">
      <dsp:nvSpPr>
        <dsp:cNvPr id="0" name=""/>
        <dsp:cNvSpPr/>
      </dsp:nvSpPr>
      <dsp:spPr>
        <a:xfrm>
          <a:off x="6205817" y="809527"/>
          <a:ext cx="1076858" cy="10300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репеленти відлякують комах </a:t>
          </a:r>
          <a:endParaRPr lang="uk-UA" sz="1600" kern="1200" dirty="0"/>
        </a:p>
      </dsp:txBody>
      <dsp:txXfrm>
        <a:off x="6205817" y="809527"/>
        <a:ext cx="1076858" cy="1030025"/>
      </dsp:txXfrm>
    </dsp:sp>
    <dsp:sp modelId="{9421613B-CEB1-47FC-8695-9C4F48CA60F7}">
      <dsp:nvSpPr>
        <dsp:cNvPr id="0" name=""/>
        <dsp:cNvSpPr/>
      </dsp:nvSpPr>
      <dsp:spPr>
        <a:xfrm>
          <a:off x="7490141" y="809527"/>
          <a:ext cx="1292317" cy="10220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атрактанти приманюють комах</a:t>
          </a:r>
          <a:endParaRPr lang="uk-UA" sz="1600" kern="1200" dirty="0"/>
        </a:p>
      </dsp:txBody>
      <dsp:txXfrm>
        <a:off x="7490141" y="809527"/>
        <a:ext cx="1292317" cy="102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5EEFB-CAE1-4310-AFAA-0E396E272560}">
      <dsp:nvSpPr>
        <dsp:cNvPr id="0" name=""/>
        <dsp:cNvSpPr/>
      </dsp:nvSpPr>
      <dsp:spPr>
        <a:xfrm>
          <a:off x="4452156" y="862934"/>
          <a:ext cx="3229013" cy="36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1"/>
              </a:lnTo>
              <a:lnTo>
                <a:pt x="3229013" y="181181"/>
              </a:lnTo>
              <a:lnTo>
                <a:pt x="3229013" y="3623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94A40-9F4B-4D37-8F41-BB2047705D9B}">
      <dsp:nvSpPr>
        <dsp:cNvPr id="0" name=""/>
        <dsp:cNvSpPr/>
      </dsp:nvSpPr>
      <dsp:spPr>
        <a:xfrm>
          <a:off x="4452156" y="862934"/>
          <a:ext cx="972081" cy="362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181"/>
              </a:lnTo>
              <a:lnTo>
                <a:pt x="972081" y="181181"/>
              </a:lnTo>
              <a:lnTo>
                <a:pt x="972081" y="3623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C4469-9DA3-4B08-BF6F-10C1CB15E4B4}">
      <dsp:nvSpPr>
        <dsp:cNvPr id="0" name=""/>
        <dsp:cNvSpPr/>
      </dsp:nvSpPr>
      <dsp:spPr>
        <a:xfrm>
          <a:off x="3239172" y="862934"/>
          <a:ext cx="1212983" cy="362362"/>
        </a:xfrm>
        <a:custGeom>
          <a:avLst/>
          <a:gdLst/>
          <a:ahLst/>
          <a:cxnLst/>
          <a:rect l="0" t="0" r="0" b="0"/>
          <a:pathLst>
            <a:path>
              <a:moveTo>
                <a:pt x="1212983" y="0"/>
              </a:moveTo>
              <a:lnTo>
                <a:pt x="1212983" y="181181"/>
              </a:lnTo>
              <a:lnTo>
                <a:pt x="0" y="181181"/>
              </a:lnTo>
              <a:lnTo>
                <a:pt x="0" y="3623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D5152-C3AD-4916-B5F3-7A67808279FF}">
      <dsp:nvSpPr>
        <dsp:cNvPr id="0" name=""/>
        <dsp:cNvSpPr/>
      </dsp:nvSpPr>
      <dsp:spPr>
        <a:xfrm>
          <a:off x="1054108" y="862934"/>
          <a:ext cx="3398047" cy="362362"/>
        </a:xfrm>
        <a:custGeom>
          <a:avLst/>
          <a:gdLst/>
          <a:ahLst/>
          <a:cxnLst/>
          <a:rect l="0" t="0" r="0" b="0"/>
          <a:pathLst>
            <a:path>
              <a:moveTo>
                <a:pt x="3398047" y="0"/>
              </a:moveTo>
              <a:lnTo>
                <a:pt x="3398047" y="181181"/>
              </a:lnTo>
              <a:lnTo>
                <a:pt x="0" y="181181"/>
              </a:lnTo>
              <a:lnTo>
                <a:pt x="0" y="3623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0BA69-A06D-4041-BE76-F3D10E47DB7E}">
      <dsp:nvSpPr>
        <dsp:cNvPr id="0" name=""/>
        <dsp:cNvSpPr/>
      </dsp:nvSpPr>
      <dsp:spPr>
        <a:xfrm>
          <a:off x="2284692" y="166"/>
          <a:ext cx="4334927" cy="8627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Технологічні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способи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розпилення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пестицидів</a:t>
          </a:r>
          <a:r>
            <a:rPr lang="ru-RU" sz="1800" kern="1200" dirty="0" smtClean="0"/>
            <a:t> </a:t>
          </a:r>
          <a:endParaRPr lang="uk-UA" sz="1800" kern="1200" dirty="0"/>
        </a:p>
      </dsp:txBody>
      <dsp:txXfrm>
        <a:off x="2284692" y="166"/>
        <a:ext cx="4334927" cy="862768"/>
      </dsp:txXfrm>
    </dsp:sp>
    <dsp:sp modelId="{80455AEA-C0A8-4B8C-80AE-CB2B735AF9CE}">
      <dsp:nvSpPr>
        <dsp:cNvPr id="0" name=""/>
        <dsp:cNvSpPr/>
      </dsp:nvSpPr>
      <dsp:spPr>
        <a:xfrm>
          <a:off x="191340" y="1225297"/>
          <a:ext cx="1725536" cy="862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механічний</a:t>
          </a:r>
          <a:endParaRPr lang="uk-UA" sz="1800" kern="1200" dirty="0"/>
        </a:p>
      </dsp:txBody>
      <dsp:txXfrm>
        <a:off x="191340" y="1225297"/>
        <a:ext cx="1725536" cy="862768"/>
      </dsp:txXfrm>
    </dsp:sp>
    <dsp:sp modelId="{A08588BC-844D-467F-97B7-04AB09A089CF}">
      <dsp:nvSpPr>
        <dsp:cNvPr id="0" name=""/>
        <dsp:cNvSpPr/>
      </dsp:nvSpPr>
      <dsp:spPr>
        <a:xfrm>
          <a:off x="2279239" y="1225297"/>
          <a:ext cx="1919866" cy="862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утворення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електрично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заряджених</a:t>
          </a:r>
          <a:r>
            <a:rPr lang="ru-RU" sz="1400" kern="1200" dirty="0" smtClean="0"/>
            <a:t>  </a:t>
          </a:r>
          <a:r>
            <a:rPr lang="ru-RU" sz="1400" kern="1200" dirty="0" err="1" smtClean="0"/>
            <a:t>аерозолів</a:t>
          </a:r>
          <a:endParaRPr lang="uk-UA" sz="1400" kern="1200" dirty="0"/>
        </a:p>
      </dsp:txBody>
      <dsp:txXfrm>
        <a:off x="2279239" y="1225297"/>
        <a:ext cx="1919866" cy="862768"/>
      </dsp:txXfrm>
    </dsp:sp>
    <dsp:sp modelId="{710DB37A-2C04-4A64-AC84-B0341D155D11}">
      <dsp:nvSpPr>
        <dsp:cNvPr id="0" name=""/>
        <dsp:cNvSpPr/>
      </dsp:nvSpPr>
      <dsp:spPr>
        <a:xfrm>
          <a:off x="4561468" y="1225297"/>
          <a:ext cx="1725536" cy="862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конденсаційний</a:t>
          </a:r>
          <a:endParaRPr lang="uk-UA" sz="1800" kern="1200" dirty="0"/>
        </a:p>
      </dsp:txBody>
      <dsp:txXfrm>
        <a:off x="4561468" y="1225297"/>
        <a:ext cx="1725536" cy="862768"/>
      </dsp:txXfrm>
    </dsp:sp>
    <dsp:sp modelId="{8A27EA98-DEAB-4323-A865-9191FC507D4C}">
      <dsp:nvSpPr>
        <dsp:cNvPr id="0" name=""/>
        <dsp:cNvSpPr/>
      </dsp:nvSpPr>
      <dsp:spPr>
        <a:xfrm>
          <a:off x="6649367" y="1225297"/>
          <a:ext cx="2063603" cy="8627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термомеханічний</a:t>
          </a:r>
          <a:endParaRPr lang="uk-UA" sz="1800" kern="1200" dirty="0"/>
        </a:p>
      </dsp:txBody>
      <dsp:txXfrm>
        <a:off x="6649367" y="1225297"/>
        <a:ext cx="2063603" cy="862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FEA41-2AA4-4D3B-9EEA-67237E3CE6A9}">
      <dsp:nvSpPr>
        <dsp:cNvPr id="0" name=""/>
        <dsp:cNvSpPr/>
      </dsp:nvSpPr>
      <dsp:spPr>
        <a:xfrm>
          <a:off x="3701398" y="2596273"/>
          <a:ext cx="1612555" cy="1612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способи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хімічного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захисту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рослин</a:t>
          </a:r>
          <a:endParaRPr lang="uk-UA" sz="1800" kern="1200" dirty="0"/>
        </a:p>
      </dsp:txBody>
      <dsp:txXfrm>
        <a:off x="3937551" y="2832426"/>
        <a:ext cx="1140249" cy="1140249"/>
      </dsp:txXfrm>
    </dsp:sp>
    <dsp:sp modelId="{0697F62B-C8B8-45C6-9445-1A71586684DC}">
      <dsp:nvSpPr>
        <dsp:cNvPr id="0" name=""/>
        <dsp:cNvSpPr/>
      </dsp:nvSpPr>
      <dsp:spPr>
        <a:xfrm rot="16200000">
          <a:off x="4271117" y="1842412"/>
          <a:ext cx="473116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342085" y="2041746"/>
        <a:ext cx="331181" cy="385096"/>
      </dsp:txXfrm>
    </dsp:sp>
    <dsp:sp modelId="{D9232589-78C9-4599-92E9-D4978FD1B9DC}">
      <dsp:nvSpPr>
        <dsp:cNvPr id="0" name=""/>
        <dsp:cNvSpPr/>
      </dsp:nvSpPr>
      <dsp:spPr>
        <a:xfrm>
          <a:off x="3312365" y="4641"/>
          <a:ext cx="2390620" cy="16989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протруювання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насіння</a:t>
          </a:r>
          <a:endParaRPr lang="uk-UA" sz="1800" kern="1200" dirty="0"/>
        </a:p>
      </dsp:txBody>
      <dsp:txXfrm>
        <a:off x="3662463" y="253448"/>
        <a:ext cx="1690424" cy="1201344"/>
      </dsp:txXfrm>
    </dsp:sp>
    <dsp:sp modelId="{EB2F6915-915C-4729-A96D-7049A7420614}">
      <dsp:nvSpPr>
        <dsp:cNvPr id="0" name=""/>
        <dsp:cNvSpPr/>
      </dsp:nvSpPr>
      <dsp:spPr>
        <a:xfrm rot="19513054">
          <a:off x="5304957" y="2341434"/>
          <a:ext cx="536852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319345" y="2515738"/>
        <a:ext cx="375796" cy="385096"/>
      </dsp:txXfrm>
    </dsp:sp>
    <dsp:sp modelId="{3E685D4A-6142-4379-A8F1-5B6885781B60}">
      <dsp:nvSpPr>
        <dsp:cNvPr id="0" name=""/>
        <dsp:cNvSpPr/>
      </dsp:nvSpPr>
      <dsp:spPr>
        <a:xfrm>
          <a:off x="5695805" y="936102"/>
          <a:ext cx="2279814" cy="1698958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обприскування</a:t>
          </a:r>
          <a:endParaRPr lang="uk-UA" sz="1800" kern="1200" dirty="0"/>
        </a:p>
      </dsp:txBody>
      <dsp:txXfrm>
        <a:off x="6029676" y="1184909"/>
        <a:ext cx="1612072" cy="1201344"/>
      </dsp:txXfrm>
    </dsp:sp>
    <dsp:sp modelId="{22E94028-6108-42EE-A07E-EEA5C2500E8F}">
      <dsp:nvSpPr>
        <dsp:cNvPr id="0" name=""/>
        <dsp:cNvSpPr/>
      </dsp:nvSpPr>
      <dsp:spPr>
        <a:xfrm rot="771429">
          <a:off x="5479272" y="3357390"/>
          <a:ext cx="473116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481051" y="3469964"/>
        <a:ext cx="331181" cy="385096"/>
      </dsp:txXfrm>
    </dsp:sp>
    <dsp:sp modelId="{67E41EB0-74D6-4D73-B18E-5F1C60137F64}">
      <dsp:nvSpPr>
        <dsp:cNvPr id="0" name=""/>
        <dsp:cNvSpPr/>
      </dsp:nvSpPr>
      <dsp:spPr>
        <a:xfrm>
          <a:off x="6142733" y="3120151"/>
          <a:ext cx="1698958" cy="1698958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обпилення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рослин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ґрунту</a:t>
          </a:r>
          <a:endParaRPr lang="uk-UA" sz="1800" kern="1200" dirty="0"/>
        </a:p>
      </dsp:txBody>
      <dsp:txXfrm>
        <a:off x="6391540" y="3368958"/>
        <a:ext cx="1201344" cy="1201344"/>
      </dsp:txXfrm>
    </dsp:sp>
    <dsp:sp modelId="{43325F62-1A23-4F6E-945E-A9AC22929C44}">
      <dsp:nvSpPr>
        <dsp:cNvPr id="0" name=""/>
        <dsp:cNvSpPr/>
      </dsp:nvSpPr>
      <dsp:spPr>
        <a:xfrm rot="3857143">
          <a:off x="4808797" y="4198139"/>
          <a:ext cx="473116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848973" y="4262565"/>
        <a:ext cx="331181" cy="385096"/>
      </dsp:txXfrm>
    </dsp:sp>
    <dsp:sp modelId="{F728A69F-8977-4B69-87B7-7F72EDF2F41A}">
      <dsp:nvSpPr>
        <dsp:cNvPr id="0" name=""/>
        <dsp:cNvSpPr/>
      </dsp:nvSpPr>
      <dsp:spPr>
        <a:xfrm>
          <a:off x="4763919" y="4849128"/>
          <a:ext cx="1698958" cy="1698958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нанесення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аерозолів</a:t>
          </a:r>
          <a:endParaRPr lang="uk-UA" sz="1800" kern="1200" dirty="0"/>
        </a:p>
      </dsp:txBody>
      <dsp:txXfrm>
        <a:off x="5012726" y="5097935"/>
        <a:ext cx="1201344" cy="1201344"/>
      </dsp:txXfrm>
    </dsp:sp>
    <dsp:sp modelId="{6DA6C49C-79C4-483B-B5E2-45B64F82924B}">
      <dsp:nvSpPr>
        <dsp:cNvPr id="0" name=""/>
        <dsp:cNvSpPr/>
      </dsp:nvSpPr>
      <dsp:spPr>
        <a:xfrm rot="6942857">
          <a:off x="3733438" y="4198139"/>
          <a:ext cx="473116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835197" y="4262565"/>
        <a:ext cx="331181" cy="385096"/>
      </dsp:txXfrm>
    </dsp:sp>
    <dsp:sp modelId="{72683D3A-BBA0-4292-8885-3E970B9E143B}">
      <dsp:nvSpPr>
        <dsp:cNvPr id="0" name=""/>
        <dsp:cNvSpPr/>
      </dsp:nvSpPr>
      <dsp:spPr>
        <a:xfrm>
          <a:off x="2552474" y="4849128"/>
          <a:ext cx="1698958" cy="1698958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фумігація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рослин</a:t>
          </a:r>
          <a:endParaRPr lang="uk-UA" sz="1800" kern="1200" dirty="0"/>
        </a:p>
      </dsp:txBody>
      <dsp:txXfrm>
        <a:off x="2801281" y="5097935"/>
        <a:ext cx="1201344" cy="1201344"/>
      </dsp:txXfrm>
    </dsp:sp>
    <dsp:sp modelId="{8B206868-4B72-43A3-97D9-27B6A8DC94F2}">
      <dsp:nvSpPr>
        <dsp:cNvPr id="0" name=""/>
        <dsp:cNvSpPr/>
      </dsp:nvSpPr>
      <dsp:spPr>
        <a:xfrm rot="10028571">
          <a:off x="3172420" y="3341379"/>
          <a:ext cx="394492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289284" y="3456578"/>
        <a:ext cx="276144" cy="385096"/>
      </dsp:txXfrm>
    </dsp:sp>
    <dsp:sp modelId="{7BA9C637-DF34-43B1-9EB2-9409C9B7A20D}">
      <dsp:nvSpPr>
        <dsp:cNvPr id="0" name=""/>
        <dsp:cNvSpPr/>
      </dsp:nvSpPr>
      <dsp:spPr>
        <a:xfrm>
          <a:off x="1015292" y="3120151"/>
          <a:ext cx="2015694" cy="1698958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розкидання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отруєних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принад</a:t>
          </a:r>
          <a:endParaRPr lang="uk-UA" sz="1800" kern="1200" dirty="0"/>
        </a:p>
      </dsp:txBody>
      <dsp:txXfrm>
        <a:off x="1310484" y="3368958"/>
        <a:ext cx="1425310" cy="1201344"/>
      </dsp:txXfrm>
    </dsp:sp>
    <dsp:sp modelId="{C695CD43-61A1-4431-95DA-60DE9DB81F37}">
      <dsp:nvSpPr>
        <dsp:cNvPr id="0" name=""/>
        <dsp:cNvSpPr/>
      </dsp:nvSpPr>
      <dsp:spPr>
        <a:xfrm rot="12775860">
          <a:off x="3108460" y="2359883"/>
          <a:ext cx="569755" cy="6418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265654" y="2534709"/>
        <a:ext cx="398829" cy="385096"/>
      </dsp:txXfrm>
    </dsp:sp>
    <dsp:sp modelId="{340A0488-52D7-4451-BDCE-AD3CD40D62C1}">
      <dsp:nvSpPr>
        <dsp:cNvPr id="0" name=""/>
        <dsp:cNvSpPr/>
      </dsp:nvSpPr>
      <dsp:spPr>
        <a:xfrm>
          <a:off x="727265" y="936102"/>
          <a:ext cx="2567839" cy="169895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внесення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гранульованих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пести</a:t>
          </a:r>
          <a:r>
            <a:rPr lang="uk-UA" sz="1800" kern="1200" dirty="0" err="1" smtClean="0"/>
            <a:t>цидів</a:t>
          </a:r>
          <a:r>
            <a:rPr lang="uk-UA" sz="1800" kern="1200" dirty="0" smtClean="0"/>
            <a:t> у ґрунт</a:t>
          </a:r>
          <a:endParaRPr lang="uk-UA" sz="1800" kern="1200" dirty="0"/>
        </a:p>
      </dsp:txBody>
      <dsp:txXfrm>
        <a:off x="1103316" y="1184909"/>
        <a:ext cx="1815737" cy="1201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246E-9E75-4167-9A26-473248D4836B}">
      <dsp:nvSpPr>
        <dsp:cNvPr id="0" name=""/>
        <dsp:cNvSpPr/>
      </dsp:nvSpPr>
      <dsp:spPr>
        <a:xfrm>
          <a:off x="3755001" y="2563020"/>
          <a:ext cx="1615327" cy="1615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комплекс машин для </a:t>
          </a:r>
          <a:r>
            <a:rPr lang="ru-RU" sz="1800" kern="1200" dirty="0" err="1" smtClean="0"/>
            <a:t>захисту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рослин</a:t>
          </a:r>
          <a:endParaRPr lang="uk-UA" sz="1800" kern="1200" dirty="0"/>
        </a:p>
      </dsp:txBody>
      <dsp:txXfrm>
        <a:off x="3991560" y="2799579"/>
        <a:ext cx="1142209" cy="1142209"/>
      </dsp:txXfrm>
    </dsp:sp>
    <dsp:sp modelId="{19C49149-AC9C-4022-9514-0DEF4268B285}">
      <dsp:nvSpPr>
        <dsp:cNvPr id="0" name=""/>
        <dsp:cNvSpPr/>
      </dsp:nvSpPr>
      <dsp:spPr>
        <a:xfrm rot="16200000">
          <a:off x="4227339" y="1674703"/>
          <a:ext cx="670652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309721" y="1866927"/>
        <a:ext cx="505889" cy="329527"/>
      </dsp:txXfrm>
    </dsp:sp>
    <dsp:sp modelId="{D0AB0EE0-5128-4392-A2AE-22D2FDC330CB}">
      <dsp:nvSpPr>
        <dsp:cNvPr id="0" name=""/>
        <dsp:cNvSpPr/>
      </dsp:nvSpPr>
      <dsp:spPr>
        <a:xfrm>
          <a:off x="3234588" y="5375"/>
          <a:ext cx="2656154" cy="1292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обладнання</a:t>
          </a:r>
          <a:r>
            <a:rPr lang="ru-RU" sz="1800" kern="1200" dirty="0" smtClean="0"/>
            <a:t>  для  </a:t>
          </a:r>
          <a:r>
            <a:rPr lang="ru-RU" sz="1800" kern="1200" dirty="0" err="1" smtClean="0"/>
            <a:t>термічного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знезаражування</a:t>
          </a:r>
          <a:r>
            <a:rPr lang="ru-RU" sz="1800" kern="1200" dirty="0" smtClean="0"/>
            <a:t>  </a:t>
          </a:r>
          <a:r>
            <a:rPr lang="ru-RU" sz="1800" kern="1200" dirty="0" err="1" smtClean="0"/>
            <a:t>насіння</a:t>
          </a:r>
          <a:endParaRPr lang="uk-UA" sz="1800" kern="1200" dirty="0"/>
        </a:p>
      </dsp:txBody>
      <dsp:txXfrm>
        <a:off x="3623573" y="194622"/>
        <a:ext cx="1878184" cy="913768"/>
      </dsp:txXfrm>
    </dsp:sp>
    <dsp:sp modelId="{F8E6CAD0-1D42-4331-8402-D6021F59DD9D}">
      <dsp:nvSpPr>
        <dsp:cNvPr id="0" name=""/>
        <dsp:cNvSpPr/>
      </dsp:nvSpPr>
      <dsp:spPr>
        <a:xfrm rot="18925898">
          <a:off x="5268483" y="1977988"/>
          <a:ext cx="858492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292175" y="2145642"/>
        <a:ext cx="693729" cy="329527"/>
      </dsp:txXfrm>
    </dsp:sp>
    <dsp:sp modelId="{E7439901-F838-406B-944F-3622B39F5375}">
      <dsp:nvSpPr>
        <dsp:cNvPr id="0" name=""/>
        <dsp:cNvSpPr/>
      </dsp:nvSpPr>
      <dsp:spPr>
        <a:xfrm>
          <a:off x="5818729" y="476682"/>
          <a:ext cx="2051867" cy="1292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протруювачі</a:t>
          </a:r>
          <a:endParaRPr lang="uk-UA" sz="1800" kern="1200" dirty="0"/>
        </a:p>
      </dsp:txBody>
      <dsp:txXfrm>
        <a:off x="6119218" y="665929"/>
        <a:ext cx="1450889" cy="913768"/>
      </dsp:txXfrm>
    </dsp:sp>
    <dsp:sp modelId="{52550E69-072F-4CAD-B990-0586C1B0E3EB}">
      <dsp:nvSpPr>
        <dsp:cNvPr id="0" name=""/>
        <dsp:cNvSpPr/>
      </dsp:nvSpPr>
      <dsp:spPr>
        <a:xfrm rot="20686903">
          <a:off x="5539384" y="2760279"/>
          <a:ext cx="515339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542095" y="2890412"/>
        <a:ext cx="360737" cy="329527"/>
      </dsp:txXfrm>
    </dsp:sp>
    <dsp:sp modelId="{540A1A1A-58DC-48BD-891F-BB2D1B7AD69F}">
      <dsp:nvSpPr>
        <dsp:cNvPr id="0" name=""/>
        <dsp:cNvSpPr/>
      </dsp:nvSpPr>
      <dsp:spPr>
        <a:xfrm>
          <a:off x="6182162" y="1988842"/>
          <a:ext cx="2169915" cy="1292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обприскувачі</a:t>
          </a:r>
          <a:endParaRPr lang="uk-UA" sz="1800" kern="1200" dirty="0"/>
        </a:p>
      </dsp:txBody>
      <dsp:txXfrm>
        <a:off x="6499939" y="2178089"/>
        <a:ext cx="1534361" cy="913768"/>
      </dsp:txXfrm>
    </dsp:sp>
    <dsp:sp modelId="{E394FE53-679D-4C43-823E-764666D97488}">
      <dsp:nvSpPr>
        <dsp:cNvPr id="0" name=""/>
        <dsp:cNvSpPr/>
      </dsp:nvSpPr>
      <dsp:spPr>
        <a:xfrm rot="930517">
          <a:off x="5627149" y="3495477"/>
          <a:ext cx="749724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630148" y="3583292"/>
        <a:ext cx="584961" cy="329527"/>
      </dsp:txXfrm>
    </dsp:sp>
    <dsp:sp modelId="{0095C975-D46B-4B24-BCB2-272093C5BFE7}">
      <dsp:nvSpPr>
        <dsp:cNvPr id="0" name=""/>
        <dsp:cNvSpPr/>
      </dsp:nvSpPr>
      <dsp:spPr>
        <a:xfrm>
          <a:off x="6614216" y="3573013"/>
          <a:ext cx="2099267" cy="13164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машини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приготування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робочих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розчинів</a:t>
          </a:r>
          <a:endParaRPr lang="uk-UA" sz="1800" kern="1200" dirty="0"/>
        </a:p>
      </dsp:txBody>
      <dsp:txXfrm>
        <a:off x="6921647" y="3765797"/>
        <a:ext cx="1484405" cy="930846"/>
      </dsp:txXfrm>
    </dsp:sp>
    <dsp:sp modelId="{C27E5069-6369-4EDE-8F90-B24C3B029DB3}">
      <dsp:nvSpPr>
        <dsp:cNvPr id="0" name=""/>
        <dsp:cNvSpPr/>
      </dsp:nvSpPr>
      <dsp:spPr>
        <a:xfrm rot="2621138">
          <a:off x="5292900" y="4225179"/>
          <a:ext cx="903791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5315708" y="4278120"/>
        <a:ext cx="739028" cy="329527"/>
      </dsp:txXfrm>
    </dsp:sp>
    <dsp:sp modelId="{8E28694A-D226-4EC0-83D6-2194705C23F0}">
      <dsp:nvSpPr>
        <dsp:cNvPr id="0" name=""/>
        <dsp:cNvSpPr/>
      </dsp:nvSpPr>
      <dsp:spPr>
        <a:xfrm>
          <a:off x="5839788" y="5013178"/>
          <a:ext cx="2237978" cy="12922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обпилювачі</a:t>
          </a:r>
          <a:endParaRPr lang="uk-UA" sz="1800" kern="1200" dirty="0"/>
        </a:p>
      </dsp:txBody>
      <dsp:txXfrm>
        <a:off x="6167532" y="5202425"/>
        <a:ext cx="1582490" cy="913768"/>
      </dsp:txXfrm>
    </dsp:sp>
    <dsp:sp modelId="{271E5490-D3F8-4B4D-946E-FFC79B53C4E6}">
      <dsp:nvSpPr>
        <dsp:cNvPr id="0" name=""/>
        <dsp:cNvSpPr/>
      </dsp:nvSpPr>
      <dsp:spPr>
        <a:xfrm rot="5085007">
          <a:off x="4354840" y="4517081"/>
          <a:ext cx="676788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4429684" y="4544887"/>
        <a:ext cx="512025" cy="329527"/>
      </dsp:txXfrm>
    </dsp:sp>
    <dsp:sp modelId="{0A9DA5A4-94C9-40EB-9658-6CE29F06D420}">
      <dsp:nvSpPr>
        <dsp:cNvPr id="0" name=""/>
        <dsp:cNvSpPr/>
      </dsp:nvSpPr>
      <dsp:spPr>
        <a:xfrm>
          <a:off x="3895573" y="5445212"/>
          <a:ext cx="1834159" cy="1292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аерозольні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генератори</a:t>
          </a:r>
          <a:endParaRPr lang="uk-UA" sz="1800" kern="1200" dirty="0"/>
        </a:p>
      </dsp:txBody>
      <dsp:txXfrm>
        <a:off x="4164179" y="5634459"/>
        <a:ext cx="1296947" cy="913768"/>
      </dsp:txXfrm>
    </dsp:sp>
    <dsp:sp modelId="{2782291B-6EC7-41E8-B62A-C692420D02F9}">
      <dsp:nvSpPr>
        <dsp:cNvPr id="0" name=""/>
        <dsp:cNvSpPr/>
      </dsp:nvSpPr>
      <dsp:spPr>
        <a:xfrm rot="7769758">
          <a:off x="3242392" y="4245718"/>
          <a:ext cx="745437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377170" y="4291989"/>
        <a:ext cx="580674" cy="329527"/>
      </dsp:txXfrm>
    </dsp:sp>
    <dsp:sp modelId="{76A79832-6EA7-48A9-B2CC-1C026974C995}">
      <dsp:nvSpPr>
        <dsp:cNvPr id="0" name=""/>
        <dsp:cNvSpPr/>
      </dsp:nvSpPr>
      <dsp:spPr>
        <a:xfrm>
          <a:off x="1591319" y="5013175"/>
          <a:ext cx="2170044" cy="1292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фумігатори</a:t>
          </a:r>
          <a:endParaRPr lang="uk-UA" sz="1800" kern="1200" dirty="0"/>
        </a:p>
      </dsp:txBody>
      <dsp:txXfrm>
        <a:off x="1909115" y="5202422"/>
        <a:ext cx="1534452" cy="913768"/>
      </dsp:txXfrm>
    </dsp:sp>
    <dsp:sp modelId="{13B64279-2F60-4575-B5BB-8023D5504FA9}">
      <dsp:nvSpPr>
        <dsp:cNvPr id="0" name=""/>
        <dsp:cNvSpPr/>
      </dsp:nvSpPr>
      <dsp:spPr>
        <a:xfrm rot="9720000">
          <a:off x="3152994" y="3478049"/>
          <a:ext cx="468170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290008" y="3566190"/>
        <a:ext cx="327719" cy="329527"/>
      </dsp:txXfrm>
    </dsp:sp>
    <dsp:sp modelId="{78AA783F-6C60-4DF7-AC1B-BBAD3122BBAC}">
      <dsp:nvSpPr>
        <dsp:cNvPr id="0" name=""/>
        <dsp:cNvSpPr/>
      </dsp:nvSpPr>
      <dsp:spPr>
        <a:xfrm>
          <a:off x="853572" y="3564824"/>
          <a:ext cx="2246003" cy="1292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розкидачі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отруйних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принад</a:t>
          </a:r>
          <a:endParaRPr lang="uk-UA" sz="1800" kern="1200" dirty="0"/>
        </a:p>
      </dsp:txBody>
      <dsp:txXfrm>
        <a:off x="1182492" y="3754071"/>
        <a:ext cx="1588163" cy="913768"/>
      </dsp:txXfrm>
    </dsp:sp>
    <dsp:sp modelId="{928CEABF-88EB-4355-855F-CCFDD3F23E98}">
      <dsp:nvSpPr>
        <dsp:cNvPr id="0" name=""/>
        <dsp:cNvSpPr/>
      </dsp:nvSpPr>
      <dsp:spPr>
        <a:xfrm rot="11805545">
          <a:off x="2991066" y="2710142"/>
          <a:ext cx="580021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152330" y="2843739"/>
        <a:ext cx="415258" cy="329527"/>
      </dsp:txXfrm>
    </dsp:sp>
    <dsp:sp modelId="{CD02E961-FE0A-4D78-A566-DE8E193A9D76}">
      <dsp:nvSpPr>
        <dsp:cNvPr id="0" name=""/>
        <dsp:cNvSpPr/>
      </dsp:nvSpPr>
      <dsp:spPr>
        <a:xfrm>
          <a:off x="360036" y="1844826"/>
          <a:ext cx="2562594" cy="1292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аплікатори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внесення</a:t>
          </a:r>
          <a:r>
            <a:rPr lang="ru-RU" sz="1800" kern="1200" dirty="0" smtClean="0"/>
            <a:t> у </a:t>
          </a:r>
          <a:r>
            <a:rPr lang="ru-RU" sz="1800" kern="1200" dirty="0" err="1" smtClean="0"/>
            <a:t>ґрунт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гранульованих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пестицидів</a:t>
          </a:r>
          <a:endParaRPr lang="uk-UA" sz="1800" kern="1200" dirty="0"/>
        </a:p>
      </dsp:txBody>
      <dsp:txXfrm>
        <a:off x="735319" y="2034073"/>
        <a:ext cx="1812028" cy="913768"/>
      </dsp:txXfrm>
    </dsp:sp>
    <dsp:sp modelId="{17EA26F5-CC0F-4DF6-B451-C3B88F59EFD7}">
      <dsp:nvSpPr>
        <dsp:cNvPr id="0" name=""/>
        <dsp:cNvSpPr/>
      </dsp:nvSpPr>
      <dsp:spPr>
        <a:xfrm rot="13501091">
          <a:off x="2914128" y="1916601"/>
          <a:ext cx="939617" cy="54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3054744" y="2084714"/>
        <a:ext cx="774854" cy="329527"/>
      </dsp:txXfrm>
    </dsp:sp>
    <dsp:sp modelId="{12F3F8AB-487D-4A8A-8D99-2909AC5B0650}">
      <dsp:nvSpPr>
        <dsp:cNvPr id="0" name=""/>
        <dsp:cNvSpPr/>
      </dsp:nvSpPr>
      <dsp:spPr>
        <a:xfrm>
          <a:off x="994209" y="332663"/>
          <a:ext cx="2356168" cy="12922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засоби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механізації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біологічного</a:t>
          </a:r>
          <a:r>
            <a:rPr lang="ru-RU" sz="1800" kern="1200" dirty="0" smtClean="0"/>
            <a:t> </a:t>
          </a:r>
          <a:r>
            <a:rPr lang="uk-UA" sz="1800" kern="1200" dirty="0" smtClean="0"/>
            <a:t>методу захисту рослин</a:t>
          </a:r>
          <a:endParaRPr lang="uk-UA" sz="1800" kern="1200" dirty="0"/>
        </a:p>
      </dsp:txBody>
      <dsp:txXfrm>
        <a:off x="1339262" y="521910"/>
        <a:ext cx="1666062" cy="9137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64F5-D9BA-4E91-B14F-617BDE4AED39}">
      <dsp:nvSpPr>
        <dsp:cNvPr id="0" name=""/>
        <dsp:cNvSpPr/>
      </dsp:nvSpPr>
      <dsp:spPr>
        <a:xfrm>
          <a:off x="4361643" y="744125"/>
          <a:ext cx="3017327" cy="31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74"/>
              </a:lnTo>
              <a:lnTo>
                <a:pt x="3017327" y="155974"/>
              </a:lnTo>
              <a:lnTo>
                <a:pt x="3017327" y="311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6A4B2-379C-413B-AF49-E4671AC22CA7}">
      <dsp:nvSpPr>
        <dsp:cNvPr id="0" name=""/>
        <dsp:cNvSpPr/>
      </dsp:nvSpPr>
      <dsp:spPr>
        <a:xfrm>
          <a:off x="4361643" y="744125"/>
          <a:ext cx="1010455" cy="31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74"/>
              </a:lnTo>
              <a:lnTo>
                <a:pt x="1010455" y="155974"/>
              </a:lnTo>
              <a:lnTo>
                <a:pt x="1010455" y="311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13632-66A0-4843-981F-233909AE11EB}">
      <dsp:nvSpPr>
        <dsp:cNvPr id="0" name=""/>
        <dsp:cNvSpPr/>
      </dsp:nvSpPr>
      <dsp:spPr>
        <a:xfrm>
          <a:off x="3574677" y="744125"/>
          <a:ext cx="786965" cy="311949"/>
        </a:xfrm>
        <a:custGeom>
          <a:avLst/>
          <a:gdLst/>
          <a:ahLst/>
          <a:cxnLst/>
          <a:rect l="0" t="0" r="0" b="0"/>
          <a:pathLst>
            <a:path>
              <a:moveTo>
                <a:pt x="786965" y="0"/>
              </a:moveTo>
              <a:lnTo>
                <a:pt x="786965" y="155974"/>
              </a:lnTo>
              <a:lnTo>
                <a:pt x="0" y="155974"/>
              </a:lnTo>
              <a:lnTo>
                <a:pt x="0" y="311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4BB18-EF80-4B41-AC98-14427A3E7DE8}">
      <dsp:nvSpPr>
        <dsp:cNvPr id="0" name=""/>
        <dsp:cNvSpPr/>
      </dsp:nvSpPr>
      <dsp:spPr>
        <a:xfrm>
          <a:off x="1456060" y="744125"/>
          <a:ext cx="2905582" cy="311949"/>
        </a:xfrm>
        <a:custGeom>
          <a:avLst/>
          <a:gdLst/>
          <a:ahLst/>
          <a:cxnLst/>
          <a:rect l="0" t="0" r="0" b="0"/>
          <a:pathLst>
            <a:path>
              <a:moveTo>
                <a:pt x="2905582" y="0"/>
              </a:moveTo>
              <a:lnTo>
                <a:pt x="2905582" y="155974"/>
              </a:lnTo>
              <a:lnTo>
                <a:pt x="0" y="155974"/>
              </a:lnTo>
              <a:lnTo>
                <a:pt x="0" y="311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992CE-1872-4E38-85EF-CA3BA9CBFF68}">
      <dsp:nvSpPr>
        <dsp:cNvPr id="0" name=""/>
        <dsp:cNvSpPr/>
      </dsp:nvSpPr>
      <dsp:spPr>
        <a:xfrm>
          <a:off x="2990864" y="1389"/>
          <a:ext cx="2741557" cy="7427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Обприскування</a:t>
          </a:r>
          <a:endParaRPr lang="uk-UA" sz="2700" kern="1200" dirty="0"/>
        </a:p>
      </dsp:txBody>
      <dsp:txXfrm>
        <a:off x="2990864" y="1389"/>
        <a:ext cx="2741557" cy="742735"/>
      </dsp:txXfrm>
    </dsp:sp>
    <dsp:sp modelId="{AF6DDDC6-33BE-4099-8198-C8CB10FD6896}">
      <dsp:nvSpPr>
        <dsp:cNvPr id="0" name=""/>
        <dsp:cNvSpPr/>
      </dsp:nvSpPr>
      <dsp:spPr>
        <a:xfrm>
          <a:off x="392128" y="1056074"/>
          <a:ext cx="2127864" cy="742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Дистанційне</a:t>
          </a:r>
          <a:endParaRPr lang="uk-UA" sz="2700" kern="1200" dirty="0"/>
        </a:p>
      </dsp:txBody>
      <dsp:txXfrm>
        <a:off x="392128" y="1056074"/>
        <a:ext cx="2127864" cy="742735"/>
      </dsp:txXfrm>
    </dsp:sp>
    <dsp:sp modelId="{3AF62ADC-E63C-40C1-9FB8-3E513726FF56}">
      <dsp:nvSpPr>
        <dsp:cNvPr id="0" name=""/>
        <dsp:cNvSpPr/>
      </dsp:nvSpPr>
      <dsp:spPr>
        <a:xfrm>
          <a:off x="2831941" y="1056074"/>
          <a:ext cx="1485471" cy="742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Штангове</a:t>
          </a:r>
          <a:endParaRPr lang="uk-UA" sz="2700" kern="1200" dirty="0"/>
        </a:p>
      </dsp:txBody>
      <dsp:txXfrm>
        <a:off x="2831941" y="1056074"/>
        <a:ext cx="1485471" cy="742735"/>
      </dsp:txXfrm>
    </dsp:sp>
    <dsp:sp modelId="{A8DE13FB-4C75-4CE0-AA6A-D39DDCC611CE}">
      <dsp:nvSpPr>
        <dsp:cNvPr id="0" name=""/>
        <dsp:cNvSpPr/>
      </dsp:nvSpPr>
      <dsp:spPr>
        <a:xfrm>
          <a:off x="4629362" y="1056074"/>
          <a:ext cx="1485471" cy="742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Стрічкове</a:t>
          </a:r>
          <a:endParaRPr lang="uk-UA" sz="2700" kern="1200" dirty="0"/>
        </a:p>
      </dsp:txBody>
      <dsp:txXfrm>
        <a:off x="4629362" y="1056074"/>
        <a:ext cx="1485471" cy="742735"/>
      </dsp:txXfrm>
    </dsp:sp>
    <dsp:sp modelId="{64578F38-42C6-41D2-8EC3-208C97AFAEC2}">
      <dsp:nvSpPr>
        <dsp:cNvPr id="0" name=""/>
        <dsp:cNvSpPr/>
      </dsp:nvSpPr>
      <dsp:spPr>
        <a:xfrm>
          <a:off x="6426783" y="1056074"/>
          <a:ext cx="1904374" cy="742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Дискретне</a:t>
          </a:r>
          <a:endParaRPr lang="uk-UA" sz="2700" kern="1200" dirty="0"/>
        </a:p>
      </dsp:txBody>
      <dsp:txXfrm>
        <a:off x="6426783" y="1056074"/>
        <a:ext cx="1904374" cy="742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2ED5-5E68-46EC-A771-3EAF432F586A}">
      <dsp:nvSpPr>
        <dsp:cNvPr id="0" name=""/>
        <dsp:cNvSpPr/>
      </dsp:nvSpPr>
      <dsp:spPr>
        <a:xfrm>
          <a:off x="3852428" y="793650"/>
          <a:ext cx="2876412" cy="33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04"/>
              </a:lnTo>
              <a:lnTo>
                <a:pt x="2876412" y="166404"/>
              </a:lnTo>
              <a:lnTo>
                <a:pt x="2876412" y="3328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797D9-DADE-4650-88F0-A2ECC1616E6B}">
      <dsp:nvSpPr>
        <dsp:cNvPr id="0" name=""/>
        <dsp:cNvSpPr/>
      </dsp:nvSpPr>
      <dsp:spPr>
        <a:xfrm>
          <a:off x="3852428" y="793650"/>
          <a:ext cx="958804" cy="33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04"/>
              </a:lnTo>
              <a:lnTo>
                <a:pt x="958804" y="166404"/>
              </a:lnTo>
              <a:lnTo>
                <a:pt x="958804" y="3328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60754-DB2B-4048-BCE9-A11E8D476177}">
      <dsp:nvSpPr>
        <dsp:cNvPr id="0" name=""/>
        <dsp:cNvSpPr/>
      </dsp:nvSpPr>
      <dsp:spPr>
        <a:xfrm>
          <a:off x="2893623" y="793650"/>
          <a:ext cx="958804" cy="332808"/>
        </a:xfrm>
        <a:custGeom>
          <a:avLst/>
          <a:gdLst/>
          <a:ahLst/>
          <a:cxnLst/>
          <a:rect l="0" t="0" r="0" b="0"/>
          <a:pathLst>
            <a:path>
              <a:moveTo>
                <a:pt x="958804" y="0"/>
              </a:moveTo>
              <a:lnTo>
                <a:pt x="958804" y="166404"/>
              </a:lnTo>
              <a:lnTo>
                <a:pt x="0" y="166404"/>
              </a:lnTo>
              <a:lnTo>
                <a:pt x="0" y="3328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A8B74-80DB-40A9-B2FD-8CE71450133E}">
      <dsp:nvSpPr>
        <dsp:cNvPr id="0" name=""/>
        <dsp:cNvSpPr/>
      </dsp:nvSpPr>
      <dsp:spPr>
        <a:xfrm>
          <a:off x="976015" y="793650"/>
          <a:ext cx="2876412" cy="332808"/>
        </a:xfrm>
        <a:custGeom>
          <a:avLst/>
          <a:gdLst/>
          <a:ahLst/>
          <a:cxnLst/>
          <a:rect l="0" t="0" r="0" b="0"/>
          <a:pathLst>
            <a:path>
              <a:moveTo>
                <a:pt x="2876412" y="0"/>
              </a:moveTo>
              <a:lnTo>
                <a:pt x="2876412" y="166404"/>
              </a:lnTo>
              <a:lnTo>
                <a:pt x="0" y="166404"/>
              </a:lnTo>
              <a:lnTo>
                <a:pt x="0" y="33280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F4DDB-4A4A-4B88-9C7A-395AB61EB1FC}">
      <dsp:nvSpPr>
        <dsp:cNvPr id="0" name=""/>
        <dsp:cNvSpPr/>
      </dsp:nvSpPr>
      <dsp:spPr>
        <a:xfrm>
          <a:off x="2232247" y="1250"/>
          <a:ext cx="3240361" cy="79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Розподільні розпилювальні пристрої</a:t>
          </a:r>
          <a:endParaRPr lang="uk-UA" sz="2100" kern="1200" dirty="0"/>
        </a:p>
      </dsp:txBody>
      <dsp:txXfrm>
        <a:off x="2232247" y="1250"/>
        <a:ext cx="3240361" cy="792400"/>
      </dsp:txXfrm>
    </dsp:sp>
    <dsp:sp modelId="{B82E078E-EACC-466C-847E-0EAE73086502}">
      <dsp:nvSpPr>
        <dsp:cNvPr id="0" name=""/>
        <dsp:cNvSpPr/>
      </dsp:nvSpPr>
      <dsp:spPr>
        <a:xfrm>
          <a:off x="183615" y="1126459"/>
          <a:ext cx="1584800" cy="79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штангові</a:t>
          </a:r>
          <a:endParaRPr lang="uk-UA" sz="2100" kern="1200" dirty="0"/>
        </a:p>
      </dsp:txBody>
      <dsp:txXfrm>
        <a:off x="183615" y="1126459"/>
        <a:ext cx="1584800" cy="792400"/>
      </dsp:txXfrm>
    </dsp:sp>
    <dsp:sp modelId="{10758296-8A76-4CBE-9003-C2EE241B6047}">
      <dsp:nvSpPr>
        <dsp:cNvPr id="0" name=""/>
        <dsp:cNvSpPr/>
      </dsp:nvSpPr>
      <dsp:spPr>
        <a:xfrm>
          <a:off x="2101223" y="1126459"/>
          <a:ext cx="1584800" cy="79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вентиляторні</a:t>
          </a:r>
          <a:endParaRPr lang="uk-UA" sz="2100" kern="1200" dirty="0"/>
        </a:p>
      </dsp:txBody>
      <dsp:txXfrm>
        <a:off x="2101223" y="1126459"/>
        <a:ext cx="1584800" cy="792400"/>
      </dsp:txXfrm>
    </dsp:sp>
    <dsp:sp modelId="{4709B7BD-A535-4A40-9666-E4D63D39B205}">
      <dsp:nvSpPr>
        <dsp:cNvPr id="0" name=""/>
        <dsp:cNvSpPr/>
      </dsp:nvSpPr>
      <dsp:spPr>
        <a:xfrm>
          <a:off x="4018832" y="1126459"/>
          <a:ext cx="1584800" cy="79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комбіновані</a:t>
          </a:r>
          <a:endParaRPr lang="uk-UA" sz="2100" kern="1200" dirty="0"/>
        </a:p>
      </dsp:txBody>
      <dsp:txXfrm>
        <a:off x="4018832" y="1126459"/>
        <a:ext cx="1584800" cy="792400"/>
      </dsp:txXfrm>
    </dsp:sp>
    <dsp:sp modelId="{7FBCECAA-F704-4797-A686-21EC8D476E5D}">
      <dsp:nvSpPr>
        <dsp:cNvPr id="0" name=""/>
        <dsp:cNvSpPr/>
      </dsp:nvSpPr>
      <dsp:spPr>
        <a:xfrm>
          <a:off x="5936440" y="1126459"/>
          <a:ext cx="1584800" cy="79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брандспойти</a:t>
          </a:r>
          <a:endParaRPr lang="uk-UA" sz="2100" kern="1200" dirty="0"/>
        </a:p>
      </dsp:txBody>
      <dsp:txXfrm>
        <a:off x="5936440" y="1126459"/>
        <a:ext cx="1584800" cy="79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3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22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06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372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70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7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55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7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2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34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AF80-DAC5-43C7-9945-DAC995154ADD}" type="datetimeFigureOut">
              <a:rPr lang="uk-UA" smtClean="0"/>
              <a:pPr/>
              <a:t>16.06.2021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5160-7B11-4940-9A2B-B5B910C2B1C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Тема 5: Система захисту сільськогосподарських </a:t>
            </a:r>
            <a:r>
              <a:rPr lang="uk-UA" sz="3200" b="1" dirty="0" smtClean="0"/>
              <a:t>культур.</a:t>
            </a:r>
            <a:endParaRPr lang="ru-RU" sz="32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43608" y="689073"/>
            <a:ext cx="7772400" cy="13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</a:t>
            </a:r>
            <a:r>
              <a:rPr lang="uk-UA" sz="67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і</a:t>
            </a: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4268646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8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Агротехнічні вимоги до машин для захисту рослин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/>
              <a:t>Машини для захисту рослин мають відповідати вимогам санітарної </a:t>
            </a:r>
            <a:r>
              <a:rPr lang="uk-UA" sz="1700" dirty="0" smtClean="0"/>
              <a:t>гігієни</a:t>
            </a:r>
            <a:r>
              <a:rPr lang="uk-UA" sz="1700" dirty="0"/>
              <a:t>, мати пристрої для промивання чистою водою в екстрених випадках, бути </a:t>
            </a:r>
            <a:r>
              <a:rPr lang="uk-UA" sz="1700" dirty="0" smtClean="0"/>
              <a:t>зручними </a:t>
            </a:r>
            <a:r>
              <a:rPr lang="uk-UA" sz="1700" dirty="0"/>
              <a:t>в керуванні й безпечними в користуванні. </a:t>
            </a:r>
            <a:endParaRPr lang="uk-UA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/>
              <a:t>Під </a:t>
            </a:r>
            <a:r>
              <a:rPr lang="uk-UA" sz="1700" dirty="0"/>
              <a:t>час передпосівної обробки насіння не повинно пошкоджуватися, а при </a:t>
            </a:r>
            <a:r>
              <a:rPr lang="uk-UA" sz="1700" dirty="0" smtClean="0"/>
              <a:t>термічному </a:t>
            </a:r>
            <a:r>
              <a:rPr lang="uk-UA" sz="1700" dirty="0"/>
              <a:t>знезаражуванні — знижуватися його схожість. Покриття насіння </a:t>
            </a:r>
            <a:r>
              <a:rPr lang="uk-UA" sz="1700" dirty="0" smtClean="0"/>
              <a:t>пестицидами </a:t>
            </a:r>
            <a:r>
              <a:rPr lang="uk-UA" sz="1700" dirty="0"/>
              <a:t>має бути рівномірним, відхилення фактичної дози від </a:t>
            </a:r>
            <a:r>
              <a:rPr lang="uk-UA" sz="1700" dirty="0" smtClean="0"/>
              <a:t>заданої допускається </a:t>
            </a:r>
            <a:r>
              <a:rPr lang="uk-UA" sz="1700" dirty="0"/>
              <a:t>не більше ніж ± 3 %.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/>
              <a:t>Відповідно до зональних рекомендацій посіви потрібно обробляти у стислі </a:t>
            </a:r>
            <a:r>
              <a:rPr lang="uk-UA" sz="1700" dirty="0" smtClean="0"/>
              <a:t>агротехнічні </a:t>
            </a:r>
            <a:r>
              <a:rPr lang="uk-UA" sz="1700" dirty="0"/>
              <a:t>терміни, а також дотримуватися вказівок служби хімічного </a:t>
            </a:r>
            <a:r>
              <a:rPr lang="uk-UA" sz="1700" dirty="0" smtClean="0"/>
              <a:t>захисту </a:t>
            </a:r>
            <a:r>
              <a:rPr lang="uk-UA" sz="1700" dirty="0"/>
              <a:t>рослин. </a:t>
            </a:r>
            <a:r>
              <a:rPr lang="uk-UA" sz="1700" dirty="0" smtClean="0"/>
              <a:t>Робоча </a:t>
            </a:r>
            <a:r>
              <a:rPr lang="uk-UA" sz="1700" dirty="0"/>
              <a:t>рідина має бути однорідною, а відхилення концентрації від </a:t>
            </a:r>
            <a:r>
              <a:rPr lang="uk-UA" sz="1700" dirty="0" smtClean="0"/>
              <a:t>розрахункової </a:t>
            </a:r>
            <a:r>
              <a:rPr lang="uk-UA" sz="1700" dirty="0"/>
              <a:t>не повинно перевищувати ± 5 %. </a:t>
            </a:r>
            <a:endParaRPr lang="uk-UA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/>
              <a:t>Обприскувачі</a:t>
            </a:r>
            <a:r>
              <a:rPr lang="uk-UA" sz="1700" dirty="0"/>
              <a:t>, обпилювачі та аерозольні генератори мають забезпечувати </a:t>
            </a:r>
            <a:r>
              <a:rPr lang="uk-UA" sz="1700" dirty="0" smtClean="0"/>
              <a:t>задану </a:t>
            </a:r>
            <a:r>
              <a:rPr lang="uk-UA" sz="1700" dirty="0"/>
              <a:t>дисперсність розпилу і рівномірний розподіл пестицидів на </a:t>
            </a:r>
            <a:r>
              <a:rPr lang="uk-UA" sz="1700" dirty="0" smtClean="0"/>
              <a:t>оброблюваній </a:t>
            </a:r>
            <a:r>
              <a:rPr lang="uk-UA" sz="1700" dirty="0"/>
              <a:t>площі із заданою нормою. Допустима нерівномірність розподілу робочої </a:t>
            </a:r>
            <a:r>
              <a:rPr lang="uk-UA" sz="1700" dirty="0" smtClean="0"/>
              <a:t>рідини </a:t>
            </a:r>
            <a:r>
              <a:rPr lang="uk-UA" sz="1700" dirty="0"/>
              <a:t>по ширині захвату не повинна перевищувати 30 %, а по довжині </a:t>
            </a:r>
            <a:r>
              <a:rPr lang="uk-UA" sz="1700" dirty="0" smtClean="0"/>
              <a:t>гону </a:t>
            </a:r>
            <a:r>
              <a:rPr lang="uk-UA" sz="1700" dirty="0"/>
              <a:t>— 25 %. Допустиме відхилення фактичної дози від заданої при обпиленні </a:t>
            </a:r>
            <a:r>
              <a:rPr lang="uk-UA" sz="1700" dirty="0" smtClean="0"/>
              <a:t>становить </a:t>
            </a:r>
            <a:r>
              <a:rPr lang="uk-UA" sz="1700" dirty="0"/>
              <a:t>±15 %, а при обприскуванні +15 і –20 %. Швидкість вітру при </a:t>
            </a:r>
            <a:r>
              <a:rPr lang="uk-UA" sz="1700" dirty="0" smtClean="0"/>
              <a:t>обприскуванні </a:t>
            </a:r>
            <a:r>
              <a:rPr lang="uk-UA" sz="1700" dirty="0"/>
              <a:t>має бути не більше ніж 5 м/с, при обпиленні — 3 м/с. </a:t>
            </a:r>
            <a:endParaRPr lang="uk-UA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/>
              <a:t>Обприскування </a:t>
            </a:r>
            <a:r>
              <a:rPr lang="uk-UA" sz="1700" dirty="0"/>
              <a:t>не рекомендується проводити за температури навколишнього повітря </a:t>
            </a:r>
            <a:r>
              <a:rPr lang="uk-UA" sz="1700" dirty="0" smtClean="0"/>
              <a:t>понад </a:t>
            </a:r>
            <a:r>
              <a:rPr lang="uk-UA" sz="1700" dirty="0"/>
              <a:t>23 °С та за наявності висхідних потоків повітря. Забороняється </a:t>
            </a:r>
            <a:r>
              <a:rPr lang="uk-UA" sz="1700" dirty="0" smtClean="0"/>
              <a:t>здійснювати  </a:t>
            </a:r>
            <a:r>
              <a:rPr lang="uk-UA" sz="1700" dirty="0"/>
              <a:t>обприскування  під  час  дощу.  Якщо  протягом  доби  після  </a:t>
            </a:r>
            <a:r>
              <a:rPr lang="uk-UA" sz="1700" dirty="0" smtClean="0"/>
              <a:t>обприскування </a:t>
            </a:r>
            <a:r>
              <a:rPr lang="uk-UA" sz="1700" dirty="0"/>
              <a:t>пройшов дощ, то роблять повторне обприскування. Не </a:t>
            </a:r>
            <a:r>
              <a:rPr lang="uk-UA" sz="1700" dirty="0" smtClean="0"/>
              <a:t>рекомендується обприскувати </a:t>
            </a:r>
            <a:r>
              <a:rPr lang="uk-UA" sz="1700" dirty="0"/>
              <a:t>рослини в період цвітіння. </a:t>
            </a:r>
            <a:endParaRPr lang="uk-UA" sz="17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700" dirty="0" smtClean="0"/>
              <a:t>Обробляючи  </a:t>
            </a:r>
            <a:r>
              <a:rPr lang="uk-UA" sz="1700" dirty="0"/>
              <a:t>рослини  термомеханічними  аерозолями,  слід  застосовувати </a:t>
            </a:r>
            <a:r>
              <a:rPr lang="uk-UA" sz="1700" dirty="0" smtClean="0"/>
              <a:t>лише </a:t>
            </a:r>
            <a:r>
              <a:rPr lang="uk-UA" sz="1700" dirty="0"/>
              <a:t>ті хімічні препарати, які не втрачають своєї токсичності за високої </a:t>
            </a:r>
            <a:r>
              <a:rPr lang="uk-UA" sz="1700" dirty="0" smtClean="0"/>
              <a:t>температури.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700" dirty="0" smtClean="0"/>
              <a:t>Для </a:t>
            </a:r>
            <a:r>
              <a:rPr lang="ru-RU" sz="1700" dirty="0" err="1"/>
              <a:t>захисту</a:t>
            </a:r>
            <a:r>
              <a:rPr lang="ru-RU" sz="1700" dirty="0"/>
              <a:t> </a:t>
            </a:r>
            <a:r>
              <a:rPr lang="ru-RU" sz="1700" dirty="0" err="1"/>
              <a:t>рослин</a:t>
            </a:r>
            <a:r>
              <a:rPr lang="ru-RU" sz="1700" dirty="0"/>
              <a:t> у </a:t>
            </a:r>
            <a:r>
              <a:rPr lang="ru-RU" sz="1700" dirty="0" err="1"/>
              <a:t>системі</a:t>
            </a:r>
            <a:r>
              <a:rPr lang="ru-RU" sz="1700" dirty="0"/>
              <a:t> точного </a:t>
            </a:r>
            <a:r>
              <a:rPr lang="ru-RU" sz="1700" dirty="0" err="1"/>
              <a:t>землеробства</a:t>
            </a:r>
            <a:r>
              <a:rPr lang="ru-RU" sz="1700" dirty="0"/>
              <a:t> </a:t>
            </a:r>
            <a:r>
              <a:rPr lang="ru-RU" sz="1700" dirty="0" err="1"/>
              <a:t>застосовують</a:t>
            </a:r>
            <a:r>
              <a:rPr lang="ru-RU" sz="1700" dirty="0"/>
              <a:t> </a:t>
            </a:r>
            <a:r>
              <a:rPr lang="ru-RU" sz="1700" dirty="0" err="1"/>
              <a:t>мобільні</a:t>
            </a:r>
            <a:r>
              <a:rPr lang="ru-RU" sz="1700" dirty="0"/>
              <a:t> </a:t>
            </a:r>
            <a:r>
              <a:rPr lang="ru-RU" sz="1700" dirty="0" err="1" smtClean="0"/>
              <a:t>машини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повинні</a:t>
            </a:r>
            <a:r>
              <a:rPr lang="ru-RU" sz="1700" dirty="0"/>
              <a:t> </a:t>
            </a:r>
            <a:r>
              <a:rPr lang="ru-RU" sz="1700" dirty="0" err="1"/>
              <a:t>мати</a:t>
            </a:r>
            <a:r>
              <a:rPr lang="ru-RU" sz="1700" dirty="0"/>
              <a:t> </a:t>
            </a:r>
            <a:r>
              <a:rPr lang="ru-RU" sz="1700" dirty="0" err="1"/>
              <a:t>відповідні</a:t>
            </a:r>
            <a:r>
              <a:rPr lang="ru-RU" sz="1700" dirty="0"/>
              <a:t> </a:t>
            </a:r>
            <a:r>
              <a:rPr lang="ru-RU" sz="1700" dirty="0" err="1"/>
              <a:t>пристрої</a:t>
            </a:r>
            <a:r>
              <a:rPr lang="ru-RU" sz="1700" dirty="0"/>
              <a:t> для </a:t>
            </a:r>
            <a:r>
              <a:rPr lang="ru-RU" sz="1700" dirty="0" err="1"/>
              <a:t>зміни</a:t>
            </a:r>
            <a:r>
              <a:rPr lang="ru-RU" sz="1700" dirty="0"/>
              <a:t> </a:t>
            </a:r>
            <a:r>
              <a:rPr lang="ru-RU" sz="1700" dirty="0" err="1"/>
              <a:t>норми</a:t>
            </a:r>
            <a:r>
              <a:rPr lang="ru-RU" sz="1700" dirty="0"/>
              <a:t> </a:t>
            </a:r>
            <a:r>
              <a:rPr lang="ru-RU" sz="1700" dirty="0" err="1"/>
              <a:t>внесення</a:t>
            </a:r>
            <a:r>
              <a:rPr lang="ru-RU" sz="1700" dirty="0"/>
              <a:t> </a:t>
            </a:r>
            <a:r>
              <a:rPr lang="ru-RU" sz="1700" dirty="0" smtClean="0"/>
              <a:t>на ходу</a:t>
            </a:r>
            <a:r>
              <a:rPr lang="ru-RU" sz="1700" dirty="0"/>
              <a:t>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9210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Обладнання</a:t>
            </a:r>
            <a:r>
              <a:rPr lang="ru-RU" sz="2000" b="1" dirty="0"/>
              <a:t> для </a:t>
            </a:r>
            <a:r>
              <a:rPr lang="ru-RU" sz="2000" b="1" dirty="0" err="1"/>
              <a:t>термічного</a:t>
            </a:r>
            <a:r>
              <a:rPr lang="ru-RU" sz="2000" b="1" dirty="0"/>
              <a:t> </a:t>
            </a:r>
            <a:r>
              <a:rPr lang="ru-RU" sz="2000" b="1" dirty="0" err="1"/>
              <a:t>знезаражування</a:t>
            </a:r>
            <a:r>
              <a:rPr lang="ru-RU" sz="2000" b="1" dirty="0"/>
              <a:t> </a:t>
            </a:r>
            <a:r>
              <a:rPr lang="ru-RU" sz="2000" b="1" dirty="0" err="1"/>
              <a:t>насіння</a:t>
            </a:r>
            <a:endParaRPr lang="uk-UA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452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Технологічна схема обладнання для термічного знезаражування  </a:t>
            </a:r>
            <a:r>
              <a:rPr lang="uk-UA" sz="1600" b="1" dirty="0" smtClean="0"/>
              <a:t>та </a:t>
            </a:r>
            <a:r>
              <a:rPr lang="uk-UA" sz="1600" b="1" dirty="0"/>
              <a:t>сушіння насіння КТС-0,5: </a:t>
            </a:r>
            <a:r>
              <a:rPr lang="uk-UA" sz="1600" b="1" dirty="0" smtClean="0"/>
              <a:t> </a:t>
            </a:r>
          </a:p>
          <a:p>
            <a:pPr algn="ctr"/>
            <a:r>
              <a:rPr lang="uk-UA" sz="1600" dirty="0" smtClean="0"/>
              <a:t>1 </a:t>
            </a:r>
            <a:r>
              <a:rPr lang="uk-UA" sz="1600" dirty="0"/>
              <a:t>— пульт керування; 2 — резервуар; 3 — експозиційна місткість; 4 — сушарка; 5 — проміжна </a:t>
            </a:r>
            <a:r>
              <a:rPr lang="uk-UA" sz="1600" dirty="0" smtClean="0"/>
              <a:t>місткість</a:t>
            </a:r>
            <a:r>
              <a:rPr lang="uk-UA" sz="1600" dirty="0"/>
              <a:t>; 6 — випускний клапан; 7 — електромагніт; 8 — </a:t>
            </a:r>
            <a:r>
              <a:rPr lang="uk-UA" sz="1600" dirty="0" smtClean="0"/>
              <a:t>бункер-нагромаджувач</a:t>
            </a:r>
            <a:r>
              <a:rPr lang="uk-UA" sz="1600" dirty="0"/>
              <a:t>; 9 — норія </a:t>
            </a:r>
            <a:r>
              <a:rPr lang="uk-UA" sz="1600" dirty="0" smtClean="0"/>
              <a:t>ТКН-10</a:t>
            </a:r>
            <a:r>
              <a:rPr lang="uk-UA" sz="1600" dirty="0"/>
              <a:t>; 10 — розподільник; 11 — приймальний бункер з дозатором; 12 — відстійна яма; 13 — </a:t>
            </a:r>
            <a:r>
              <a:rPr lang="uk-UA" sz="1600" dirty="0" smtClean="0"/>
              <a:t>горизонтальний </a:t>
            </a:r>
            <a:r>
              <a:rPr lang="uk-UA" sz="1600" dirty="0"/>
              <a:t>конвеєр; 14 — насос; 15 — електронагрівник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6" y="332656"/>
            <a:ext cx="8108007" cy="52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33667" cy="67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0851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Схема роботи </a:t>
            </a:r>
            <a:r>
              <a:rPr lang="uk-UA" b="1" dirty="0" smtClean="0"/>
              <a:t>протруювача </a:t>
            </a:r>
            <a:r>
              <a:rPr lang="uk-UA" b="1" dirty="0"/>
              <a:t>ПК-20</a:t>
            </a:r>
            <a:r>
              <a:rPr lang="uk-UA" b="1" dirty="0" smtClean="0"/>
              <a:t>:</a:t>
            </a:r>
            <a:r>
              <a:rPr lang="uk-UA" dirty="0" smtClean="0"/>
              <a:t> </a:t>
            </a:r>
            <a:r>
              <a:rPr lang="uk-UA" dirty="0"/>
              <a:t>— технологічна схема; </a:t>
            </a:r>
            <a:endParaRPr lang="uk-UA" dirty="0" smtClean="0"/>
          </a:p>
          <a:p>
            <a:pPr algn="ctr"/>
            <a:r>
              <a:rPr lang="uk-UA" dirty="0" smtClean="0"/>
              <a:t>1 — бак  </a:t>
            </a:r>
            <a:r>
              <a:rPr lang="uk-UA" dirty="0"/>
              <a:t>для  отрутохімікату;  2 — </a:t>
            </a:r>
            <a:r>
              <a:rPr lang="uk-UA" dirty="0" smtClean="0"/>
              <a:t>мірний </a:t>
            </a:r>
            <a:r>
              <a:rPr lang="uk-UA" dirty="0"/>
              <a:t>циліндр; 3 — дозатор </a:t>
            </a:r>
            <a:r>
              <a:rPr lang="uk-UA" dirty="0" smtClean="0"/>
              <a:t>робочої  </a:t>
            </a:r>
            <a:r>
              <a:rPr lang="uk-UA" dirty="0"/>
              <a:t>рідини</a:t>
            </a:r>
            <a:r>
              <a:rPr lang="uk-UA" dirty="0" smtClean="0"/>
              <a:t>;</a:t>
            </a:r>
          </a:p>
          <a:p>
            <a:pPr algn="ctr"/>
            <a:r>
              <a:rPr lang="uk-UA" dirty="0" smtClean="0"/>
              <a:t>  </a:t>
            </a:r>
            <a:r>
              <a:rPr lang="uk-UA" dirty="0"/>
              <a:t>4 — </a:t>
            </a:r>
            <a:r>
              <a:rPr lang="uk-UA" dirty="0" smtClean="0"/>
              <a:t>завантажувальний </a:t>
            </a:r>
            <a:r>
              <a:rPr lang="uk-UA" dirty="0"/>
              <a:t>шнек; 5 — </a:t>
            </a:r>
            <a:r>
              <a:rPr lang="uk-UA" dirty="0" smtClean="0"/>
              <a:t>бункер </a:t>
            </a:r>
            <a:r>
              <a:rPr lang="uk-UA" dirty="0"/>
              <a:t>для насіння; 6 — </a:t>
            </a:r>
            <a:r>
              <a:rPr lang="uk-UA" dirty="0" smtClean="0"/>
              <a:t>датчики </a:t>
            </a:r>
            <a:r>
              <a:rPr lang="uk-UA" dirty="0"/>
              <a:t>рівня насіння: </a:t>
            </a:r>
            <a:endParaRPr lang="uk-UA" dirty="0" smtClean="0"/>
          </a:p>
          <a:p>
            <a:pPr algn="ctr"/>
            <a:r>
              <a:rPr lang="uk-UA" dirty="0" smtClean="0"/>
              <a:t>В </a:t>
            </a:r>
            <a:r>
              <a:rPr lang="uk-UA" dirty="0"/>
              <a:t>— </a:t>
            </a:r>
            <a:r>
              <a:rPr lang="uk-UA" dirty="0" smtClean="0"/>
              <a:t>верхній</a:t>
            </a:r>
            <a:r>
              <a:rPr lang="uk-UA" dirty="0"/>
              <a:t>, С — середній, Н — </a:t>
            </a:r>
            <a:r>
              <a:rPr lang="uk-UA" dirty="0" smtClean="0"/>
              <a:t>нижній</a:t>
            </a:r>
            <a:r>
              <a:rPr lang="uk-UA" dirty="0"/>
              <a:t>;  7 — камера  </a:t>
            </a:r>
            <a:r>
              <a:rPr lang="uk-UA" dirty="0" smtClean="0"/>
              <a:t>протруювання</a:t>
            </a:r>
            <a:r>
              <a:rPr lang="uk-UA" dirty="0"/>
              <a:t>; 8 — дозатор насіння; </a:t>
            </a:r>
            <a:r>
              <a:rPr lang="uk-UA" dirty="0" smtClean="0"/>
              <a:t>9 </a:t>
            </a:r>
            <a:r>
              <a:rPr lang="uk-UA" dirty="0"/>
              <a:t>— диск розсіювання </a:t>
            </a:r>
            <a:r>
              <a:rPr lang="uk-UA" dirty="0" smtClean="0"/>
              <a:t>насіння</a:t>
            </a:r>
            <a:r>
              <a:rPr lang="uk-UA" dirty="0"/>
              <a:t>; 10 — розпилювач робочої </a:t>
            </a:r>
            <a:r>
              <a:rPr lang="uk-UA" dirty="0" smtClean="0"/>
              <a:t>рідини</a:t>
            </a:r>
            <a:r>
              <a:rPr lang="uk-UA" dirty="0"/>
              <a:t>;  11 — </a:t>
            </a:r>
            <a:r>
              <a:rPr lang="uk-UA" dirty="0" smtClean="0"/>
              <a:t>вивантажувальний  </a:t>
            </a:r>
            <a:r>
              <a:rPr lang="uk-UA" dirty="0"/>
              <a:t>шнек;  12 — </a:t>
            </a:r>
            <a:r>
              <a:rPr lang="uk-UA" dirty="0" smtClean="0"/>
              <a:t>електродвигун  </a:t>
            </a:r>
            <a:r>
              <a:rPr lang="uk-UA" dirty="0"/>
              <a:t>насоса;  13 — насос;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671159" cy="50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4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2" y="123554"/>
            <a:ext cx="5226091" cy="460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4129"/>
            <a:ext cx="4752528" cy="39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4624"/>
            <a:ext cx="864096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Технічне обслуговування </a:t>
            </a:r>
            <a:r>
              <a:rPr lang="uk-UA" sz="2400" b="1" dirty="0" smtClean="0"/>
              <a:t>протруювачів</a:t>
            </a:r>
          </a:p>
          <a:p>
            <a:pPr algn="just"/>
            <a:endParaRPr lang="uk-UA" sz="800" dirty="0"/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Передбачено </a:t>
            </a:r>
            <a:r>
              <a:rPr lang="uk-UA" dirty="0"/>
              <a:t>такі види технічного обслуговування протруювачів: щозмінне </a:t>
            </a:r>
            <a:r>
              <a:rPr lang="uk-UA" dirty="0" smtClean="0"/>
              <a:t>технічне  </a:t>
            </a:r>
            <a:r>
              <a:rPr lang="uk-UA" dirty="0"/>
              <a:t>обслуговування (ЩТО),  яке  здійснюють  через 6…12  </a:t>
            </a:r>
            <a:r>
              <a:rPr lang="uk-UA" dirty="0" err="1"/>
              <a:t>год</a:t>
            </a:r>
            <a:r>
              <a:rPr lang="uk-UA" dirty="0"/>
              <a:t>;  перше  </a:t>
            </a:r>
            <a:r>
              <a:rPr lang="uk-UA" dirty="0" smtClean="0"/>
              <a:t>технічне  </a:t>
            </a:r>
            <a:r>
              <a:rPr lang="uk-UA" dirty="0"/>
              <a:t>обслуговування (ТО-1) —  через 60  </a:t>
            </a:r>
            <a:r>
              <a:rPr lang="uk-UA" dirty="0" err="1"/>
              <a:t>год</a:t>
            </a:r>
            <a:r>
              <a:rPr lang="uk-UA" dirty="0"/>
              <a:t>;  технічне  обслуговування  при </a:t>
            </a:r>
            <a:r>
              <a:rPr lang="uk-UA" dirty="0" smtClean="0"/>
              <a:t>зберіганні </a:t>
            </a:r>
            <a:r>
              <a:rPr lang="en-US" dirty="0" smtClean="0"/>
              <a:t>-</a:t>
            </a:r>
            <a:r>
              <a:rPr lang="uk-UA" dirty="0" smtClean="0"/>
              <a:t> </a:t>
            </a:r>
            <a:r>
              <a:rPr lang="uk-UA" dirty="0"/>
              <a:t>один раз на сезон. </a:t>
            </a:r>
            <a:endParaRPr lang="en-US" dirty="0" smtClean="0"/>
          </a:p>
          <a:p>
            <a:pPr algn="just"/>
            <a:r>
              <a:rPr lang="en-US" dirty="0"/>
              <a:t>	</a:t>
            </a:r>
            <a:r>
              <a:rPr lang="uk-UA" dirty="0" smtClean="0"/>
              <a:t>Під  </a:t>
            </a:r>
            <a:r>
              <a:rPr lang="uk-UA" dirty="0"/>
              <a:t>час  щозмінного  технічного  обслуговування  видаляють  залишки  </a:t>
            </a:r>
            <a:r>
              <a:rPr lang="uk-UA" dirty="0" smtClean="0"/>
              <a:t>робочої  </a:t>
            </a:r>
            <a:r>
              <a:rPr lang="uk-UA" dirty="0"/>
              <a:t>рідини  з  усіх  елементів  </a:t>
            </a:r>
            <a:r>
              <a:rPr lang="uk-UA" dirty="0" err="1"/>
              <a:t>гідрокомунікації</a:t>
            </a:r>
            <a:r>
              <a:rPr lang="uk-UA" dirty="0"/>
              <a:t>,  після  чого  промивають  систему </a:t>
            </a:r>
            <a:r>
              <a:rPr lang="uk-UA" dirty="0" smtClean="0"/>
              <a:t>водою </a:t>
            </a:r>
            <a:r>
              <a:rPr lang="uk-UA" dirty="0"/>
              <a:t>і зливають залишки води, не забуваючи відкрутити зливні пробки, що </a:t>
            </a:r>
            <a:r>
              <a:rPr lang="uk-UA" dirty="0" smtClean="0"/>
              <a:t>є  </a:t>
            </a:r>
            <a:r>
              <a:rPr lang="uk-UA" dirty="0"/>
              <a:t>в  корпусі  насоса.  Злив  виконують  лише  у  спеціально  відведеному  місці. </a:t>
            </a:r>
            <a:r>
              <a:rPr lang="uk-UA" dirty="0" smtClean="0"/>
              <a:t>Відкривають  </a:t>
            </a:r>
            <a:r>
              <a:rPr lang="uk-UA" dirty="0"/>
              <a:t>кришку  бункера  і  через  люк  звільняють  бункер  від  сторонніх </a:t>
            </a:r>
            <a:r>
              <a:rPr lang="uk-UA" dirty="0" smtClean="0"/>
              <a:t>предметів</a:t>
            </a:r>
            <a:r>
              <a:rPr lang="uk-UA" dirty="0"/>
              <a:t>, які осіли на захисних сітках. </a:t>
            </a:r>
            <a:endParaRPr lang="en-US" dirty="0" smtClean="0"/>
          </a:p>
          <a:p>
            <a:pPr algn="just"/>
            <a:r>
              <a:rPr lang="en-US" dirty="0"/>
              <a:t>	</a:t>
            </a:r>
            <a:r>
              <a:rPr lang="uk-UA" dirty="0" smtClean="0"/>
              <a:t>При </a:t>
            </a:r>
            <a:r>
              <a:rPr lang="uk-UA" dirty="0"/>
              <a:t>першому технічному обслуговуванні (ТО-1) виконують роботи </a:t>
            </a:r>
            <a:r>
              <a:rPr lang="uk-UA" dirty="0" smtClean="0"/>
              <a:t>щозмінного  </a:t>
            </a:r>
            <a:r>
              <a:rPr lang="uk-UA" dirty="0"/>
              <a:t>технічного  обслуговування,  а  також  очищують  складальні  частини  </a:t>
            </a:r>
            <a:r>
              <a:rPr lang="uk-UA" dirty="0" smtClean="0"/>
              <a:t>машини </a:t>
            </a:r>
            <a:r>
              <a:rPr lang="uk-UA" dirty="0"/>
              <a:t>від залишків насіння, пилу, бруду і пестицидів. Перевіряють </a:t>
            </a:r>
            <a:r>
              <a:rPr lang="uk-UA" dirty="0" smtClean="0"/>
              <a:t>комплектність</a:t>
            </a:r>
            <a:r>
              <a:rPr lang="uk-UA" dirty="0"/>
              <a:t>, технічний стан, наявність затяжки зовнішніх кріплень машини. За </a:t>
            </a:r>
            <a:r>
              <a:rPr lang="uk-UA" dirty="0" smtClean="0"/>
              <a:t>потреби  </a:t>
            </a:r>
            <a:r>
              <a:rPr lang="uk-UA" dirty="0"/>
              <a:t>підтягують  кріплення  чистика  і  фланця  диска  насіння.  Натяг  </a:t>
            </a:r>
            <a:r>
              <a:rPr lang="uk-UA" dirty="0" smtClean="0"/>
              <a:t>клинових </a:t>
            </a:r>
            <a:r>
              <a:rPr lang="uk-UA" dirty="0"/>
              <a:t>пасів і ланцюгів перевіряють і за потреби регулюють. </a:t>
            </a:r>
            <a:endParaRPr lang="en-US" dirty="0" smtClean="0"/>
          </a:p>
          <a:p>
            <a:pPr algn="just"/>
            <a:r>
              <a:rPr lang="en-US" dirty="0"/>
              <a:t>	</a:t>
            </a:r>
            <a:r>
              <a:rPr lang="uk-UA" dirty="0" smtClean="0"/>
              <a:t>Підготовляючи  </a:t>
            </a:r>
            <a:r>
              <a:rPr lang="uk-UA" dirty="0"/>
              <a:t>протруювач  до  довготривалого  зберігання,  виконують  </a:t>
            </a:r>
            <a:r>
              <a:rPr lang="uk-UA" dirty="0" smtClean="0"/>
              <a:t>операції  </a:t>
            </a:r>
            <a:r>
              <a:rPr lang="uk-UA" dirty="0"/>
              <a:t>ТО-1  і,  крім  того,  промивають  розчином  хлорного  вапна  забруднені  </a:t>
            </a:r>
            <a:r>
              <a:rPr lang="uk-UA" dirty="0" smtClean="0"/>
              <a:t>робочою  </a:t>
            </a:r>
            <a:r>
              <a:rPr lang="uk-UA" dirty="0"/>
              <a:t>рідиною  поверхні  машини.  На  спеціально  обладнаному  майданчику </a:t>
            </a:r>
            <a:r>
              <a:rPr lang="uk-UA" dirty="0" smtClean="0"/>
              <a:t>через  </a:t>
            </a:r>
            <a:r>
              <a:rPr lang="uk-UA" dirty="0"/>
              <a:t>боковий  люк  очищають  стінки  камери  від  бруду  і  перевіряють  </a:t>
            </a:r>
            <a:r>
              <a:rPr lang="uk-UA" dirty="0" smtClean="0"/>
              <a:t>технічний  </a:t>
            </a:r>
            <a:r>
              <a:rPr lang="uk-UA" dirty="0"/>
              <a:t>стан  розпилювача.  </a:t>
            </a:r>
          </a:p>
        </p:txBody>
      </p:sp>
    </p:spTree>
    <p:extLst>
      <p:ext uri="{BB962C8B-B14F-4D97-AF65-F5344CB8AC3E}">
        <p14:creationId xmlns:p14="http://schemas.microsoft.com/office/powerpoint/2010/main" val="1262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1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Знімають  ланцюги,  промивають,  проварюють,  просушують і здають на склад, прикріпивши бирку з номером машини. Потім знімають привідні паси, промивають мильною водою або знежирюють бензином, висушують, присипають тальком і також здають на склад, зазначивши номер машини. Після  цього  знімають  шланги,  промивають,  просушують,  припудрюють  їх тальком, закривають отвори і здають на склад, також зазначивши номер машини. Місця під’єднання шлангів на машині закривають плівкою. 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Проводять  </a:t>
            </a:r>
            <a:r>
              <a:rPr lang="uk-UA" dirty="0"/>
              <a:t>технічне  діагностування  і  визначають  технічний  стан  насосної </a:t>
            </a:r>
          </a:p>
          <a:p>
            <a:pPr algn="just"/>
            <a:r>
              <a:rPr lang="uk-UA" dirty="0"/>
              <a:t>установки дозатора,  приводу дозатора,  самохода,  дозатора  насіння, </a:t>
            </a:r>
            <a:r>
              <a:rPr lang="uk-UA" dirty="0" smtClean="0"/>
              <a:t>розпилювача </a:t>
            </a:r>
            <a:r>
              <a:rPr lang="uk-UA" dirty="0"/>
              <a:t>і диска насіння і приводу шнеків. </a:t>
            </a:r>
          </a:p>
          <a:p>
            <a:pPr algn="just"/>
            <a:r>
              <a:rPr lang="uk-UA" dirty="0"/>
              <a:t>Обдувають стисненим повітрям і обчищають електродвигуни, перевіряють </a:t>
            </a:r>
            <a:r>
              <a:rPr lang="uk-UA" dirty="0" smtClean="0"/>
              <a:t>і  </a:t>
            </a:r>
            <a:r>
              <a:rPr lang="uk-UA" dirty="0"/>
              <a:t>у  разі  потреби  </a:t>
            </a:r>
            <a:r>
              <a:rPr lang="uk-UA" dirty="0" err="1"/>
              <a:t>заізольовують</a:t>
            </a:r>
            <a:r>
              <a:rPr lang="uk-UA" dirty="0"/>
              <a:t>  місця  пошкоджень  електропроводки,  </a:t>
            </a:r>
            <a:r>
              <a:rPr lang="uk-UA" dirty="0" smtClean="0"/>
              <a:t>обчищають </a:t>
            </a:r>
            <a:r>
              <a:rPr lang="uk-UA" dirty="0"/>
              <a:t>клеми і змащують їх мастилом. 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Нефарбовані </a:t>
            </a:r>
            <a:r>
              <a:rPr lang="uk-UA" dirty="0"/>
              <a:t>різьбові поверхні і зірочки промивають, просушують і </a:t>
            </a:r>
            <a:r>
              <a:rPr lang="uk-UA" dirty="0" smtClean="0"/>
              <a:t>змащують</a:t>
            </a:r>
            <a:r>
              <a:rPr lang="uk-UA" dirty="0"/>
              <a:t>.  Зачищають  місця  пошкодженої  фарби,  знежирюють  їх  і  фарбують. </a:t>
            </a:r>
            <a:r>
              <a:rPr lang="uk-UA" dirty="0" smtClean="0"/>
              <a:t>Зменшують  </a:t>
            </a:r>
            <a:r>
              <a:rPr lang="uk-UA" dirty="0"/>
              <a:t>тиск  у  шинах  ходових  коліс  і  покривають  їхню  поверхню  </a:t>
            </a:r>
            <a:r>
              <a:rPr lang="uk-UA" dirty="0" smtClean="0"/>
              <a:t>захисним </a:t>
            </a:r>
            <a:r>
              <a:rPr lang="uk-UA" dirty="0"/>
              <a:t>матеріалом. Закривають дверцята, опломбовують, установлюють машину </a:t>
            </a:r>
            <a:r>
              <a:rPr lang="uk-UA" dirty="0" smtClean="0"/>
              <a:t>на </a:t>
            </a:r>
            <a:r>
              <a:rPr lang="uk-UA" dirty="0"/>
              <a:t>колодки і здають на зберігання. </a:t>
            </a:r>
          </a:p>
          <a:p>
            <a:pPr algn="just"/>
            <a:r>
              <a:rPr lang="en-US" dirty="0" smtClean="0"/>
              <a:t>	</a:t>
            </a:r>
            <a:r>
              <a:rPr lang="uk-UA" dirty="0" smtClean="0"/>
              <a:t>Зберігати  </a:t>
            </a:r>
            <a:r>
              <a:rPr lang="uk-UA" dirty="0"/>
              <a:t>машини  потрібно  у  закритих  приміщеннях  або  під  навісом,  </a:t>
            </a:r>
            <a:r>
              <a:rPr lang="uk-UA" dirty="0" smtClean="0"/>
              <a:t>дотримуючись </a:t>
            </a:r>
            <a:r>
              <a:rPr lang="uk-UA" dirty="0"/>
              <a:t>відповідно всіх правил консервації. </a:t>
            </a:r>
          </a:p>
        </p:txBody>
      </p:sp>
    </p:spTree>
    <p:extLst>
      <p:ext uri="{BB962C8B-B14F-4D97-AF65-F5344CB8AC3E}">
        <p14:creationId xmlns:p14="http://schemas.microsoft.com/office/powerpoint/2010/main" val="25457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Техніка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безпеки</a:t>
            </a:r>
            <a:r>
              <a:rPr lang="ru-RU" sz="2000" b="1" dirty="0" smtClean="0"/>
              <a:t>  при</a:t>
            </a:r>
            <a:r>
              <a:rPr lang="uk-UA" sz="2000" b="1" dirty="0" smtClean="0"/>
              <a:t>  протруюванні  насіння</a:t>
            </a:r>
          </a:p>
          <a:p>
            <a:pPr algn="ctr"/>
            <a:endParaRPr lang="uk-UA" sz="20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Забороняється </a:t>
            </a:r>
            <a:r>
              <a:rPr lang="uk-UA" dirty="0"/>
              <a:t>допускати до роботи жінок, громадян, які не досягли 18 </a:t>
            </a:r>
            <a:r>
              <a:rPr lang="uk-UA" dirty="0" smtClean="0"/>
              <a:t>років</a:t>
            </a:r>
            <a:r>
              <a:rPr lang="uk-UA" dirty="0"/>
              <a:t>,  </a:t>
            </a:r>
            <a:r>
              <a:rPr lang="uk-UA" dirty="0" smtClean="0"/>
              <a:t>робітників</a:t>
            </a:r>
            <a:r>
              <a:rPr lang="uk-UA" dirty="0"/>
              <a:t>,  які  не  пройшли  інструктаж  з  техніки  безпеки  під  час  </a:t>
            </a:r>
            <a:r>
              <a:rPr lang="uk-UA" dirty="0" smtClean="0"/>
              <a:t>транспортування</a:t>
            </a:r>
            <a:r>
              <a:rPr lang="uk-UA" dirty="0"/>
              <a:t>, складання, обкатування і експлуатації протруювача.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Обслуговуючий  </a:t>
            </a:r>
            <a:r>
              <a:rPr lang="uk-UA" dirty="0"/>
              <a:t>персонал  забезпечується  спецодягом, </a:t>
            </a:r>
            <a:r>
              <a:rPr lang="en-US" dirty="0" smtClean="0"/>
              <a:t>c</a:t>
            </a:r>
            <a:r>
              <a:rPr lang="uk-UA" dirty="0" smtClean="0"/>
              <a:t>спецвзуттям,  респіраторами </a:t>
            </a:r>
            <a:r>
              <a:rPr lang="uk-UA" dirty="0"/>
              <a:t>і захисними окулярами.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Завантаження  </a:t>
            </a:r>
            <a:r>
              <a:rPr lang="uk-UA" dirty="0"/>
              <a:t>пестицидів,  очищення  бака,  відбір  суспензії  для  аналізу </a:t>
            </a:r>
            <a:r>
              <a:rPr lang="uk-UA" dirty="0" smtClean="0"/>
              <a:t>виконують  </a:t>
            </a:r>
            <a:r>
              <a:rPr lang="uk-UA" dirty="0"/>
              <a:t>тільки  в  індивідуальних  засобах  захисту  з  дотриманням  </a:t>
            </a:r>
            <a:r>
              <a:rPr lang="uk-UA" dirty="0" smtClean="0"/>
              <a:t>правил особистої гігієни.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Тару </a:t>
            </a:r>
            <a:r>
              <a:rPr lang="uk-UA" dirty="0"/>
              <a:t>від пестицидів знищують.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У </a:t>
            </a:r>
            <a:r>
              <a:rPr lang="uk-UA" dirty="0"/>
              <a:t>місці зберігання протруєного насіння встановлюють табличку з написом </a:t>
            </a:r>
            <a:r>
              <a:rPr lang="uk-UA" dirty="0" smtClean="0"/>
              <a:t>«</a:t>
            </a:r>
            <a:r>
              <a:rPr lang="uk-UA" dirty="0"/>
              <a:t>Протруєно». 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Під  </a:t>
            </a:r>
            <a:r>
              <a:rPr lang="uk-UA" dirty="0"/>
              <a:t>час  обслуговування  і  ремонту  машини  потрібно  користуватися  тільки </a:t>
            </a:r>
            <a:r>
              <a:rPr lang="uk-UA" dirty="0" smtClean="0"/>
              <a:t>справним </a:t>
            </a:r>
            <a:r>
              <a:rPr lang="uk-UA" dirty="0"/>
              <a:t>інструментом</a:t>
            </a:r>
            <a:r>
              <a:rPr lang="uk-UA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Забороняється</a:t>
            </a:r>
            <a:r>
              <a:rPr lang="uk-UA" b="1" dirty="0"/>
              <a:t>: </a:t>
            </a:r>
            <a:r>
              <a:rPr lang="uk-UA" dirty="0" smtClean="0"/>
              <a:t>виконувати  </a:t>
            </a:r>
            <a:r>
              <a:rPr lang="uk-UA" dirty="0"/>
              <a:t>очищення  робочих  органів  протруювача,  промивання,  </a:t>
            </a:r>
            <a:r>
              <a:rPr lang="uk-UA" dirty="0" smtClean="0"/>
              <a:t>дегазацію</a:t>
            </a:r>
            <a:r>
              <a:rPr lang="uk-UA" dirty="0"/>
              <a:t>, а також регулювання і ремонт електрообладнання під напругою; </a:t>
            </a:r>
            <a:r>
              <a:rPr lang="uk-UA" dirty="0" smtClean="0"/>
              <a:t>в</a:t>
            </a:r>
            <a:r>
              <a:rPr lang="ru-RU" dirty="0" err="1" smtClean="0"/>
              <a:t>микати</a:t>
            </a:r>
            <a:r>
              <a:rPr lang="ru-RU" dirty="0" smtClean="0"/>
              <a:t>  </a:t>
            </a:r>
            <a:r>
              <a:rPr lang="ru-RU" dirty="0" err="1"/>
              <a:t>протруювач</a:t>
            </a:r>
            <a:r>
              <a:rPr lang="ru-RU" dirty="0"/>
              <a:t>  в  </a:t>
            </a:r>
            <a:r>
              <a:rPr lang="ru-RU" dirty="0" err="1"/>
              <a:t>електромережу</a:t>
            </a:r>
            <a:r>
              <a:rPr lang="ru-RU" dirty="0"/>
              <a:t>  без  пристрою  </a:t>
            </a:r>
            <a:r>
              <a:rPr lang="ru-RU" dirty="0" err="1"/>
              <a:t>захисного</a:t>
            </a:r>
            <a:r>
              <a:rPr lang="ru-RU" dirty="0"/>
              <a:t>  </a:t>
            </a:r>
            <a:r>
              <a:rPr lang="ru-RU" dirty="0" err="1" smtClean="0"/>
              <a:t>вимикання</a:t>
            </a:r>
            <a:r>
              <a:rPr lang="ru-RU" dirty="0" smtClean="0"/>
              <a:t> </a:t>
            </a:r>
            <a:r>
              <a:rPr lang="ru-RU" dirty="0"/>
              <a:t>ЗОУП-25; </a:t>
            </a:r>
            <a:r>
              <a:rPr lang="ru-RU" dirty="0" smtClean="0"/>
              <a:t>при  </a:t>
            </a:r>
            <a:r>
              <a:rPr lang="ru-RU" dirty="0" err="1"/>
              <a:t>ввімкненому</a:t>
            </a:r>
            <a:r>
              <a:rPr lang="ru-RU" dirty="0"/>
              <a:t>  автоматичному  </a:t>
            </a:r>
            <a:r>
              <a:rPr lang="ru-RU" dirty="0" err="1"/>
              <a:t>вимикачі</a:t>
            </a:r>
            <a:r>
              <a:rPr lang="ru-RU" dirty="0"/>
              <a:t>  </a:t>
            </a:r>
            <a:r>
              <a:rPr lang="ru-RU" dirty="0" err="1"/>
              <a:t>штовхати</a:t>
            </a:r>
            <a:r>
              <a:rPr lang="ru-RU" dirty="0"/>
              <a:t>  </a:t>
            </a:r>
            <a:r>
              <a:rPr lang="ru-RU" dirty="0" err="1"/>
              <a:t>протруювач</a:t>
            </a:r>
            <a:r>
              <a:rPr lang="ru-RU" dirty="0"/>
              <a:t>  на  </a:t>
            </a:r>
            <a:r>
              <a:rPr lang="ru-RU" dirty="0" smtClean="0"/>
              <a:t>холостому </a:t>
            </a:r>
            <a:r>
              <a:rPr lang="ru-RU" dirty="0"/>
              <a:t>ходу самохода, </a:t>
            </a:r>
            <a:r>
              <a:rPr lang="ru-RU" dirty="0" err="1"/>
              <a:t>переїжджати</a:t>
            </a:r>
            <a:r>
              <a:rPr lang="ru-RU" dirty="0"/>
              <a:t> з </a:t>
            </a:r>
            <a:r>
              <a:rPr lang="ru-RU" dirty="0" err="1"/>
              <a:t>місця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; </a:t>
            </a:r>
            <a:r>
              <a:rPr lang="ru-RU" dirty="0" err="1" smtClean="0"/>
              <a:t>мити</a:t>
            </a:r>
            <a:r>
              <a:rPr lang="ru-RU" dirty="0" smtClean="0"/>
              <a:t> </a:t>
            </a:r>
            <a:r>
              <a:rPr lang="ru-RU" dirty="0" err="1"/>
              <a:t>протруювач</a:t>
            </a:r>
            <a:r>
              <a:rPr lang="ru-RU" dirty="0"/>
              <a:t> </a:t>
            </a:r>
            <a:r>
              <a:rPr lang="ru-RU" dirty="0" err="1"/>
              <a:t>струменем</a:t>
            </a:r>
            <a:r>
              <a:rPr lang="ru-RU" dirty="0"/>
              <a:t> води,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прямого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електрообладнання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52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0"/>
            <a:ext cx="513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/>
              <a:t>Машини для обприскування рослин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Класифікація обприскувачів. </a:t>
            </a:r>
            <a:endParaRPr lang="uk-UA" b="1" dirty="0" smtClean="0"/>
          </a:p>
          <a:p>
            <a:pPr algn="just"/>
            <a:endParaRPr lang="uk-UA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 </a:t>
            </a:r>
            <a:r>
              <a:rPr lang="uk-UA" b="1" dirty="0"/>
              <a:t>призначенням </a:t>
            </a:r>
            <a:r>
              <a:rPr lang="uk-UA" dirty="0"/>
              <a:t>обприскувачі поділяють </a:t>
            </a:r>
            <a:r>
              <a:rPr lang="uk-UA" dirty="0" smtClean="0"/>
              <a:t>на польові</a:t>
            </a:r>
            <a:r>
              <a:rPr lang="uk-UA" dirty="0"/>
              <a:t>, садові, виноградникові, універсальні, для закритого ґрунту та ін.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 типом  </a:t>
            </a:r>
            <a:r>
              <a:rPr lang="uk-UA" b="1" dirty="0"/>
              <a:t>розпилювального  пристрою  </a:t>
            </a:r>
            <a:r>
              <a:rPr lang="uk-UA" dirty="0"/>
              <a:t>вони  бувають  штангові,  вентиляторні  та </a:t>
            </a:r>
            <a:r>
              <a:rPr lang="uk-UA" dirty="0" smtClean="0"/>
              <a:t>комбіновані</a:t>
            </a:r>
            <a:r>
              <a:rPr lang="uk-UA" dirty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 </a:t>
            </a:r>
            <a:r>
              <a:rPr lang="uk-UA" b="1" dirty="0"/>
              <a:t>витратою робочої рідини </a:t>
            </a:r>
            <a:r>
              <a:rPr lang="uk-UA" dirty="0"/>
              <a:t>розрізняють звичайні, </a:t>
            </a:r>
            <a:r>
              <a:rPr lang="uk-UA" dirty="0" err="1"/>
              <a:t>малооб’ємні</a:t>
            </a:r>
            <a:r>
              <a:rPr lang="uk-UA" dirty="0"/>
              <a:t> і </a:t>
            </a:r>
            <a:r>
              <a:rPr lang="uk-UA" dirty="0" err="1" smtClean="0"/>
              <a:t>ультрамалооб’ємні</a:t>
            </a:r>
            <a:r>
              <a:rPr lang="uk-UA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 </a:t>
            </a:r>
            <a:r>
              <a:rPr lang="uk-UA" b="1" dirty="0"/>
              <a:t>типом приводу робочих органів </a:t>
            </a:r>
            <a:r>
              <a:rPr lang="uk-UA" dirty="0"/>
              <a:t>та габаритними </a:t>
            </a:r>
            <a:r>
              <a:rPr lang="uk-UA" dirty="0" smtClean="0"/>
              <a:t>розмірами </a:t>
            </a:r>
            <a:r>
              <a:rPr lang="uk-UA" dirty="0"/>
              <a:t>— ранцеві, тачкові, тракторні, автомобільні й авіаційні обприскувачі.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dirty="0" smtClean="0"/>
              <a:t>За  </a:t>
            </a:r>
            <a:r>
              <a:rPr lang="uk-UA" b="1" dirty="0"/>
              <a:t>способом  агрегатування  </a:t>
            </a:r>
            <a:r>
              <a:rPr lang="uk-UA" dirty="0"/>
              <a:t>тракторні  обприскувачі  поділяють  на  причіпні, </a:t>
            </a:r>
            <a:r>
              <a:rPr lang="uk-UA" dirty="0" smtClean="0"/>
              <a:t>начіпні</a:t>
            </a:r>
            <a:r>
              <a:rPr lang="uk-UA" dirty="0"/>
              <a:t>, </a:t>
            </a:r>
            <a:r>
              <a:rPr lang="uk-UA" dirty="0" err="1"/>
              <a:t>напівначіпні</a:t>
            </a:r>
            <a:r>
              <a:rPr lang="uk-UA" dirty="0"/>
              <a:t>, монтовані та самохідні.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uk-UA" dirty="0"/>
          </a:p>
          <a:p>
            <a:pPr marL="285750" indent="-285750" algn="just">
              <a:buFont typeface="Arial" pitchFamily="34" charset="0"/>
              <a:buChar char="•"/>
            </a:pPr>
            <a:endParaRPr lang="uk-UA" dirty="0" smtClean="0"/>
          </a:p>
          <a:p>
            <a:pPr algn="ctr"/>
            <a:r>
              <a:rPr lang="uk-UA" b="1" dirty="0"/>
              <a:t>Обприскувачі  складаються  з  робочих  та  допоміжних  органів.  </a:t>
            </a:r>
            <a:endParaRPr lang="uk-UA" b="1" dirty="0" smtClean="0"/>
          </a:p>
          <a:p>
            <a:pPr algn="ctr"/>
            <a:endParaRPr lang="uk-UA" b="1" dirty="0" smtClean="0"/>
          </a:p>
          <a:p>
            <a:pPr algn="just"/>
            <a:r>
              <a:rPr lang="uk-UA" b="1" dirty="0" smtClean="0"/>
              <a:t>До  робочих </a:t>
            </a:r>
            <a:r>
              <a:rPr lang="uk-UA" dirty="0" smtClean="0"/>
              <a:t>належать </a:t>
            </a:r>
            <a:r>
              <a:rPr lang="uk-UA" dirty="0"/>
              <a:t>насос, розпилювальні та заправні пристрої, мішалки; </a:t>
            </a:r>
            <a:endParaRPr lang="uk-UA" dirty="0" smtClean="0"/>
          </a:p>
          <a:p>
            <a:pPr algn="just"/>
            <a:r>
              <a:rPr lang="uk-UA" b="1" dirty="0" smtClean="0"/>
              <a:t>до допоміжних </a:t>
            </a:r>
            <a:r>
              <a:rPr lang="uk-UA" dirty="0"/>
              <a:t>— рама, резервуар, фільтри, регулятори тиску, всмоктувальна та </a:t>
            </a:r>
            <a:r>
              <a:rPr lang="uk-UA" dirty="0" smtClean="0"/>
              <a:t>нагнітальна </a:t>
            </a:r>
            <a:r>
              <a:rPr lang="uk-UA" dirty="0"/>
              <a:t>магістралі, органи керування і контролю, ходова частина (для </a:t>
            </a:r>
            <a:r>
              <a:rPr lang="uk-UA" dirty="0" smtClean="0"/>
              <a:t>причіпних </a:t>
            </a:r>
            <a:r>
              <a:rPr lang="uk-UA" dirty="0"/>
              <a:t>обприскувачів).</a:t>
            </a:r>
          </a:p>
        </p:txBody>
      </p:sp>
    </p:spTree>
    <p:extLst>
      <p:ext uri="{BB962C8B-B14F-4D97-AF65-F5344CB8AC3E}">
        <p14:creationId xmlns:p14="http://schemas.microsoft.com/office/powerpoint/2010/main" val="1368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Збереженню врожаю і </a:t>
            </a:r>
            <a:r>
              <a:rPr lang="uk-UA" dirty="0" smtClean="0"/>
              <a:t>поліпшенню </a:t>
            </a:r>
            <a:r>
              <a:rPr lang="uk-UA" dirty="0"/>
              <a:t>якісних показників продовольчої </a:t>
            </a:r>
            <a:r>
              <a:rPr lang="uk-UA" dirty="0" smtClean="0"/>
              <a:t>продукції (</a:t>
            </a:r>
            <a:r>
              <a:rPr lang="uk-UA" dirty="0"/>
              <a:t>за несприятливого збігу негативних чинників </a:t>
            </a:r>
            <a:r>
              <a:rPr lang="uk-UA" dirty="0" smtClean="0"/>
              <a:t>втрати  </a:t>
            </a:r>
            <a:r>
              <a:rPr lang="uk-UA" dirty="0"/>
              <a:t>продукції  можуть  перевищувати 30 %) </a:t>
            </a:r>
            <a:r>
              <a:rPr lang="uk-UA" dirty="0" smtClean="0"/>
              <a:t>сприяють </a:t>
            </a:r>
            <a:r>
              <a:rPr lang="uk-UA" dirty="0"/>
              <a:t>заходи щодо захисту рослин від хвороб, </a:t>
            </a:r>
            <a:r>
              <a:rPr lang="uk-UA" dirty="0" smtClean="0"/>
              <a:t>шкідників </a:t>
            </a:r>
            <a:r>
              <a:rPr lang="uk-UA" dirty="0"/>
              <a:t>та бур’янів, що є пріоритетними в </a:t>
            </a:r>
            <a:r>
              <a:rPr lang="uk-UA" dirty="0" smtClean="0"/>
              <a:t>технологіях </a:t>
            </a:r>
            <a:r>
              <a:rPr lang="uk-UA" dirty="0"/>
              <a:t>з їх вирощування.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9084279"/>
              </p:ext>
            </p:extLst>
          </p:nvPr>
        </p:nvGraphicFramePr>
        <p:xfrm>
          <a:off x="107504" y="1628800"/>
          <a:ext cx="8856984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0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4" y="2051750"/>
            <a:ext cx="90060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Обприскування</a:t>
            </a:r>
            <a:r>
              <a:rPr lang="uk-UA" dirty="0"/>
              <a:t> — один із основних способів застосування пестицидів для захисту  сільськогосподарських  культур,  який  полягає  в  нанесенні  хімічних препаратів у крапельно-рідкому стані на об’єкти оброблення (рослини, ґрунт, шкідники тощо). </a:t>
            </a:r>
            <a:r>
              <a:rPr lang="uk-UA" b="1" dirty="0"/>
              <a:t>Розрізняють звичайне, </a:t>
            </a:r>
            <a:r>
              <a:rPr lang="uk-UA" b="1" dirty="0" err="1"/>
              <a:t>малооб’ємне</a:t>
            </a:r>
            <a:r>
              <a:rPr lang="uk-UA" b="1" dirty="0"/>
              <a:t> та </a:t>
            </a:r>
            <a:r>
              <a:rPr lang="uk-UA" b="1" dirty="0" err="1"/>
              <a:t>ультрамалооб’ємне</a:t>
            </a:r>
            <a:r>
              <a:rPr lang="uk-UA" b="1" dirty="0"/>
              <a:t> обприскування</a:t>
            </a:r>
            <a:r>
              <a:rPr lang="uk-UA" b="1" dirty="0" smtClean="0"/>
              <a:t>.</a:t>
            </a:r>
          </a:p>
          <a:p>
            <a:pPr algn="just"/>
            <a:endParaRPr lang="uk-UA" b="1" dirty="0" smtClean="0"/>
          </a:p>
          <a:p>
            <a:pPr algn="just"/>
            <a:r>
              <a:rPr lang="ru-RU" dirty="0"/>
              <a:t>За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обприскування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краплини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600…250 мкм, </a:t>
            </a:r>
            <a:r>
              <a:rPr lang="ru-RU" dirty="0" err="1" smtClean="0"/>
              <a:t>малооб’ємного</a:t>
            </a:r>
            <a:r>
              <a:rPr lang="ru-RU" dirty="0" smtClean="0"/>
              <a:t> </a:t>
            </a:r>
            <a:r>
              <a:rPr lang="ru-RU" dirty="0"/>
              <a:t>— 250…100, за </a:t>
            </a:r>
            <a:r>
              <a:rPr lang="ru-RU" dirty="0" err="1"/>
              <a:t>ультрамалооб’ємного</a:t>
            </a:r>
            <a:r>
              <a:rPr lang="ru-RU" dirty="0"/>
              <a:t> — 100…20, за </a:t>
            </a:r>
            <a:r>
              <a:rPr lang="ru-RU" dirty="0" err="1" smtClean="0"/>
              <a:t>аерозольного</a:t>
            </a:r>
            <a:r>
              <a:rPr lang="ru-RU" dirty="0" smtClean="0"/>
              <a:t> </a:t>
            </a:r>
            <a:r>
              <a:rPr lang="ru-RU" dirty="0"/>
              <a:t>— 5,0…0,5 мкм.</a:t>
            </a:r>
            <a:r>
              <a:rPr lang="uk-UA" dirty="0" smtClean="0"/>
              <a:t>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При  </a:t>
            </a:r>
            <a:r>
              <a:rPr lang="uk-UA" dirty="0"/>
              <a:t>звичайному  обприскуванні  витрата  робочої  рідини  становить 1000…2000 л/га в саду, 200…400 л/га на польових культурах, 600…800 л/га на виноградниках. Таке обприскування малопродуктивне і потребує значних енергетичних та трудових затрат.  </a:t>
            </a:r>
          </a:p>
          <a:p>
            <a:pPr algn="just"/>
            <a:r>
              <a:rPr lang="uk-UA" dirty="0"/>
              <a:t>Витрата  робочої  рідини  при  </a:t>
            </a:r>
            <a:r>
              <a:rPr lang="uk-UA" dirty="0" err="1"/>
              <a:t>малооб’ємному</a:t>
            </a:r>
            <a:r>
              <a:rPr lang="uk-UA" dirty="0"/>
              <a:t>  обприскуванні  порівняно  із звичайним  зменшується  в  3 – 10  разів,  а  кількість  пестицидів  залишається незмінною, тобто значно збільшується концентрація робочої рідини. При  </a:t>
            </a:r>
            <a:r>
              <a:rPr lang="uk-UA" dirty="0" err="1"/>
              <a:t>ультрамалооб’ємному</a:t>
            </a:r>
            <a:r>
              <a:rPr lang="uk-UA" dirty="0"/>
              <a:t>  обприскуванні  застосовують  тільки  заводські препарати, витрати їх у садах і на виноградниках становлять 5…25 л/га, а на польових культурах — 0,5…3,0 л/га.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2660673"/>
              </p:ext>
            </p:extLst>
          </p:nvPr>
        </p:nvGraphicFramePr>
        <p:xfrm>
          <a:off x="169193" y="116632"/>
          <a:ext cx="8723287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2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98"/>
            <a:ext cx="7920880" cy="41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68246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/>
              <a:t>Схема роботи насосів: </a:t>
            </a:r>
          </a:p>
          <a:p>
            <a:pPr algn="just"/>
            <a:r>
              <a:rPr lang="uk-UA" b="1" dirty="0" smtClean="0"/>
              <a:t>а — мембранно-поршневий: </a:t>
            </a:r>
            <a:r>
              <a:rPr lang="uk-UA" dirty="0" smtClean="0"/>
              <a:t>1 — корпус; 2 — вал; 3 — всмоктувальний колектор; 4 — всмоктувальний клапан; 5 — кришка; 6 — нагнітальний клапан; 7 — нагнітальний колектор; 8 — нагнітальний канал; 9 — ексцентрик; 10 — голчастий підшипник; 11 — шатун; 12 — поршень; 13 — циліндр; 14 — мембрана; 15 — вхідний канал; </a:t>
            </a:r>
            <a:r>
              <a:rPr lang="uk-UA" b="1" dirty="0" smtClean="0"/>
              <a:t>б — </a:t>
            </a:r>
            <a:r>
              <a:rPr lang="uk-UA" b="1" dirty="0" err="1" smtClean="0"/>
              <a:t>трипоршневий</a:t>
            </a:r>
            <a:r>
              <a:rPr lang="uk-UA" b="1" dirty="0" smtClean="0"/>
              <a:t>:</a:t>
            </a:r>
            <a:r>
              <a:rPr lang="uk-UA" dirty="0" smtClean="0"/>
              <a:t> 1 — корпус насоса; 2 — колінчастий  вал;  3 —  шатун;  4 —  повзун;  5 —  захисний  екран;  6 —  шток;  7 —  циліндр;  8 —  поршень;  9 —  всмоктувальний  клапан;  10 —  клапанна  коробка;  11 —  нагнітальна  магістраль; 12 — нагнітальний клапан; </a:t>
            </a:r>
            <a:r>
              <a:rPr lang="uk-UA" b="1" dirty="0" smtClean="0"/>
              <a:t>в — відцентрований насос: </a:t>
            </a:r>
            <a:r>
              <a:rPr lang="uk-UA" dirty="0" smtClean="0"/>
              <a:t>1 — всмоктувальний канал; 2 — робоче колесо; 3 — напірний канал; </a:t>
            </a:r>
            <a:r>
              <a:rPr lang="uk-UA" b="1" dirty="0" smtClean="0"/>
              <a:t>г — шестеренний насос: </a:t>
            </a:r>
            <a:r>
              <a:rPr lang="uk-UA" dirty="0" smtClean="0"/>
              <a:t>1 — всмоктувальний канал; 2 — корпус; 3 — напірний канал; 4 — ведуча шестірня; 5 — ведена шестірня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70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16632"/>
            <a:ext cx="5832648" cy="264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5229"/>
            <a:ext cx="7620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719671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насоса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83700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Будова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 1- </a:t>
            </a:r>
            <a:r>
              <a:rPr lang="ru-RU" dirty="0" err="1"/>
              <a:t>ексцентриковий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в </a:t>
            </a:r>
          </a:p>
          <a:p>
            <a:pPr algn="ctr"/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; 2- </a:t>
            </a:r>
            <a:r>
              <a:rPr lang="ru-RU" dirty="0" err="1"/>
              <a:t>ексцентриковий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в </a:t>
            </a:r>
          </a:p>
          <a:p>
            <a:pPr algn="ctr"/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77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6191" y="6128692"/>
            <a:ext cx="3379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Будова насосу поршневого типу.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" y="44624"/>
            <a:ext cx="6057452" cy="451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54366" cy="32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678574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Розміщення</a:t>
            </a:r>
            <a:r>
              <a:rPr lang="ru-RU" dirty="0"/>
              <a:t> поршневого насосу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з приводом</a:t>
            </a:r>
          </a:p>
          <a:p>
            <a:pPr algn="ctr"/>
            <a:r>
              <a:rPr lang="ru-RU" dirty="0" err="1"/>
              <a:t>від</a:t>
            </a:r>
            <a:r>
              <a:rPr lang="ru-RU" dirty="0"/>
              <a:t> колеса за </a:t>
            </a:r>
            <a:r>
              <a:rPr lang="ru-RU" dirty="0" err="1"/>
              <a:t>віссю</a:t>
            </a:r>
            <a:r>
              <a:rPr lang="ru-RU" dirty="0"/>
              <a:t> </a:t>
            </a:r>
            <a:r>
              <a:rPr lang="ru-RU" dirty="0" err="1"/>
              <a:t>обприскувача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72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973502" cy="46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Будова насоса мембранно - поршневого типу</a:t>
            </a:r>
            <a:endParaRPr lang="uk-UA" sz="2000" b="1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48805"/>
            <a:ext cx="39909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Будова та </a:t>
            </a:r>
            <a:r>
              <a:rPr lang="ru-RU" sz="2000" b="1" dirty="0" err="1"/>
              <a:t>загальний</a:t>
            </a:r>
            <a:r>
              <a:rPr lang="ru-RU" sz="2000" b="1" dirty="0"/>
              <a:t> </a:t>
            </a:r>
            <a:r>
              <a:rPr lang="ru-RU" sz="2000" b="1" dirty="0" err="1"/>
              <a:t>вигляд</a:t>
            </a:r>
            <a:r>
              <a:rPr lang="ru-RU" sz="2000" b="1" dirty="0"/>
              <a:t> насосу </a:t>
            </a:r>
            <a:r>
              <a:rPr lang="ru-RU" sz="2000" b="1" dirty="0" err="1"/>
              <a:t>відцентрового</a:t>
            </a:r>
            <a:r>
              <a:rPr lang="ru-RU" sz="2000" b="1" dirty="0"/>
              <a:t> типу </a:t>
            </a:r>
            <a:r>
              <a:rPr lang="ru-RU" sz="2000" b="1" dirty="0" err="1"/>
              <a:t>виробництва</a:t>
            </a:r>
            <a:r>
              <a:rPr lang="ru-RU" sz="2000" b="1" dirty="0"/>
              <a:t> HYPRO</a:t>
            </a:r>
            <a:endParaRPr lang="uk-UA" sz="20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242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8496"/>
            <a:ext cx="3744416" cy="36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5" y="3289260"/>
            <a:ext cx="4504109" cy="342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71296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Розпилювальні наконечники (розпилювачі, форсунки) </a:t>
            </a:r>
            <a:endParaRPr lang="uk-UA" sz="2000" b="1" dirty="0" smtClean="0"/>
          </a:p>
          <a:p>
            <a:pPr algn="just"/>
            <a:endParaRPr lang="uk-UA" sz="900" dirty="0"/>
          </a:p>
          <a:p>
            <a:pPr algn="just"/>
            <a:r>
              <a:rPr lang="uk-UA" b="1" i="1" dirty="0"/>
              <a:t>П</a:t>
            </a:r>
            <a:r>
              <a:rPr lang="uk-UA" b="1" i="1" dirty="0" smtClean="0"/>
              <a:t>ризначені </a:t>
            </a:r>
            <a:r>
              <a:rPr lang="uk-UA" b="1" i="1" dirty="0"/>
              <a:t>для </a:t>
            </a:r>
            <a:r>
              <a:rPr lang="uk-UA" b="1" i="1" dirty="0" smtClean="0"/>
              <a:t>дозування </a:t>
            </a:r>
            <a:r>
              <a:rPr lang="uk-UA" b="1" i="1" dirty="0"/>
              <a:t>і диспергування робочої рідини. </a:t>
            </a:r>
            <a:endParaRPr lang="uk-UA" b="1" i="1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Розпилювання </a:t>
            </a:r>
            <a:r>
              <a:rPr lang="uk-UA" dirty="0"/>
              <a:t>можна здійснювати </a:t>
            </a:r>
            <a:r>
              <a:rPr lang="uk-UA" b="1" dirty="0" smtClean="0"/>
              <a:t>гідравлічним</a:t>
            </a:r>
            <a:r>
              <a:rPr lang="uk-UA" dirty="0" smtClean="0"/>
              <a:t> </a:t>
            </a:r>
            <a:r>
              <a:rPr lang="uk-UA" dirty="0"/>
              <a:t>(під дією тиску, створюваного насосом),</a:t>
            </a:r>
            <a:r>
              <a:rPr lang="uk-UA" b="1" dirty="0"/>
              <a:t> пневматичним </a:t>
            </a:r>
            <a:r>
              <a:rPr lang="uk-UA" dirty="0"/>
              <a:t>(під дією </a:t>
            </a:r>
            <a:r>
              <a:rPr lang="uk-UA" dirty="0" smtClean="0"/>
              <a:t>швидкісного  </a:t>
            </a:r>
            <a:r>
              <a:rPr lang="uk-UA" dirty="0"/>
              <a:t>повітряного  потоку,  створюваного  вентилятором  або  </a:t>
            </a:r>
            <a:r>
              <a:rPr lang="uk-UA" dirty="0" smtClean="0"/>
              <a:t>компресором</a:t>
            </a:r>
            <a:r>
              <a:rPr lang="uk-UA" dirty="0"/>
              <a:t>) </a:t>
            </a:r>
            <a:r>
              <a:rPr lang="uk-UA" b="1" dirty="0"/>
              <a:t>або комбінованим способами</a:t>
            </a:r>
            <a:r>
              <a:rPr lang="uk-UA" dirty="0"/>
              <a:t>, а також під дією на робочу рідину </a:t>
            </a:r>
            <a:r>
              <a:rPr lang="uk-UA" dirty="0" smtClean="0"/>
              <a:t>відцентрових </a:t>
            </a:r>
            <a:r>
              <a:rPr lang="uk-UA" dirty="0"/>
              <a:t>сил, що </a:t>
            </a:r>
            <a:r>
              <a:rPr lang="uk-UA" dirty="0" smtClean="0"/>
              <a:t>виникають </a:t>
            </a:r>
            <a:r>
              <a:rPr lang="uk-UA" dirty="0"/>
              <a:t>за великої швидкості обертання дисків або </a:t>
            </a:r>
            <a:r>
              <a:rPr lang="uk-UA" dirty="0" smtClean="0"/>
              <a:t>сітчастих </a:t>
            </a:r>
            <a:r>
              <a:rPr lang="uk-UA" dirty="0"/>
              <a:t>циліндрів. </a:t>
            </a:r>
            <a:endParaRPr lang="uk-UA" dirty="0" smtClean="0"/>
          </a:p>
          <a:p>
            <a:pPr algn="just"/>
            <a:r>
              <a:rPr lang="uk-UA" b="1" dirty="0" smtClean="0"/>
              <a:t>	За </a:t>
            </a:r>
            <a:r>
              <a:rPr lang="uk-UA" b="1" dirty="0"/>
              <a:t>способом розпилювання </a:t>
            </a:r>
            <a:r>
              <a:rPr lang="uk-UA" dirty="0"/>
              <a:t>розпилювачі поділяють на </a:t>
            </a:r>
            <a:r>
              <a:rPr lang="uk-UA" dirty="0" smtClean="0"/>
              <a:t>гідравлічні </a:t>
            </a:r>
            <a:r>
              <a:rPr lang="uk-UA" dirty="0"/>
              <a:t>(відцентрові, вихрові, </a:t>
            </a:r>
            <a:r>
              <a:rPr lang="uk-UA" dirty="0" err="1"/>
              <a:t>дефлекторні</a:t>
            </a:r>
            <a:r>
              <a:rPr lang="uk-UA" dirty="0"/>
              <a:t> і щілинні), пневматичні (</a:t>
            </a:r>
            <a:r>
              <a:rPr lang="uk-UA" dirty="0" smtClean="0"/>
              <a:t>пульверизаційні </a:t>
            </a:r>
            <a:r>
              <a:rPr lang="uk-UA" dirty="0"/>
              <a:t>і </a:t>
            </a:r>
            <a:r>
              <a:rPr lang="uk-UA" dirty="0" err="1"/>
              <a:t>прямоструменеві</a:t>
            </a:r>
            <a:r>
              <a:rPr lang="uk-UA" dirty="0"/>
              <a:t>) та обертові (дискові і барабанні). </a:t>
            </a:r>
            <a:endParaRPr lang="uk-UA" dirty="0" smtClean="0"/>
          </a:p>
          <a:p>
            <a:pPr algn="just"/>
            <a:r>
              <a:rPr lang="uk-UA" dirty="0" smtClean="0"/>
              <a:t>	Від </a:t>
            </a:r>
            <a:r>
              <a:rPr lang="uk-UA" dirty="0"/>
              <a:t>типу </a:t>
            </a:r>
            <a:r>
              <a:rPr lang="uk-UA" dirty="0" smtClean="0"/>
              <a:t>розпилювача </a:t>
            </a:r>
            <a:r>
              <a:rPr lang="uk-UA" dirty="0"/>
              <a:t>залежить дисперсність розпилу, форма факела розпилювання, </a:t>
            </a:r>
            <a:r>
              <a:rPr lang="uk-UA" dirty="0" smtClean="0"/>
              <a:t>рівномірність </a:t>
            </a:r>
            <a:r>
              <a:rPr lang="uk-UA" dirty="0"/>
              <a:t>розподілу препарату по ширині захвату. Всі розпилювачі мають </a:t>
            </a:r>
            <a:r>
              <a:rPr lang="uk-UA" dirty="0" smtClean="0"/>
              <a:t>полідисперсний </a:t>
            </a:r>
            <a:r>
              <a:rPr lang="uk-UA" dirty="0"/>
              <a:t>(краплі різних розмірів) спектр розпилу і тільки обертові — </a:t>
            </a:r>
            <a:r>
              <a:rPr lang="uk-UA" dirty="0" smtClean="0"/>
              <a:t>монодисперсний </a:t>
            </a:r>
            <a:r>
              <a:rPr lang="uk-UA" dirty="0"/>
              <a:t>(краплі одного розміру)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2734012"/>
              </p:ext>
            </p:extLst>
          </p:nvPr>
        </p:nvGraphicFramePr>
        <p:xfrm>
          <a:off x="683568" y="4581128"/>
          <a:ext cx="7704856" cy="192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9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Організаційно-господарський  </a:t>
            </a:r>
            <a:r>
              <a:rPr lang="uk-UA" b="1" dirty="0" smtClean="0"/>
              <a:t>метод  </a:t>
            </a:r>
            <a:r>
              <a:rPr lang="uk-UA" dirty="0"/>
              <a:t>охоплює  полезахисне  лісорозведення,  </a:t>
            </a:r>
            <a:r>
              <a:rPr lang="uk-UA" dirty="0" smtClean="0"/>
              <a:t>осушення </a:t>
            </a:r>
            <a:r>
              <a:rPr lang="uk-UA" dirty="0"/>
              <a:t>або зрошення земель, окультурення луків </a:t>
            </a:r>
            <a:r>
              <a:rPr lang="uk-UA" dirty="0" smtClean="0"/>
              <a:t>і </a:t>
            </a:r>
            <a:r>
              <a:rPr lang="uk-UA" dirty="0"/>
              <a:t>пасовищ, підбір спеціальної рослинності на </a:t>
            </a:r>
            <a:r>
              <a:rPr lang="uk-UA" dirty="0" smtClean="0"/>
              <a:t>межах </a:t>
            </a:r>
            <a:r>
              <a:rPr lang="uk-UA" dirty="0"/>
              <a:t>полів, організацію карантинної служби. </a:t>
            </a:r>
          </a:p>
          <a:p>
            <a:pPr algn="just"/>
            <a:r>
              <a:rPr lang="uk-UA" b="1" dirty="0"/>
              <a:t>Агротехнічний  метод </a:t>
            </a:r>
            <a:r>
              <a:rPr lang="uk-UA" dirty="0"/>
              <a:t>передбачає </a:t>
            </a:r>
            <a:r>
              <a:rPr lang="uk-UA" dirty="0" smtClean="0"/>
              <a:t>застосування  </a:t>
            </a:r>
            <a:r>
              <a:rPr lang="uk-UA" dirty="0"/>
              <a:t>комплексу  агротехнічних  заходів (</a:t>
            </a:r>
            <a:r>
              <a:rPr lang="uk-UA" dirty="0" smtClean="0"/>
              <a:t>науково  </a:t>
            </a:r>
            <a:r>
              <a:rPr lang="uk-UA" dirty="0"/>
              <a:t>обґрунтованих  сівозмін,  систем  обробітку </a:t>
            </a:r>
            <a:r>
              <a:rPr lang="uk-UA" dirty="0" smtClean="0"/>
              <a:t>ґрунту</a:t>
            </a:r>
            <a:r>
              <a:rPr lang="uk-UA" dirty="0"/>
              <a:t>,  підготовку  посівного  матеріалу,  </a:t>
            </a:r>
            <a:r>
              <a:rPr lang="uk-UA" dirty="0" smtClean="0"/>
              <a:t>оптимальних </a:t>
            </a:r>
            <a:r>
              <a:rPr lang="uk-UA" dirty="0"/>
              <a:t>термінів і способів сівби, підбору сортів </a:t>
            </a:r>
            <a:r>
              <a:rPr lang="uk-UA" dirty="0" smtClean="0"/>
              <a:t>рослин</a:t>
            </a:r>
            <a:r>
              <a:rPr lang="uk-UA" dirty="0"/>
              <a:t>, стійких до шкідників і хвороб тощо), які </a:t>
            </a:r>
            <a:r>
              <a:rPr lang="uk-UA" dirty="0" smtClean="0"/>
              <a:t>підвищують  </a:t>
            </a:r>
            <a:r>
              <a:rPr lang="uk-UA" dirty="0"/>
              <a:t>культуру  землеробства  і  </a:t>
            </a:r>
            <a:r>
              <a:rPr lang="uk-UA" dirty="0" smtClean="0"/>
              <a:t>створюють сприятливі </a:t>
            </a:r>
            <a:r>
              <a:rPr lang="uk-UA" dirty="0"/>
              <a:t>умови для росту і розвитку корисних </a:t>
            </a:r>
            <a:r>
              <a:rPr lang="uk-UA" dirty="0" smtClean="0"/>
              <a:t>рослин </a:t>
            </a:r>
            <a:r>
              <a:rPr lang="uk-UA" dirty="0"/>
              <a:t>і несприятливі для шкідників, збудників </a:t>
            </a:r>
            <a:r>
              <a:rPr lang="uk-UA" dirty="0" smtClean="0"/>
              <a:t>хвороб </a:t>
            </a:r>
            <a:r>
              <a:rPr lang="uk-UA" dirty="0"/>
              <a:t>та </a:t>
            </a:r>
            <a:r>
              <a:rPr lang="uk-UA" dirty="0" smtClean="0"/>
              <a:t>бур’янів.</a:t>
            </a:r>
          </a:p>
          <a:p>
            <a:pPr algn="just"/>
            <a:r>
              <a:rPr lang="uk-UA" b="1" dirty="0"/>
              <a:t>Механічний  метод </a:t>
            </a:r>
            <a:r>
              <a:rPr lang="uk-UA" dirty="0"/>
              <a:t>полягає у використанні різних перешкод (канав, </a:t>
            </a:r>
            <a:r>
              <a:rPr lang="uk-UA" dirty="0" smtClean="0"/>
              <a:t>що </a:t>
            </a:r>
            <a:r>
              <a:rPr lang="uk-UA" dirty="0"/>
              <a:t>викопують навколо </a:t>
            </a:r>
            <a:r>
              <a:rPr lang="uk-UA" dirty="0" err="1"/>
              <a:t>захищуваних</a:t>
            </a:r>
            <a:r>
              <a:rPr lang="uk-UA" dirty="0"/>
              <a:t> полів, уловлювальних поясів — липких </a:t>
            </a:r>
            <a:r>
              <a:rPr lang="uk-UA" dirty="0" smtClean="0"/>
              <a:t>кілець</a:t>
            </a:r>
            <a:r>
              <a:rPr lang="uk-UA" dirty="0"/>
              <a:t>,  улаштованих  на  стовбурах  дерев  та  ін.),  які  заважають  розселенню </a:t>
            </a:r>
            <a:r>
              <a:rPr lang="uk-UA" dirty="0" smtClean="0"/>
              <a:t>шкідливих </a:t>
            </a:r>
            <a:r>
              <a:rPr lang="uk-UA" dirty="0"/>
              <a:t>організмів, або найпростіших механічних пристроїв, що знищують </a:t>
            </a:r>
            <a:r>
              <a:rPr lang="uk-UA" dirty="0" smtClean="0"/>
              <a:t>шкідників </a:t>
            </a:r>
            <a:r>
              <a:rPr lang="uk-UA" dirty="0"/>
              <a:t>(пастки, капкани). </a:t>
            </a:r>
          </a:p>
          <a:p>
            <a:pPr algn="just"/>
            <a:r>
              <a:rPr lang="uk-UA" b="1" dirty="0"/>
              <a:t>Фізичний  метод  </a:t>
            </a:r>
            <a:r>
              <a:rPr lang="uk-UA" dirty="0"/>
              <a:t>ґрунтується на дії на шкідливі організми, рослини і </a:t>
            </a:r>
            <a:r>
              <a:rPr lang="uk-UA" dirty="0" smtClean="0"/>
              <a:t>насіння  </a:t>
            </a:r>
            <a:r>
              <a:rPr lang="uk-UA" dirty="0"/>
              <a:t>променевої  енергії (ультрафіолетове,  інфрачервоне  і  рентгенівське </a:t>
            </a:r>
            <a:r>
              <a:rPr lang="uk-UA" dirty="0" smtClean="0"/>
              <a:t>випромінювання</a:t>
            </a:r>
            <a:r>
              <a:rPr lang="uk-UA" dirty="0"/>
              <a:t>), теплоти, ультразвуку, різних електричних полів (</a:t>
            </a:r>
            <a:r>
              <a:rPr lang="uk-UA" dirty="0" err="1" smtClean="0"/>
              <a:t>електро-статичне</a:t>
            </a:r>
            <a:r>
              <a:rPr lang="uk-UA" dirty="0"/>
              <a:t>, УВЧ, ЗВЧ), радіоактивних препаратів, радіохвиль мікрохвильового </a:t>
            </a:r>
            <a:r>
              <a:rPr lang="uk-UA" dirty="0" smtClean="0"/>
              <a:t>діапазону </a:t>
            </a:r>
            <a:r>
              <a:rPr lang="uk-UA" dirty="0"/>
              <a:t>тощо. </a:t>
            </a:r>
          </a:p>
          <a:p>
            <a:pPr algn="just"/>
            <a:r>
              <a:rPr lang="uk-UA" b="1" dirty="0"/>
              <a:t>Біологічний  метод  </a:t>
            </a:r>
            <a:r>
              <a:rPr lang="uk-UA" dirty="0"/>
              <a:t>передбачає  використання  проти  шкідників, </a:t>
            </a:r>
            <a:r>
              <a:rPr lang="uk-UA" dirty="0" smtClean="0"/>
              <a:t>бур’янів</a:t>
            </a:r>
            <a:r>
              <a:rPr lang="uk-UA" dirty="0"/>
              <a:t>, хвороботворних мікробів і бактерій їхніх природних ворогів (</a:t>
            </a:r>
            <a:r>
              <a:rPr lang="uk-UA" dirty="0" smtClean="0"/>
              <a:t>паразитів</a:t>
            </a:r>
            <a:r>
              <a:rPr lang="uk-UA" dirty="0"/>
              <a:t>, хижаків, мікроорганізмів), а також бактеріальних препаратів (</a:t>
            </a:r>
            <a:r>
              <a:rPr lang="uk-UA" dirty="0" smtClean="0"/>
              <a:t>антибіотиків</a:t>
            </a:r>
            <a:r>
              <a:rPr lang="uk-UA" dirty="0"/>
              <a:t>), що виділяються з різних грибів і бактерій. </a:t>
            </a:r>
          </a:p>
          <a:p>
            <a:pPr algn="just"/>
            <a:r>
              <a:rPr lang="uk-UA" b="1" dirty="0"/>
              <a:t>Хімічний  метод полягає </a:t>
            </a:r>
            <a:r>
              <a:rPr lang="uk-UA" dirty="0"/>
              <a:t>у використанні проти шкідників, хвороб та </a:t>
            </a:r>
            <a:r>
              <a:rPr lang="uk-UA" dirty="0" smtClean="0"/>
              <a:t>бур’янів  </a:t>
            </a:r>
            <a:r>
              <a:rPr lang="uk-UA" dirty="0"/>
              <a:t>різних  хімічних  препаратів — отрутохімікатів.  Завдяки  високій </a:t>
            </a:r>
            <a:r>
              <a:rPr lang="uk-UA" dirty="0" smtClean="0"/>
              <a:t>ефективності </a:t>
            </a:r>
            <a:r>
              <a:rPr lang="uk-UA" dirty="0"/>
              <a:t>та рентабельності </a:t>
            </a:r>
            <a:r>
              <a:rPr lang="uk-UA" b="1" i="1" u="sng" dirty="0"/>
              <a:t>цей метод найпоширеніший. </a:t>
            </a:r>
            <a:endParaRPr lang="uk-UA" b="1" i="1" u="sng" dirty="0" smtClean="0"/>
          </a:p>
          <a:p>
            <a:pPr algn="just"/>
            <a:r>
              <a:rPr lang="ru-RU" b="1" dirty="0" err="1"/>
              <a:t>Інтегрований</a:t>
            </a:r>
            <a:r>
              <a:rPr lang="ru-RU" b="1" dirty="0"/>
              <a:t>  метод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гармонійному</a:t>
            </a:r>
            <a:r>
              <a:rPr lang="ru-RU" dirty="0"/>
              <a:t>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 smtClean="0"/>
              <a:t>перерахованих</a:t>
            </a:r>
            <a:r>
              <a:rPr lang="ru-RU" dirty="0" smtClean="0"/>
              <a:t> </a:t>
            </a:r>
            <a:r>
              <a:rPr lang="ru-RU" dirty="0" err="1"/>
              <a:t>методів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71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6" y="0"/>
            <a:ext cx="9115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Отрутохімікати</a:t>
            </a:r>
            <a:r>
              <a:rPr lang="ru-RU" sz="2000" b="1" dirty="0"/>
              <a:t>, </a:t>
            </a:r>
            <a:r>
              <a:rPr lang="ru-RU" sz="2000" b="1" dirty="0" err="1"/>
              <a:t>технологічні</a:t>
            </a:r>
            <a:r>
              <a:rPr lang="ru-RU" sz="2000" b="1" dirty="0"/>
              <a:t> </a:t>
            </a:r>
            <a:r>
              <a:rPr lang="ru-RU" sz="2000" b="1" dirty="0" err="1"/>
              <a:t>принципи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нанесення</a:t>
            </a:r>
            <a:r>
              <a:rPr lang="ru-RU" sz="2000" b="1" dirty="0"/>
              <a:t>  </a:t>
            </a:r>
            <a:r>
              <a:rPr lang="ru-RU" sz="2000" b="1" dirty="0" smtClean="0"/>
              <a:t>та </a:t>
            </a:r>
            <a:r>
              <a:rPr lang="ru-RU" sz="2000" b="1" dirty="0" err="1"/>
              <a:t>способи</a:t>
            </a:r>
            <a:r>
              <a:rPr lang="ru-RU" sz="2000" b="1" dirty="0"/>
              <a:t> </a:t>
            </a:r>
            <a:r>
              <a:rPr lang="ru-RU" sz="2000" b="1" dirty="0" err="1"/>
              <a:t>застосування</a:t>
            </a:r>
            <a:r>
              <a:rPr lang="ru-RU" sz="2000" b="1" dirty="0"/>
              <a:t>, </a:t>
            </a:r>
            <a:r>
              <a:rPr lang="ru-RU" sz="2000" b="1" dirty="0" err="1"/>
              <a:t>комплекси</a:t>
            </a:r>
            <a:r>
              <a:rPr lang="ru-RU" sz="2000" b="1" dirty="0"/>
              <a:t> машин та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класифікація</a:t>
            </a:r>
            <a:endParaRPr lang="uk-UA" sz="20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6165466"/>
              </p:ext>
            </p:extLst>
          </p:nvPr>
        </p:nvGraphicFramePr>
        <p:xfrm>
          <a:off x="179512" y="707886"/>
          <a:ext cx="8784976" cy="200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795349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Ці препарати випускають у різних </a:t>
            </a:r>
            <a:r>
              <a:rPr lang="uk-UA" dirty="0" smtClean="0"/>
              <a:t>препаративних </a:t>
            </a:r>
            <a:r>
              <a:rPr lang="uk-UA" dirty="0"/>
              <a:t>формах: </a:t>
            </a:r>
            <a:r>
              <a:rPr lang="uk-UA" i="1" dirty="0"/>
              <a:t>у вигляді порошку, гранул, концентрату емульсії, </a:t>
            </a:r>
            <a:r>
              <a:rPr lang="uk-UA" i="1" dirty="0" smtClean="0"/>
              <a:t>масляного  </a:t>
            </a:r>
            <a:r>
              <a:rPr lang="uk-UA" i="1" dirty="0"/>
              <a:t>розчину  тощо</a:t>
            </a:r>
            <a:r>
              <a:rPr lang="uk-UA" dirty="0"/>
              <a:t>.  Всі  вони  мають  пройти  відповідну  підготовку  для  </a:t>
            </a:r>
            <a:r>
              <a:rPr lang="uk-UA" dirty="0" smtClean="0"/>
              <a:t>подальшого </a:t>
            </a:r>
            <a:r>
              <a:rPr lang="uk-UA" dirty="0"/>
              <a:t>використання за певним технологічним принципом. Для знищення </a:t>
            </a:r>
            <a:r>
              <a:rPr lang="uk-UA" dirty="0" smtClean="0"/>
              <a:t>шкідливих </a:t>
            </a:r>
            <a:r>
              <a:rPr lang="uk-UA" dirty="0"/>
              <a:t>об’єктів потрібно 0,5…2,0 кг препарату на 1 га, а останнім часом </a:t>
            </a:r>
            <a:r>
              <a:rPr lang="uk-UA" dirty="0" smtClean="0"/>
              <a:t>створено </a:t>
            </a:r>
            <a:r>
              <a:rPr lang="uk-UA" dirty="0"/>
              <a:t>препарати, яких досить 5…20 г на 1 га. Рівномірно розподілити на </a:t>
            </a:r>
            <a:r>
              <a:rPr lang="uk-UA" dirty="0" smtClean="0"/>
              <a:t>площі </a:t>
            </a:r>
            <a:r>
              <a:rPr lang="uk-UA" dirty="0"/>
              <a:t>таку кількість отрутохімікатів у чистому вигляді практично </a:t>
            </a:r>
            <a:r>
              <a:rPr lang="uk-UA" dirty="0" smtClean="0"/>
              <a:t>неможливо</a:t>
            </a:r>
            <a:r>
              <a:rPr lang="uk-UA" dirty="0"/>
              <a:t>, тому, приготовляючи робочу рідину, до цієї речовини додають розчинники </a:t>
            </a:r>
            <a:r>
              <a:rPr lang="uk-UA" dirty="0" smtClean="0"/>
              <a:t>і  </a:t>
            </a:r>
            <a:r>
              <a:rPr lang="uk-UA" dirty="0"/>
              <a:t>наповнювачі (воду,  мінеральні  масла  тощо).  </a:t>
            </a:r>
            <a:r>
              <a:rPr lang="uk-UA" i="1" dirty="0"/>
              <a:t>Приготовлена  рідина  </a:t>
            </a:r>
            <a:r>
              <a:rPr lang="uk-UA" dirty="0"/>
              <a:t>буває  </a:t>
            </a:r>
            <a:r>
              <a:rPr lang="uk-UA" dirty="0" smtClean="0"/>
              <a:t>у вигляді </a:t>
            </a:r>
            <a:r>
              <a:rPr lang="uk-UA" dirty="0"/>
              <a:t>водних або масляних розчинів, мінерально-масляних емульсій, </a:t>
            </a:r>
            <a:r>
              <a:rPr lang="uk-UA" dirty="0" smtClean="0"/>
              <a:t>зворотних </a:t>
            </a:r>
            <a:r>
              <a:rPr lang="uk-UA" dirty="0"/>
              <a:t>емульсій. Щоб підвищити стабільність робочої рідини, до неї додають </a:t>
            </a:r>
            <a:r>
              <a:rPr lang="uk-UA" dirty="0" smtClean="0"/>
              <a:t>допоміжні </a:t>
            </a:r>
            <a:r>
              <a:rPr lang="uk-UA" dirty="0"/>
              <a:t>речовини — емульгатори, стабілізатори та ін. Більшість </a:t>
            </a:r>
            <a:r>
              <a:rPr lang="uk-UA" dirty="0" smtClean="0"/>
              <a:t>отрутохімікатів </a:t>
            </a:r>
            <a:r>
              <a:rPr lang="uk-UA" dirty="0"/>
              <a:t>дуже небезпечні для людини, а деякі й вогненебезпечні, тому, </a:t>
            </a:r>
            <a:r>
              <a:rPr lang="uk-UA" dirty="0" smtClean="0"/>
              <a:t>використовуючи </a:t>
            </a:r>
            <a:r>
              <a:rPr lang="uk-UA" dirty="0"/>
              <a:t>їх, потрібно суворо дотримуватися правил безпечного поводження </a:t>
            </a:r>
            <a:r>
              <a:rPr lang="uk-UA" dirty="0" smtClean="0"/>
              <a:t>з </a:t>
            </a:r>
            <a:r>
              <a:rPr lang="uk-UA" dirty="0"/>
              <a:t>ними. </a:t>
            </a:r>
          </a:p>
        </p:txBody>
      </p:sp>
    </p:spTree>
    <p:extLst>
      <p:ext uri="{BB962C8B-B14F-4D97-AF65-F5344CB8AC3E}">
        <p14:creationId xmlns:p14="http://schemas.microsoft.com/office/powerpoint/2010/main" val="21338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9857439"/>
              </p:ext>
            </p:extLst>
          </p:nvPr>
        </p:nvGraphicFramePr>
        <p:xfrm>
          <a:off x="107504" y="260648"/>
          <a:ext cx="890431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63691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  </a:t>
            </a:r>
            <a:r>
              <a:rPr lang="uk-UA" b="1" dirty="0"/>
              <a:t>механічному  розпиленні  </a:t>
            </a:r>
            <a:r>
              <a:rPr lang="uk-UA" dirty="0"/>
              <a:t>рідини  забезпечують  збільшення  площі  її </a:t>
            </a:r>
            <a:r>
              <a:rPr lang="uk-UA" dirty="0" smtClean="0"/>
              <a:t>питомої </a:t>
            </a:r>
            <a:r>
              <a:rPr lang="uk-UA" dirty="0"/>
              <a:t>поверхні для утворення тонких рідинних плівок або ниток, </a:t>
            </a:r>
            <a:r>
              <a:rPr lang="uk-UA" dirty="0" smtClean="0"/>
              <a:t>використовуючи </a:t>
            </a:r>
            <a:r>
              <a:rPr lang="uk-UA" dirty="0"/>
              <a:t>різні чинники механічної дії. Одночасно забезпечують створення </a:t>
            </a:r>
            <a:r>
              <a:rPr lang="uk-UA" dirty="0" smtClean="0"/>
              <a:t>великих </a:t>
            </a:r>
            <a:r>
              <a:rPr lang="uk-UA" dirty="0"/>
              <a:t>швидкостей руху </a:t>
            </a:r>
            <a:r>
              <a:rPr lang="uk-UA" dirty="0" err="1"/>
              <a:t>розпилюваної</a:t>
            </a:r>
            <a:r>
              <a:rPr lang="uk-UA" dirty="0"/>
              <a:t> рідини відносно навколишнього </a:t>
            </a:r>
            <a:r>
              <a:rPr lang="uk-UA" dirty="0" smtClean="0"/>
              <a:t>середовища</a:t>
            </a:r>
            <a:r>
              <a:rPr lang="uk-UA" dirty="0"/>
              <a:t>, тобто створення великих аеродинамічних сил, які діють на </a:t>
            </a:r>
            <a:r>
              <a:rPr lang="uk-UA" dirty="0" smtClean="0"/>
              <a:t>рідину.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Утворення </a:t>
            </a:r>
            <a:r>
              <a:rPr lang="uk-UA" b="1" dirty="0" err="1"/>
              <a:t>електрично</a:t>
            </a:r>
            <a:r>
              <a:rPr lang="uk-UA" b="1" dirty="0"/>
              <a:t> заряджених аерозолів </a:t>
            </a:r>
            <a:r>
              <a:rPr lang="uk-UA" dirty="0"/>
              <a:t>полягає у наданні </a:t>
            </a:r>
            <a:r>
              <a:rPr lang="uk-UA" dirty="0" smtClean="0"/>
              <a:t>розпиленим </a:t>
            </a:r>
            <a:r>
              <a:rPr lang="uk-UA" dirty="0"/>
              <a:t>частинкам електричних зарядів і в проведенні процесу покриття в </a:t>
            </a:r>
            <a:r>
              <a:rPr lang="uk-UA" dirty="0" smtClean="0"/>
              <a:t>електричному </a:t>
            </a:r>
            <a:r>
              <a:rPr lang="uk-UA" dirty="0"/>
              <a:t>полі, тобто в застосуванні електронно-іонної технології, що </a:t>
            </a:r>
            <a:r>
              <a:rPr lang="uk-UA" dirty="0" smtClean="0"/>
              <a:t>ґрунтується </a:t>
            </a:r>
            <a:r>
              <a:rPr lang="uk-UA" dirty="0"/>
              <a:t>на використанні силової взаємодії електричних полів і зарядів, які </a:t>
            </a:r>
            <a:r>
              <a:rPr lang="uk-UA" dirty="0" smtClean="0"/>
              <a:t>переносяться </a:t>
            </a:r>
            <a:r>
              <a:rPr lang="uk-UA" dirty="0"/>
              <a:t>частинками матеріалу. Це ефективний спосіб підвищення </a:t>
            </a:r>
            <a:r>
              <a:rPr lang="uk-UA" dirty="0" smtClean="0"/>
              <a:t>рівномірності </a:t>
            </a:r>
            <a:r>
              <a:rPr lang="uk-UA" dirty="0"/>
              <a:t>нанесення краплинок на </a:t>
            </a:r>
            <a:r>
              <a:rPr lang="uk-UA" dirty="0" smtClean="0"/>
              <a:t>рослини.</a:t>
            </a:r>
          </a:p>
        </p:txBody>
      </p:sp>
    </p:spTree>
    <p:extLst>
      <p:ext uri="{BB962C8B-B14F-4D97-AF65-F5344CB8AC3E}">
        <p14:creationId xmlns:p14="http://schemas.microsoft.com/office/powerpoint/2010/main" val="23494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Конденсаційне утворення аерозолів. </a:t>
            </a:r>
            <a:r>
              <a:rPr lang="uk-UA" dirty="0"/>
              <a:t>У разі охолодження пари, що є в повітрі, завдяки змішуванню її з холодним повітрям або розширенню утворюється перенасичена пара, яка конденсується з утворенням великої кількості найдрібніших краплинок. Так утворюються атмосферні хмари, коли тепле вологе повітря  піднімається  у  холодні  верхні  шари  атмосфери,  тумани — при  охолодженні приземного шару вологого повітря у вечірній час і дим у разі змішування гарячих вологих топкових газів з навколишнім холодним повітрям.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/>
              <a:t>Термомеханічні аерозолі. </a:t>
            </a:r>
            <a:r>
              <a:rPr lang="uk-UA" dirty="0"/>
              <a:t>Утворення аерозолю в сучасному термомеханічному  генераторі  складається  з  двох  фаз.  Під  час  першої  фази  утворюється швидкісний потік гарячого газу, під час другої — у цьому самому швидкісному потоці гарячого газу, що має температуру 400…600 °С, розпилюють розчин пестицидів у мінеральному маслі; утворюються первинні краплинні розчини. При розпиленні й наступному русі </a:t>
            </a:r>
            <a:r>
              <a:rPr lang="uk-UA" dirty="0" err="1"/>
              <a:t>газокраплинної</a:t>
            </a:r>
            <a:r>
              <a:rPr lang="uk-UA" dirty="0"/>
              <a:t> суміші відбувається часткове випаровування наявного в краплинах розчинника і пестициду. Суміш </a:t>
            </a:r>
            <a:r>
              <a:rPr lang="uk-UA" dirty="0" smtClean="0"/>
              <a:t>парів </a:t>
            </a:r>
            <a:r>
              <a:rPr lang="uk-UA" dirty="0"/>
              <a:t>і газу, в якій зависли не зовсім </a:t>
            </a:r>
            <a:r>
              <a:rPr lang="uk-UA" dirty="0" err="1"/>
              <a:t>випаровані</a:t>
            </a:r>
            <a:r>
              <a:rPr lang="uk-UA" dirty="0"/>
              <a:t> краплинки, виходячи із </a:t>
            </a:r>
            <a:r>
              <a:rPr lang="uk-UA" dirty="0" smtClean="0"/>
              <a:t>сопла </a:t>
            </a:r>
            <a:r>
              <a:rPr lang="uk-UA" dirty="0"/>
              <a:t>генератора в атмосферу, утворює турбулентний вільний струмінь, у якому </a:t>
            </a:r>
            <a:r>
              <a:rPr lang="uk-UA" dirty="0" smtClean="0"/>
              <a:t>газ </a:t>
            </a:r>
            <a:r>
              <a:rPr lang="uk-UA" dirty="0"/>
              <a:t>і пара змішуються з навколишнім відносно холодним повітрям. Пара </a:t>
            </a:r>
            <a:r>
              <a:rPr lang="uk-UA" dirty="0" smtClean="0"/>
              <a:t>охолоджується</a:t>
            </a:r>
            <a:r>
              <a:rPr lang="uk-UA" dirty="0"/>
              <a:t>, стає перенасиченою і конденсується як спонтанно, так і на ядра </a:t>
            </a:r>
            <a:r>
              <a:rPr lang="uk-UA" dirty="0" smtClean="0"/>
              <a:t>конденсації</a:t>
            </a:r>
            <a:r>
              <a:rPr lang="uk-UA" dirty="0"/>
              <a:t>, якими є не повністю </a:t>
            </a:r>
            <a:r>
              <a:rPr lang="uk-UA" dirty="0" err="1"/>
              <a:t>випаровані</a:t>
            </a:r>
            <a:r>
              <a:rPr lang="uk-UA" dirty="0"/>
              <a:t> краплинки, наявні в </a:t>
            </a:r>
            <a:r>
              <a:rPr lang="uk-UA" dirty="0" smtClean="0"/>
              <a:t>газоподібних </a:t>
            </a:r>
            <a:r>
              <a:rPr lang="uk-UA" dirty="0"/>
              <a:t>продуктах згоряння газові іони, частинки сажі тощо. Суміш «вторинних» </a:t>
            </a:r>
            <a:r>
              <a:rPr lang="uk-UA" dirty="0" smtClean="0"/>
              <a:t>і </a:t>
            </a:r>
            <a:r>
              <a:rPr lang="uk-UA" dirty="0"/>
              <a:t>не зовсім </a:t>
            </a:r>
            <a:r>
              <a:rPr lang="uk-UA" dirty="0" err="1"/>
              <a:t>випарованих</a:t>
            </a:r>
            <a:r>
              <a:rPr lang="uk-UA" dirty="0"/>
              <a:t> «первинних» краплинок, завислих у повітрі, утворює </a:t>
            </a:r>
            <a:r>
              <a:rPr lang="uk-UA" dirty="0" smtClean="0"/>
              <a:t>термомеханічний  </a:t>
            </a:r>
            <a:r>
              <a:rPr lang="uk-UA" dirty="0"/>
              <a:t>аерозоль,  який  використовують  для  оброблення  закритих </a:t>
            </a:r>
            <a:r>
              <a:rPr lang="uk-UA" dirty="0" smtClean="0"/>
              <a:t>приміщень</a:t>
            </a:r>
            <a:r>
              <a:rPr lang="uk-UA" dirty="0"/>
              <a:t>, окремих дерев, лісових масивів, полів та інших об’єктів. </a:t>
            </a:r>
          </a:p>
        </p:txBody>
      </p:sp>
    </p:spTree>
    <p:extLst>
      <p:ext uri="{BB962C8B-B14F-4D97-AF65-F5344CB8AC3E}">
        <p14:creationId xmlns:p14="http://schemas.microsoft.com/office/powerpoint/2010/main" val="38666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0995313"/>
              </p:ext>
            </p:extLst>
          </p:nvPr>
        </p:nvGraphicFramePr>
        <p:xfrm>
          <a:off x="179512" y="116632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39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Протруювання </a:t>
            </a:r>
            <a:r>
              <a:rPr lang="uk-UA" dirty="0"/>
              <a:t>полягає у нанесенні на поверхню насіння або бульб </a:t>
            </a:r>
            <a:r>
              <a:rPr lang="uk-UA" dirty="0" smtClean="0"/>
              <a:t>отрутохімікатів </a:t>
            </a:r>
            <a:r>
              <a:rPr lang="uk-UA" dirty="0"/>
              <a:t>з метою знищення збудників хвороб грибкового і бактеріального </a:t>
            </a:r>
            <a:r>
              <a:rPr lang="uk-UA" dirty="0" smtClean="0"/>
              <a:t>походження </a:t>
            </a:r>
            <a:r>
              <a:rPr lang="uk-UA" dirty="0"/>
              <a:t>і є обов’язковою технологічною операцією. Протруювання </a:t>
            </a:r>
            <a:r>
              <a:rPr lang="uk-UA" dirty="0" smtClean="0"/>
              <a:t>здійснюють </a:t>
            </a:r>
            <a:r>
              <a:rPr lang="uk-UA" dirty="0"/>
              <a:t>безпосередньо перед сівбою або завчасно. Розрізняють сухе, мокре та </a:t>
            </a:r>
            <a:r>
              <a:rPr lang="uk-UA" dirty="0" smtClean="0"/>
              <a:t>зволожене </a:t>
            </a:r>
            <a:r>
              <a:rPr lang="uk-UA" dirty="0"/>
              <a:t>(напівсухе) протруювання.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Обпилення</a:t>
            </a:r>
            <a:r>
              <a:rPr lang="uk-UA" dirty="0" smtClean="0"/>
              <a:t> </a:t>
            </a:r>
            <a:r>
              <a:rPr lang="uk-UA" dirty="0"/>
              <a:t>— це  нанесення  на  листову  поверхню  сільськогосподарських </a:t>
            </a:r>
            <a:r>
              <a:rPr lang="uk-UA" dirty="0" smtClean="0"/>
              <a:t>культур </a:t>
            </a:r>
            <a:r>
              <a:rPr lang="uk-UA" dirty="0"/>
              <a:t>сухих порошкоподібних пестицидів. Обпилення менш трудомісткий і </a:t>
            </a:r>
            <a:r>
              <a:rPr lang="uk-UA" dirty="0" smtClean="0"/>
              <a:t>більш </a:t>
            </a:r>
            <a:r>
              <a:rPr lang="uk-UA" dirty="0"/>
              <a:t>продуктивний, порівняно з обприскуванням, спосіб застосування </a:t>
            </a:r>
            <a:r>
              <a:rPr lang="uk-UA" dirty="0" smtClean="0"/>
              <a:t>пестицидів</a:t>
            </a:r>
            <a:r>
              <a:rPr lang="uk-UA" dirty="0"/>
              <a:t>. Проте він має й істотні недоліки: недостатнє прилипання порошку </a:t>
            </a:r>
            <a:r>
              <a:rPr lang="uk-UA" dirty="0" smtClean="0"/>
              <a:t>до </a:t>
            </a:r>
            <a:r>
              <a:rPr lang="uk-UA" dirty="0"/>
              <a:t>листової поверхні рослин призводить до збільшення (у кілька разів) </a:t>
            </a:r>
            <a:r>
              <a:rPr lang="uk-UA" dirty="0" smtClean="0"/>
              <a:t>витрати </a:t>
            </a:r>
            <a:r>
              <a:rPr lang="uk-UA" dirty="0"/>
              <a:t>пестицидів, навіть за малої швидкості вітру (2…3 м/с) порошок обсипається </a:t>
            </a:r>
            <a:r>
              <a:rPr lang="uk-UA" dirty="0" smtClean="0"/>
              <a:t>з </a:t>
            </a:r>
            <a:r>
              <a:rPr lang="uk-UA" dirty="0"/>
              <a:t>рослин і зноситься вітром на значні відстані. За таких негативних </a:t>
            </a:r>
            <a:r>
              <a:rPr lang="uk-UA" dirty="0" smtClean="0"/>
              <a:t>екологічних </a:t>
            </a:r>
            <a:r>
              <a:rPr lang="uk-UA" dirty="0"/>
              <a:t>наслідків обпилення заборонене або строго регламентоване.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/>
              <a:t>Аерозольні обробки </a:t>
            </a:r>
            <a:r>
              <a:rPr lang="uk-UA" dirty="0"/>
              <a:t>передбачають переведення робочих рідин у </a:t>
            </a:r>
            <a:r>
              <a:rPr lang="uk-UA" dirty="0" smtClean="0"/>
              <a:t>дрібнодисперсний </a:t>
            </a:r>
            <a:r>
              <a:rPr lang="uk-UA" dirty="0"/>
              <a:t>стан, коли їхні частинки літають у повітрі у вигляді диму (тверді </a:t>
            </a:r>
            <a:r>
              <a:rPr lang="uk-UA" dirty="0" smtClean="0"/>
              <a:t>частинки</a:t>
            </a:r>
            <a:r>
              <a:rPr lang="uk-UA" dirty="0"/>
              <a:t>) або туману (рідкі частинки). Тумани і дим, легко проникаючи в усі </a:t>
            </a:r>
            <a:r>
              <a:rPr lang="uk-UA" dirty="0" smtClean="0"/>
              <a:t>щілини </a:t>
            </a:r>
            <a:r>
              <a:rPr lang="uk-UA" dirty="0"/>
              <a:t>складських приміщень, парників, крон дерев, </a:t>
            </a:r>
            <a:r>
              <a:rPr lang="uk-UA" dirty="0" err="1"/>
              <a:t>рівномірніше</a:t>
            </a:r>
            <a:r>
              <a:rPr lang="uk-UA" dirty="0"/>
              <a:t> </a:t>
            </a:r>
            <a:r>
              <a:rPr lang="uk-UA" dirty="0" smtClean="0"/>
              <a:t>розподіляються </a:t>
            </a:r>
            <a:r>
              <a:rPr lang="uk-UA" dirty="0"/>
              <a:t>на оброблюваній поверхні, що дає змогу зменшити витрату </a:t>
            </a:r>
            <a:r>
              <a:rPr lang="uk-UA" dirty="0" smtClean="0"/>
              <a:t>отрутохімікатів </a:t>
            </a:r>
            <a:r>
              <a:rPr lang="uk-UA" dirty="0"/>
              <a:t>при високій продуктивності обробок. Проте в польових умовах під </a:t>
            </a:r>
            <a:r>
              <a:rPr lang="uk-UA" dirty="0" smtClean="0"/>
              <a:t>дією </a:t>
            </a:r>
            <a:r>
              <a:rPr lang="uk-UA" dirty="0"/>
              <a:t>повітряних потоків аерозолі можуть розноситися на значні відстані й </a:t>
            </a:r>
            <a:r>
              <a:rPr lang="uk-UA" dirty="0" smtClean="0"/>
              <a:t>завдавати </a:t>
            </a:r>
            <a:r>
              <a:rPr lang="uk-UA" dirty="0"/>
              <a:t>шкоди навколишньому середовищу. Їх найчастіше застосовують </a:t>
            </a:r>
            <a:r>
              <a:rPr lang="uk-UA" dirty="0" smtClean="0"/>
              <a:t>для оброблення </a:t>
            </a:r>
            <a:r>
              <a:rPr lang="uk-UA" dirty="0"/>
              <a:t>закритих приміщень або лісових насаджень у зонах, віддалених </a:t>
            </a:r>
            <a:r>
              <a:rPr lang="uk-UA" dirty="0" smtClean="0"/>
              <a:t>від </a:t>
            </a:r>
            <a:r>
              <a:rPr lang="uk-UA" dirty="0"/>
              <a:t>населених пунктів. </a:t>
            </a:r>
          </a:p>
        </p:txBody>
      </p:sp>
    </p:spTree>
    <p:extLst>
      <p:ext uri="{BB962C8B-B14F-4D97-AF65-F5344CB8AC3E}">
        <p14:creationId xmlns:p14="http://schemas.microsoft.com/office/powerpoint/2010/main" val="4467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Фумігація</a:t>
            </a:r>
            <a:r>
              <a:rPr lang="uk-UA" dirty="0"/>
              <a:t> полягає в застосуванні пестицидів, що швидко випаровуються,проти найнебезпечніших збудників хвороб кореневої системи виноградників та  шкідників  чайних  плантацій  і  цитрусових  насаджень  або  в  складських приміщеннях. Оскільки пари і гази не можуть зберігати постійний об’єм, фумігацію можна застосовувати лише в обмежених просторах: складах, оранжереях тощо. Після внесення в ґрунт твердих або рідких фумігантів (на глибину 18…20 см) його потрібно мульчувати (покривати мульчпапером, солом’яними матами, синтетичною плівкою).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/>
              <a:t>Розкидання  отруйних  принад  </a:t>
            </a:r>
            <a:r>
              <a:rPr lang="uk-UA" dirty="0"/>
              <a:t>передбачає  застосування  проти  шкідників </a:t>
            </a:r>
            <a:r>
              <a:rPr lang="uk-UA" dirty="0" smtClean="0"/>
              <a:t>сумішей </a:t>
            </a:r>
            <a:r>
              <a:rPr lang="uk-UA" dirty="0"/>
              <a:t>пестицидів з продуктами їх живлення у місцях скупчення </a:t>
            </a:r>
            <a:r>
              <a:rPr lang="uk-UA" dirty="0" smtClean="0"/>
              <a:t>шкідників</a:t>
            </a:r>
            <a:r>
              <a:rPr lang="uk-UA" dirty="0"/>
              <a:t>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b="1" dirty="0" smtClean="0"/>
              <a:t>Внесення  </a:t>
            </a:r>
            <a:r>
              <a:rPr lang="uk-UA" b="1" dirty="0"/>
              <a:t>гранульованих  пестицидів  </a:t>
            </a:r>
            <a:r>
              <a:rPr lang="uk-UA" dirty="0"/>
              <a:t>полягає  у  використанні  гранул,  які </a:t>
            </a:r>
            <a:r>
              <a:rPr lang="uk-UA" dirty="0" smtClean="0"/>
              <a:t>складаються </a:t>
            </a:r>
            <a:r>
              <a:rPr lang="uk-UA" dirty="0"/>
              <a:t>з наповнювача — інертної речовини, діючої речовини — </a:t>
            </a:r>
            <a:r>
              <a:rPr lang="uk-UA" dirty="0" smtClean="0"/>
              <a:t>пестициду</a:t>
            </a:r>
            <a:r>
              <a:rPr lang="uk-UA" dirty="0"/>
              <a:t>, в’яжучої речовини та інших добавок. </a:t>
            </a:r>
            <a:r>
              <a:rPr lang="uk-UA" b="1" u="sng" dirty="0"/>
              <a:t>Гранульовані пестициди вносять </a:t>
            </a:r>
            <a:r>
              <a:rPr lang="uk-UA" b="1" u="sng" dirty="0" smtClean="0"/>
              <a:t>розкидним</a:t>
            </a:r>
            <a:r>
              <a:rPr lang="uk-UA" b="1" u="sng" dirty="0"/>
              <a:t>, стрічковим або рядковим способом із загортанням у ґрунт або </a:t>
            </a:r>
            <a:r>
              <a:rPr lang="uk-UA" b="1" u="sng" dirty="0" smtClean="0"/>
              <a:t>поверхнево</a:t>
            </a:r>
            <a:r>
              <a:rPr lang="uk-UA" b="1" u="sng" dirty="0"/>
              <a:t>. </a:t>
            </a:r>
            <a:r>
              <a:rPr lang="uk-UA" dirty="0"/>
              <a:t>Норма внесення становить 2,5…50 кг/га. Стрічкове і рядкове </a:t>
            </a:r>
            <a:r>
              <a:rPr lang="uk-UA" dirty="0" smtClean="0"/>
              <a:t>внесення </a:t>
            </a:r>
            <a:r>
              <a:rPr lang="uk-UA" dirty="0"/>
              <a:t>проводиться, як правило, з посівом. Порівняно з розкидним способом </a:t>
            </a:r>
            <a:r>
              <a:rPr lang="uk-UA" dirty="0" smtClean="0"/>
              <a:t>стрічковий  </a:t>
            </a:r>
            <a:r>
              <a:rPr lang="uk-UA" dirty="0"/>
              <a:t>дає  змогу  на 50 %, а  рядковий  на 90 % знизити  норму  витрати </a:t>
            </a:r>
            <a:r>
              <a:rPr lang="uk-UA" dirty="0" smtClean="0"/>
              <a:t>препарату</a:t>
            </a:r>
            <a:r>
              <a:rPr lang="uk-UA" dirty="0"/>
              <a:t>.  Гранульовані  пестициди  не  виносяться  вітром  за  межі  поля,  не </a:t>
            </a:r>
            <a:r>
              <a:rPr lang="uk-UA" dirty="0" smtClean="0"/>
              <a:t>діють  </a:t>
            </a:r>
            <a:r>
              <a:rPr lang="uk-UA" dirty="0"/>
              <a:t>негативно  на  корисну  фауну,  мають  більш  тривалий  термін  дії,  ніж  </a:t>
            </a:r>
            <a:r>
              <a:rPr lang="uk-UA" dirty="0" smtClean="0"/>
              <a:t>рідкі </a:t>
            </a:r>
            <a:r>
              <a:rPr lang="uk-UA" dirty="0"/>
              <a:t>та порошкові. </a:t>
            </a:r>
          </a:p>
        </p:txBody>
      </p:sp>
    </p:spTree>
    <p:extLst>
      <p:ext uri="{BB962C8B-B14F-4D97-AF65-F5344CB8AC3E}">
        <p14:creationId xmlns:p14="http://schemas.microsoft.com/office/powerpoint/2010/main" val="1642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2715</Words>
  <Application>Microsoft Office PowerPoint</Application>
  <PresentationFormat>Экран 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 5: Система захисту сільськогосподарських культур.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ПІДГОТОВКИ   І ВНЕСЕННЯ ДОБРИВ</dc:title>
  <dc:creator>Николай</dc:creator>
  <cp:lastModifiedBy>adm</cp:lastModifiedBy>
  <cp:revision>94</cp:revision>
  <dcterms:created xsi:type="dcterms:W3CDTF">2013-03-15T13:44:39Z</dcterms:created>
  <dcterms:modified xsi:type="dcterms:W3CDTF">2021-06-16T10:14:57Z</dcterms:modified>
</cp:coreProperties>
</file>