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75" r:id="rId5"/>
    <p:sldId id="274" r:id="rId6"/>
    <p:sldId id="276" r:id="rId7"/>
    <p:sldId id="260" r:id="rId8"/>
    <p:sldId id="277"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78" r:id="rId23"/>
    <p:sldId id="262"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1B4DF0-59F1-46B9-A328-B83CCDBA39B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4F6036AD-37E0-40BC-87B4-0F81DCA34C81}">
      <dgm:prSet phldrT="[Текст]"/>
      <dgm:spPr/>
      <dgm:t>
        <a:bodyPr/>
        <a:lstStyle/>
        <a:p>
          <a:r>
            <a:rPr lang="uk-UA" dirty="0" smtClean="0"/>
            <a:t>Види пшениці</a:t>
          </a:r>
          <a:endParaRPr lang="ru-RU" dirty="0"/>
        </a:p>
      </dgm:t>
    </dgm:pt>
    <dgm:pt modelId="{ED953597-5BF8-4EC2-8868-337FA4BD1A3F}" type="parTrans" cxnId="{DCC689CC-0602-4D71-9DB0-6DCED65A9473}">
      <dgm:prSet/>
      <dgm:spPr/>
      <dgm:t>
        <a:bodyPr/>
        <a:lstStyle/>
        <a:p>
          <a:endParaRPr lang="ru-RU"/>
        </a:p>
      </dgm:t>
    </dgm:pt>
    <dgm:pt modelId="{9A0521FC-0B05-4692-8A7F-5B36C09C4F29}" type="sibTrans" cxnId="{DCC689CC-0602-4D71-9DB0-6DCED65A9473}">
      <dgm:prSet/>
      <dgm:spPr/>
      <dgm:t>
        <a:bodyPr/>
        <a:lstStyle/>
        <a:p>
          <a:endParaRPr lang="ru-RU"/>
        </a:p>
      </dgm:t>
    </dgm:pt>
    <dgm:pt modelId="{A63B6F4E-C6F4-4AA9-AE75-D5671FE5CE98}">
      <dgm:prSet phldrT="[Текст]"/>
      <dgm:spPr/>
      <dgm:t>
        <a:bodyPr/>
        <a:lstStyle/>
        <a:p>
          <a:r>
            <a:rPr lang="uk-UA" dirty="0" smtClean="0"/>
            <a:t>М'яка</a:t>
          </a:r>
          <a:endParaRPr lang="ru-RU" dirty="0"/>
        </a:p>
      </dgm:t>
    </dgm:pt>
    <dgm:pt modelId="{9B3A761B-4EEC-42FF-8F66-C1607D5592AA}" type="parTrans" cxnId="{7EDA36C9-5B19-48A8-9250-D30F44FC4FD4}">
      <dgm:prSet/>
      <dgm:spPr/>
      <dgm:t>
        <a:bodyPr/>
        <a:lstStyle/>
        <a:p>
          <a:endParaRPr lang="ru-RU"/>
        </a:p>
      </dgm:t>
    </dgm:pt>
    <dgm:pt modelId="{31575323-FA74-4661-98B0-73A7D5CFF803}" type="sibTrans" cxnId="{7EDA36C9-5B19-48A8-9250-D30F44FC4FD4}">
      <dgm:prSet/>
      <dgm:spPr/>
      <dgm:t>
        <a:bodyPr/>
        <a:lstStyle/>
        <a:p>
          <a:endParaRPr lang="ru-RU"/>
        </a:p>
      </dgm:t>
    </dgm:pt>
    <dgm:pt modelId="{F5F57C07-B4A1-45D1-87A7-A2E78CBDA513}">
      <dgm:prSet phldrT="[Текст]"/>
      <dgm:spPr/>
      <dgm:t>
        <a:bodyPr/>
        <a:lstStyle/>
        <a:p>
          <a:r>
            <a:rPr lang="uk-UA" dirty="0" smtClean="0"/>
            <a:t>Тверда</a:t>
          </a:r>
          <a:endParaRPr lang="ru-RU" dirty="0"/>
        </a:p>
      </dgm:t>
    </dgm:pt>
    <dgm:pt modelId="{241B6FFD-CE88-495B-9C4C-3925B764ABCE}" type="parTrans" cxnId="{56E6EBDF-10C7-4DA9-A9E3-BA76A4BC4084}">
      <dgm:prSet/>
      <dgm:spPr/>
      <dgm:t>
        <a:bodyPr/>
        <a:lstStyle/>
        <a:p>
          <a:endParaRPr lang="ru-RU"/>
        </a:p>
      </dgm:t>
    </dgm:pt>
    <dgm:pt modelId="{C34114B2-E6F9-4357-A867-7E5C8AAE8D71}" type="sibTrans" cxnId="{56E6EBDF-10C7-4DA9-A9E3-BA76A4BC4084}">
      <dgm:prSet/>
      <dgm:spPr/>
      <dgm:t>
        <a:bodyPr/>
        <a:lstStyle/>
        <a:p>
          <a:endParaRPr lang="ru-RU"/>
        </a:p>
      </dgm:t>
    </dgm:pt>
    <dgm:pt modelId="{FA61E45F-E81D-44FB-B1EF-8149B3AE3B60}" type="pres">
      <dgm:prSet presAssocID="{6A1B4DF0-59F1-46B9-A328-B83CCDBA39B0}" presName="hierChild1" presStyleCnt="0">
        <dgm:presLayoutVars>
          <dgm:orgChart val="1"/>
          <dgm:chPref val="1"/>
          <dgm:dir/>
          <dgm:animOne val="branch"/>
          <dgm:animLvl val="lvl"/>
          <dgm:resizeHandles/>
        </dgm:presLayoutVars>
      </dgm:prSet>
      <dgm:spPr/>
      <dgm:t>
        <a:bodyPr/>
        <a:lstStyle/>
        <a:p>
          <a:endParaRPr lang="ru-RU"/>
        </a:p>
      </dgm:t>
    </dgm:pt>
    <dgm:pt modelId="{2991100E-A96E-4DAE-9398-110FB3F63403}" type="pres">
      <dgm:prSet presAssocID="{4F6036AD-37E0-40BC-87B4-0F81DCA34C81}" presName="hierRoot1" presStyleCnt="0">
        <dgm:presLayoutVars>
          <dgm:hierBranch val="init"/>
        </dgm:presLayoutVars>
      </dgm:prSet>
      <dgm:spPr/>
    </dgm:pt>
    <dgm:pt modelId="{0D972477-42AF-4656-95C4-D5E820DE036D}" type="pres">
      <dgm:prSet presAssocID="{4F6036AD-37E0-40BC-87B4-0F81DCA34C81}" presName="rootComposite1" presStyleCnt="0"/>
      <dgm:spPr/>
    </dgm:pt>
    <dgm:pt modelId="{964BE2B2-7608-4938-889E-B02F636347CC}" type="pres">
      <dgm:prSet presAssocID="{4F6036AD-37E0-40BC-87B4-0F81DCA34C81}" presName="rootText1" presStyleLbl="node0" presStyleIdx="0" presStyleCnt="1" custScaleX="153534">
        <dgm:presLayoutVars>
          <dgm:chPref val="3"/>
        </dgm:presLayoutVars>
      </dgm:prSet>
      <dgm:spPr/>
      <dgm:t>
        <a:bodyPr/>
        <a:lstStyle/>
        <a:p>
          <a:endParaRPr lang="ru-RU"/>
        </a:p>
      </dgm:t>
    </dgm:pt>
    <dgm:pt modelId="{CA20A674-57EA-4F4D-A58E-578DD7A54AFB}" type="pres">
      <dgm:prSet presAssocID="{4F6036AD-37E0-40BC-87B4-0F81DCA34C81}" presName="rootConnector1" presStyleLbl="node1" presStyleIdx="0" presStyleCnt="0"/>
      <dgm:spPr/>
      <dgm:t>
        <a:bodyPr/>
        <a:lstStyle/>
        <a:p>
          <a:endParaRPr lang="ru-RU"/>
        </a:p>
      </dgm:t>
    </dgm:pt>
    <dgm:pt modelId="{025D2F52-68E4-4E25-AE96-12CB4EAE89DE}" type="pres">
      <dgm:prSet presAssocID="{4F6036AD-37E0-40BC-87B4-0F81DCA34C81}" presName="hierChild2" presStyleCnt="0"/>
      <dgm:spPr/>
    </dgm:pt>
    <dgm:pt modelId="{06C9E374-C070-4C06-B43E-CFBE5F9D9F0A}" type="pres">
      <dgm:prSet presAssocID="{9B3A761B-4EEC-42FF-8F66-C1607D5592AA}" presName="Name37" presStyleLbl="parChTrans1D2" presStyleIdx="0" presStyleCnt="2"/>
      <dgm:spPr/>
      <dgm:t>
        <a:bodyPr/>
        <a:lstStyle/>
        <a:p>
          <a:endParaRPr lang="ru-RU"/>
        </a:p>
      </dgm:t>
    </dgm:pt>
    <dgm:pt modelId="{0B0DD9B3-3121-4D54-BEE7-489E9F1F42F0}" type="pres">
      <dgm:prSet presAssocID="{A63B6F4E-C6F4-4AA9-AE75-D5671FE5CE98}" presName="hierRoot2" presStyleCnt="0">
        <dgm:presLayoutVars>
          <dgm:hierBranch val="init"/>
        </dgm:presLayoutVars>
      </dgm:prSet>
      <dgm:spPr/>
    </dgm:pt>
    <dgm:pt modelId="{87A792C2-AE02-4675-A37D-D550DD0BF21B}" type="pres">
      <dgm:prSet presAssocID="{A63B6F4E-C6F4-4AA9-AE75-D5671FE5CE98}" presName="rootComposite" presStyleCnt="0"/>
      <dgm:spPr/>
    </dgm:pt>
    <dgm:pt modelId="{FB21A899-39A5-42E8-8104-66AF82E910C1}" type="pres">
      <dgm:prSet presAssocID="{A63B6F4E-C6F4-4AA9-AE75-D5671FE5CE98}" presName="rootText" presStyleLbl="node2" presStyleIdx="0" presStyleCnt="2">
        <dgm:presLayoutVars>
          <dgm:chPref val="3"/>
        </dgm:presLayoutVars>
      </dgm:prSet>
      <dgm:spPr/>
      <dgm:t>
        <a:bodyPr/>
        <a:lstStyle/>
        <a:p>
          <a:endParaRPr lang="ru-RU"/>
        </a:p>
      </dgm:t>
    </dgm:pt>
    <dgm:pt modelId="{7045687E-913E-447B-B091-4269ACB1E40B}" type="pres">
      <dgm:prSet presAssocID="{A63B6F4E-C6F4-4AA9-AE75-D5671FE5CE98}" presName="rootConnector" presStyleLbl="node2" presStyleIdx="0" presStyleCnt="2"/>
      <dgm:spPr/>
      <dgm:t>
        <a:bodyPr/>
        <a:lstStyle/>
        <a:p>
          <a:endParaRPr lang="ru-RU"/>
        </a:p>
      </dgm:t>
    </dgm:pt>
    <dgm:pt modelId="{E782FFB1-603D-4DC6-B0DC-B526D7CDFB24}" type="pres">
      <dgm:prSet presAssocID="{A63B6F4E-C6F4-4AA9-AE75-D5671FE5CE98}" presName="hierChild4" presStyleCnt="0"/>
      <dgm:spPr/>
    </dgm:pt>
    <dgm:pt modelId="{1036128B-5519-4F9D-80DC-D151CE61F305}" type="pres">
      <dgm:prSet presAssocID="{A63B6F4E-C6F4-4AA9-AE75-D5671FE5CE98}" presName="hierChild5" presStyleCnt="0"/>
      <dgm:spPr/>
    </dgm:pt>
    <dgm:pt modelId="{F69BC9C1-DB17-471F-AAD0-F71E69750868}" type="pres">
      <dgm:prSet presAssocID="{241B6FFD-CE88-495B-9C4C-3925B764ABCE}" presName="Name37" presStyleLbl="parChTrans1D2" presStyleIdx="1" presStyleCnt="2"/>
      <dgm:spPr/>
      <dgm:t>
        <a:bodyPr/>
        <a:lstStyle/>
        <a:p>
          <a:endParaRPr lang="ru-RU"/>
        </a:p>
      </dgm:t>
    </dgm:pt>
    <dgm:pt modelId="{2714C635-82A0-4363-900B-E1492999F977}" type="pres">
      <dgm:prSet presAssocID="{F5F57C07-B4A1-45D1-87A7-A2E78CBDA513}" presName="hierRoot2" presStyleCnt="0">
        <dgm:presLayoutVars>
          <dgm:hierBranch val="init"/>
        </dgm:presLayoutVars>
      </dgm:prSet>
      <dgm:spPr/>
    </dgm:pt>
    <dgm:pt modelId="{F99C4E6F-CC8F-4BA8-BEC1-1E9F13877006}" type="pres">
      <dgm:prSet presAssocID="{F5F57C07-B4A1-45D1-87A7-A2E78CBDA513}" presName="rootComposite" presStyleCnt="0"/>
      <dgm:spPr/>
    </dgm:pt>
    <dgm:pt modelId="{4651E3A2-5860-4B86-8FB6-18E9A92DBA5B}" type="pres">
      <dgm:prSet presAssocID="{F5F57C07-B4A1-45D1-87A7-A2E78CBDA513}" presName="rootText" presStyleLbl="node2" presStyleIdx="1" presStyleCnt="2">
        <dgm:presLayoutVars>
          <dgm:chPref val="3"/>
        </dgm:presLayoutVars>
      </dgm:prSet>
      <dgm:spPr/>
      <dgm:t>
        <a:bodyPr/>
        <a:lstStyle/>
        <a:p>
          <a:endParaRPr lang="ru-RU"/>
        </a:p>
      </dgm:t>
    </dgm:pt>
    <dgm:pt modelId="{6BBA57A4-C6E0-4BF5-90A6-B3151A408CE8}" type="pres">
      <dgm:prSet presAssocID="{F5F57C07-B4A1-45D1-87A7-A2E78CBDA513}" presName="rootConnector" presStyleLbl="node2" presStyleIdx="1" presStyleCnt="2"/>
      <dgm:spPr/>
      <dgm:t>
        <a:bodyPr/>
        <a:lstStyle/>
        <a:p>
          <a:endParaRPr lang="ru-RU"/>
        </a:p>
      </dgm:t>
    </dgm:pt>
    <dgm:pt modelId="{8188977C-380B-4752-8E76-45094837978B}" type="pres">
      <dgm:prSet presAssocID="{F5F57C07-B4A1-45D1-87A7-A2E78CBDA513}" presName="hierChild4" presStyleCnt="0"/>
      <dgm:spPr/>
    </dgm:pt>
    <dgm:pt modelId="{B6D06840-516E-4446-A442-FEE6A9717A70}" type="pres">
      <dgm:prSet presAssocID="{F5F57C07-B4A1-45D1-87A7-A2E78CBDA513}" presName="hierChild5" presStyleCnt="0"/>
      <dgm:spPr/>
    </dgm:pt>
    <dgm:pt modelId="{0015A22A-DFC7-466F-ADD0-A375E2A7BFF9}" type="pres">
      <dgm:prSet presAssocID="{4F6036AD-37E0-40BC-87B4-0F81DCA34C81}" presName="hierChild3" presStyleCnt="0"/>
      <dgm:spPr/>
    </dgm:pt>
  </dgm:ptLst>
  <dgm:cxnLst>
    <dgm:cxn modelId="{B28E47B5-D461-45D6-842C-43170F7D461F}" type="presOf" srcId="{4F6036AD-37E0-40BC-87B4-0F81DCA34C81}" destId="{CA20A674-57EA-4F4D-A58E-578DD7A54AFB}" srcOrd="1" destOrd="0" presId="urn:microsoft.com/office/officeart/2005/8/layout/orgChart1"/>
    <dgm:cxn modelId="{7EDA36C9-5B19-48A8-9250-D30F44FC4FD4}" srcId="{4F6036AD-37E0-40BC-87B4-0F81DCA34C81}" destId="{A63B6F4E-C6F4-4AA9-AE75-D5671FE5CE98}" srcOrd="0" destOrd="0" parTransId="{9B3A761B-4EEC-42FF-8F66-C1607D5592AA}" sibTransId="{31575323-FA74-4661-98B0-73A7D5CFF803}"/>
    <dgm:cxn modelId="{FBE71E1B-52A5-4F0B-B8D4-7A68E5C5897B}" type="presOf" srcId="{241B6FFD-CE88-495B-9C4C-3925B764ABCE}" destId="{F69BC9C1-DB17-471F-AAD0-F71E69750868}" srcOrd="0" destOrd="0" presId="urn:microsoft.com/office/officeart/2005/8/layout/orgChart1"/>
    <dgm:cxn modelId="{3096F818-A24F-415D-BB10-CB0905E32967}" type="presOf" srcId="{F5F57C07-B4A1-45D1-87A7-A2E78CBDA513}" destId="{6BBA57A4-C6E0-4BF5-90A6-B3151A408CE8}" srcOrd="1" destOrd="0" presId="urn:microsoft.com/office/officeart/2005/8/layout/orgChart1"/>
    <dgm:cxn modelId="{2E9AC311-27A5-4902-8CC3-AF0F2C0A2C67}" type="presOf" srcId="{9B3A761B-4EEC-42FF-8F66-C1607D5592AA}" destId="{06C9E374-C070-4C06-B43E-CFBE5F9D9F0A}" srcOrd="0" destOrd="0" presId="urn:microsoft.com/office/officeart/2005/8/layout/orgChart1"/>
    <dgm:cxn modelId="{759C19C3-C1AE-4476-BBF7-6CC2F15E495B}" type="presOf" srcId="{4F6036AD-37E0-40BC-87B4-0F81DCA34C81}" destId="{964BE2B2-7608-4938-889E-B02F636347CC}" srcOrd="0" destOrd="0" presId="urn:microsoft.com/office/officeart/2005/8/layout/orgChart1"/>
    <dgm:cxn modelId="{68AE997A-6A97-4313-9A4C-A183286E9740}" type="presOf" srcId="{A63B6F4E-C6F4-4AA9-AE75-D5671FE5CE98}" destId="{FB21A899-39A5-42E8-8104-66AF82E910C1}" srcOrd="0" destOrd="0" presId="urn:microsoft.com/office/officeart/2005/8/layout/orgChart1"/>
    <dgm:cxn modelId="{ECA3A62F-50E9-4C44-8AC2-7AF6E6E497B4}" type="presOf" srcId="{6A1B4DF0-59F1-46B9-A328-B83CCDBA39B0}" destId="{FA61E45F-E81D-44FB-B1EF-8149B3AE3B60}" srcOrd="0" destOrd="0" presId="urn:microsoft.com/office/officeart/2005/8/layout/orgChart1"/>
    <dgm:cxn modelId="{56E6EBDF-10C7-4DA9-A9E3-BA76A4BC4084}" srcId="{4F6036AD-37E0-40BC-87B4-0F81DCA34C81}" destId="{F5F57C07-B4A1-45D1-87A7-A2E78CBDA513}" srcOrd="1" destOrd="0" parTransId="{241B6FFD-CE88-495B-9C4C-3925B764ABCE}" sibTransId="{C34114B2-E6F9-4357-A867-7E5C8AAE8D71}"/>
    <dgm:cxn modelId="{BF76BD09-FDEB-4621-B10B-AC80A2AA84EA}" type="presOf" srcId="{A63B6F4E-C6F4-4AA9-AE75-D5671FE5CE98}" destId="{7045687E-913E-447B-B091-4269ACB1E40B}" srcOrd="1" destOrd="0" presId="urn:microsoft.com/office/officeart/2005/8/layout/orgChart1"/>
    <dgm:cxn modelId="{DCC689CC-0602-4D71-9DB0-6DCED65A9473}" srcId="{6A1B4DF0-59F1-46B9-A328-B83CCDBA39B0}" destId="{4F6036AD-37E0-40BC-87B4-0F81DCA34C81}" srcOrd="0" destOrd="0" parTransId="{ED953597-5BF8-4EC2-8868-337FA4BD1A3F}" sibTransId="{9A0521FC-0B05-4692-8A7F-5B36C09C4F29}"/>
    <dgm:cxn modelId="{7F9F1B2C-0EA2-459B-96B1-DABE77C18651}" type="presOf" srcId="{F5F57C07-B4A1-45D1-87A7-A2E78CBDA513}" destId="{4651E3A2-5860-4B86-8FB6-18E9A92DBA5B}" srcOrd="0" destOrd="0" presId="urn:microsoft.com/office/officeart/2005/8/layout/orgChart1"/>
    <dgm:cxn modelId="{1B8992A5-831D-4624-BE50-110249DA7B55}" type="presParOf" srcId="{FA61E45F-E81D-44FB-B1EF-8149B3AE3B60}" destId="{2991100E-A96E-4DAE-9398-110FB3F63403}" srcOrd="0" destOrd="0" presId="urn:microsoft.com/office/officeart/2005/8/layout/orgChart1"/>
    <dgm:cxn modelId="{EE042ABD-5AC6-4D1B-86E4-CCFBFE29C0BF}" type="presParOf" srcId="{2991100E-A96E-4DAE-9398-110FB3F63403}" destId="{0D972477-42AF-4656-95C4-D5E820DE036D}" srcOrd="0" destOrd="0" presId="urn:microsoft.com/office/officeart/2005/8/layout/orgChart1"/>
    <dgm:cxn modelId="{E37BDD92-C9D8-4A03-9F12-1C31F156C367}" type="presParOf" srcId="{0D972477-42AF-4656-95C4-D5E820DE036D}" destId="{964BE2B2-7608-4938-889E-B02F636347CC}" srcOrd="0" destOrd="0" presId="urn:microsoft.com/office/officeart/2005/8/layout/orgChart1"/>
    <dgm:cxn modelId="{CCB590C3-5C2A-4C6F-B837-F5D991959C3E}" type="presParOf" srcId="{0D972477-42AF-4656-95C4-D5E820DE036D}" destId="{CA20A674-57EA-4F4D-A58E-578DD7A54AFB}" srcOrd="1" destOrd="0" presId="urn:microsoft.com/office/officeart/2005/8/layout/orgChart1"/>
    <dgm:cxn modelId="{87FF133C-59E1-4C3B-82C1-671DFB6D85BE}" type="presParOf" srcId="{2991100E-A96E-4DAE-9398-110FB3F63403}" destId="{025D2F52-68E4-4E25-AE96-12CB4EAE89DE}" srcOrd="1" destOrd="0" presId="urn:microsoft.com/office/officeart/2005/8/layout/orgChart1"/>
    <dgm:cxn modelId="{B4DBDA1A-864E-491A-B4EC-9308356F4068}" type="presParOf" srcId="{025D2F52-68E4-4E25-AE96-12CB4EAE89DE}" destId="{06C9E374-C070-4C06-B43E-CFBE5F9D9F0A}" srcOrd="0" destOrd="0" presId="urn:microsoft.com/office/officeart/2005/8/layout/orgChart1"/>
    <dgm:cxn modelId="{2F97B774-DCE5-4180-93F2-10A1064A39AA}" type="presParOf" srcId="{025D2F52-68E4-4E25-AE96-12CB4EAE89DE}" destId="{0B0DD9B3-3121-4D54-BEE7-489E9F1F42F0}" srcOrd="1" destOrd="0" presId="urn:microsoft.com/office/officeart/2005/8/layout/orgChart1"/>
    <dgm:cxn modelId="{51490935-F2AA-48EA-91A8-EB2A97A12485}" type="presParOf" srcId="{0B0DD9B3-3121-4D54-BEE7-489E9F1F42F0}" destId="{87A792C2-AE02-4675-A37D-D550DD0BF21B}" srcOrd="0" destOrd="0" presId="urn:microsoft.com/office/officeart/2005/8/layout/orgChart1"/>
    <dgm:cxn modelId="{670F6432-4F21-4B88-8961-8CD8CACA23D9}" type="presParOf" srcId="{87A792C2-AE02-4675-A37D-D550DD0BF21B}" destId="{FB21A899-39A5-42E8-8104-66AF82E910C1}" srcOrd="0" destOrd="0" presId="urn:microsoft.com/office/officeart/2005/8/layout/orgChart1"/>
    <dgm:cxn modelId="{B789234C-E632-4982-B46D-46323D0BBB5B}" type="presParOf" srcId="{87A792C2-AE02-4675-A37D-D550DD0BF21B}" destId="{7045687E-913E-447B-B091-4269ACB1E40B}" srcOrd="1" destOrd="0" presId="urn:microsoft.com/office/officeart/2005/8/layout/orgChart1"/>
    <dgm:cxn modelId="{E0328069-2DE3-4DA6-A750-7852887A6A08}" type="presParOf" srcId="{0B0DD9B3-3121-4D54-BEE7-489E9F1F42F0}" destId="{E782FFB1-603D-4DC6-B0DC-B526D7CDFB24}" srcOrd="1" destOrd="0" presId="urn:microsoft.com/office/officeart/2005/8/layout/orgChart1"/>
    <dgm:cxn modelId="{53428504-7916-413E-A955-D89DBA6C11E5}" type="presParOf" srcId="{0B0DD9B3-3121-4D54-BEE7-489E9F1F42F0}" destId="{1036128B-5519-4F9D-80DC-D151CE61F305}" srcOrd="2" destOrd="0" presId="urn:microsoft.com/office/officeart/2005/8/layout/orgChart1"/>
    <dgm:cxn modelId="{6D93842D-32FC-4572-9D39-A09BA4E9D2A2}" type="presParOf" srcId="{025D2F52-68E4-4E25-AE96-12CB4EAE89DE}" destId="{F69BC9C1-DB17-471F-AAD0-F71E69750868}" srcOrd="2" destOrd="0" presId="urn:microsoft.com/office/officeart/2005/8/layout/orgChart1"/>
    <dgm:cxn modelId="{F93D4C8C-28DC-4B15-8576-8B07F9A9E243}" type="presParOf" srcId="{025D2F52-68E4-4E25-AE96-12CB4EAE89DE}" destId="{2714C635-82A0-4363-900B-E1492999F977}" srcOrd="3" destOrd="0" presId="urn:microsoft.com/office/officeart/2005/8/layout/orgChart1"/>
    <dgm:cxn modelId="{E2C0EB8B-39DE-44F9-A806-D8F1CD592528}" type="presParOf" srcId="{2714C635-82A0-4363-900B-E1492999F977}" destId="{F99C4E6F-CC8F-4BA8-BEC1-1E9F13877006}" srcOrd="0" destOrd="0" presId="urn:microsoft.com/office/officeart/2005/8/layout/orgChart1"/>
    <dgm:cxn modelId="{7407F79C-66BD-490B-A01D-AFE8576CF23E}" type="presParOf" srcId="{F99C4E6F-CC8F-4BA8-BEC1-1E9F13877006}" destId="{4651E3A2-5860-4B86-8FB6-18E9A92DBA5B}" srcOrd="0" destOrd="0" presId="urn:microsoft.com/office/officeart/2005/8/layout/orgChart1"/>
    <dgm:cxn modelId="{799C19C8-2389-4DA9-8895-E2F3A3DD6D21}" type="presParOf" srcId="{F99C4E6F-CC8F-4BA8-BEC1-1E9F13877006}" destId="{6BBA57A4-C6E0-4BF5-90A6-B3151A408CE8}" srcOrd="1" destOrd="0" presId="urn:microsoft.com/office/officeart/2005/8/layout/orgChart1"/>
    <dgm:cxn modelId="{27DA4EA1-C938-4DEF-84F9-0466D20D3839}" type="presParOf" srcId="{2714C635-82A0-4363-900B-E1492999F977}" destId="{8188977C-380B-4752-8E76-45094837978B}" srcOrd="1" destOrd="0" presId="urn:microsoft.com/office/officeart/2005/8/layout/orgChart1"/>
    <dgm:cxn modelId="{92378636-C80E-46BD-802A-098ECA6700C2}" type="presParOf" srcId="{2714C635-82A0-4363-900B-E1492999F977}" destId="{B6D06840-516E-4446-A442-FEE6A9717A70}" srcOrd="2" destOrd="0" presId="urn:microsoft.com/office/officeart/2005/8/layout/orgChart1"/>
    <dgm:cxn modelId="{30536DBB-318F-4F98-B369-9F57E278069D}" type="presParOf" srcId="{2991100E-A96E-4DAE-9398-110FB3F63403}" destId="{0015A22A-DFC7-466F-ADD0-A375E2A7BFF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E48D7B-CC64-44F9-A0C5-F97F00B26F7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C09C4345-A3D5-4EC1-AAF3-0E2DA7B1F1A4}">
      <dgm:prSet phldrT="[Текст]"/>
      <dgm:spPr/>
      <dgm:t>
        <a:bodyPr/>
        <a:lstStyle/>
        <a:p>
          <a:r>
            <a:rPr lang="uk-UA" dirty="0" smtClean="0"/>
            <a:t>Способи збирання зернових</a:t>
          </a:r>
          <a:endParaRPr lang="ru-RU" dirty="0"/>
        </a:p>
      </dgm:t>
    </dgm:pt>
    <dgm:pt modelId="{4D3A231F-0D6A-4378-ABBB-116E15DA2939}" type="parTrans" cxnId="{2BB8521A-5430-47EB-84BD-0DA3E1C4BB1A}">
      <dgm:prSet/>
      <dgm:spPr/>
      <dgm:t>
        <a:bodyPr/>
        <a:lstStyle/>
        <a:p>
          <a:endParaRPr lang="ru-RU"/>
        </a:p>
      </dgm:t>
    </dgm:pt>
    <dgm:pt modelId="{65F130CC-FBF7-4AFC-886A-3681F784CB58}" type="sibTrans" cxnId="{2BB8521A-5430-47EB-84BD-0DA3E1C4BB1A}">
      <dgm:prSet/>
      <dgm:spPr/>
      <dgm:t>
        <a:bodyPr/>
        <a:lstStyle/>
        <a:p>
          <a:endParaRPr lang="ru-RU"/>
        </a:p>
      </dgm:t>
    </dgm:pt>
    <dgm:pt modelId="{41751275-EA7A-4655-A83F-4033806378B6}">
      <dgm:prSet phldrT="[Текст]"/>
      <dgm:spPr/>
      <dgm:t>
        <a:bodyPr/>
        <a:lstStyle/>
        <a:p>
          <a:r>
            <a:rPr lang="uk-UA" dirty="0" smtClean="0"/>
            <a:t>Комбайновий метод</a:t>
          </a:r>
          <a:endParaRPr lang="ru-RU" dirty="0"/>
        </a:p>
      </dgm:t>
    </dgm:pt>
    <dgm:pt modelId="{A2458E6C-CCE2-4EE8-A71E-D4E4FA7D2903}" type="parTrans" cxnId="{10468C9B-7BF8-4138-BC95-4455320EE2DE}">
      <dgm:prSet/>
      <dgm:spPr/>
      <dgm:t>
        <a:bodyPr/>
        <a:lstStyle/>
        <a:p>
          <a:endParaRPr lang="ru-RU"/>
        </a:p>
      </dgm:t>
    </dgm:pt>
    <dgm:pt modelId="{FB161891-EAE0-4655-B25A-BF127FB235FE}" type="sibTrans" cxnId="{10468C9B-7BF8-4138-BC95-4455320EE2DE}">
      <dgm:prSet/>
      <dgm:spPr/>
      <dgm:t>
        <a:bodyPr/>
        <a:lstStyle/>
        <a:p>
          <a:endParaRPr lang="ru-RU"/>
        </a:p>
      </dgm:t>
    </dgm:pt>
    <dgm:pt modelId="{6F52BD12-E6B6-4CCD-8EBC-70364A8CFA08}">
      <dgm:prSet phldrT="[Текст]"/>
      <dgm:spPr/>
      <dgm:t>
        <a:bodyPr/>
        <a:lstStyle/>
        <a:p>
          <a:r>
            <a:rPr lang="uk-UA" dirty="0" smtClean="0"/>
            <a:t>Роздільне комбайнування</a:t>
          </a:r>
          <a:endParaRPr lang="ru-RU" dirty="0"/>
        </a:p>
      </dgm:t>
    </dgm:pt>
    <dgm:pt modelId="{53B2028A-7E70-48BB-9C5C-18E5A7266F64}" type="parTrans" cxnId="{584AC73C-F761-4774-B4D9-C74C19C362D6}">
      <dgm:prSet/>
      <dgm:spPr/>
      <dgm:t>
        <a:bodyPr/>
        <a:lstStyle/>
        <a:p>
          <a:endParaRPr lang="ru-RU"/>
        </a:p>
      </dgm:t>
    </dgm:pt>
    <dgm:pt modelId="{BED84CE3-F7EE-44A9-8143-654B5DA64719}" type="sibTrans" cxnId="{584AC73C-F761-4774-B4D9-C74C19C362D6}">
      <dgm:prSet/>
      <dgm:spPr/>
      <dgm:t>
        <a:bodyPr/>
        <a:lstStyle/>
        <a:p>
          <a:endParaRPr lang="ru-RU"/>
        </a:p>
      </dgm:t>
    </dgm:pt>
    <dgm:pt modelId="{041CFA37-6433-491A-ADBE-5727340F4194}">
      <dgm:prSet phldrT="[Текст]"/>
      <dgm:spPr/>
      <dgm:t>
        <a:bodyPr/>
        <a:lstStyle/>
        <a:p>
          <a:r>
            <a:rPr lang="uk-UA" dirty="0" smtClean="0"/>
            <a:t>Пряме комбайнування</a:t>
          </a:r>
          <a:endParaRPr lang="ru-RU" dirty="0"/>
        </a:p>
      </dgm:t>
    </dgm:pt>
    <dgm:pt modelId="{8B00DD06-AD86-4426-9878-4C7238A23AB7}" type="parTrans" cxnId="{CB456FCC-BC6C-42D8-AC61-CF13D9718824}">
      <dgm:prSet/>
      <dgm:spPr/>
      <dgm:t>
        <a:bodyPr/>
        <a:lstStyle/>
        <a:p>
          <a:endParaRPr lang="ru-RU"/>
        </a:p>
      </dgm:t>
    </dgm:pt>
    <dgm:pt modelId="{77956002-113B-4231-9638-182BFB8BBCF6}" type="sibTrans" cxnId="{CB456FCC-BC6C-42D8-AC61-CF13D9718824}">
      <dgm:prSet/>
      <dgm:spPr/>
      <dgm:t>
        <a:bodyPr/>
        <a:lstStyle/>
        <a:p>
          <a:endParaRPr lang="ru-RU"/>
        </a:p>
      </dgm:t>
    </dgm:pt>
    <dgm:pt modelId="{6CF8C62F-D3A4-4943-BF88-25B734C191BB}">
      <dgm:prSet phldrT="[Текст]"/>
      <dgm:spPr/>
      <dgm:t>
        <a:bodyPr/>
        <a:lstStyle/>
        <a:p>
          <a:r>
            <a:rPr lang="uk-UA" dirty="0" smtClean="0"/>
            <a:t>Не комбайновий метод</a:t>
          </a:r>
          <a:endParaRPr lang="ru-RU" dirty="0"/>
        </a:p>
      </dgm:t>
    </dgm:pt>
    <dgm:pt modelId="{A79168E6-3E5F-4488-A745-AD3D11291D30}" type="parTrans" cxnId="{A786F7AC-DE3B-443D-9AF9-72FA87294E95}">
      <dgm:prSet/>
      <dgm:spPr/>
      <dgm:t>
        <a:bodyPr/>
        <a:lstStyle/>
        <a:p>
          <a:endParaRPr lang="ru-RU"/>
        </a:p>
      </dgm:t>
    </dgm:pt>
    <dgm:pt modelId="{197357DB-3A1F-4462-91E8-ABD603D11F90}" type="sibTrans" cxnId="{A786F7AC-DE3B-443D-9AF9-72FA87294E95}">
      <dgm:prSet/>
      <dgm:spPr/>
      <dgm:t>
        <a:bodyPr/>
        <a:lstStyle/>
        <a:p>
          <a:endParaRPr lang="ru-RU"/>
        </a:p>
      </dgm:t>
    </dgm:pt>
    <dgm:pt modelId="{314C2ECD-12C8-41EC-A919-0EEB61B1ED95}">
      <dgm:prSet phldrT="[Текст]"/>
      <dgm:spPr/>
      <dgm:t>
        <a:bodyPr/>
        <a:lstStyle/>
        <a:p>
          <a:r>
            <a:rPr lang="uk-UA" dirty="0" smtClean="0"/>
            <a:t>Стаціонарний обмолот</a:t>
          </a:r>
          <a:endParaRPr lang="ru-RU" dirty="0"/>
        </a:p>
      </dgm:t>
    </dgm:pt>
    <dgm:pt modelId="{1293EA5D-6AD3-4B25-A492-7783505D2224}" type="parTrans" cxnId="{E5FC3A16-B7D1-498D-80B2-B0F765E99788}">
      <dgm:prSet/>
      <dgm:spPr/>
      <dgm:t>
        <a:bodyPr/>
        <a:lstStyle/>
        <a:p>
          <a:endParaRPr lang="ru-RU"/>
        </a:p>
      </dgm:t>
    </dgm:pt>
    <dgm:pt modelId="{8C8C4B05-52C8-4C38-BA6F-A2270C6B65B8}" type="sibTrans" cxnId="{E5FC3A16-B7D1-498D-80B2-B0F765E99788}">
      <dgm:prSet/>
      <dgm:spPr/>
      <dgm:t>
        <a:bodyPr/>
        <a:lstStyle/>
        <a:p>
          <a:endParaRPr lang="ru-RU"/>
        </a:p>
      </dgm:t>
    </dgm:pt>
    <dgm:pt modelId="{93BB9A55-0E2C-4EAF-AF3C-A08AA26E3078}" type="pres">
      <dgm:prSet presAssocID="{3BE48D7B-CC64-44F9-A0C5-F97F00B26F70}" presName="hierChild1" presStyleCnt="0">
        <dgm:presLayoutVars>
          <dgm:chPref val="1"/>
          <dgm:dir/>
          <dgm:animOne val="branch"/>
          <dgm:animLvl val="lvl"/>
          <dgm:resizeHandles/>
        </dgm:presLayoutVars>
      </dgm:prSet>
      <dgm:spPr/>
      <dgm:t>
        <a:bodyPr/>
        <a:lstStyle/>
        <a:p>
          <a:endParaRPr lang="ru-RU"/>
        </a:p>
      </dgm:t>
    </dgm:pt>
    <dgm:pt modelId="{7A131192-C8A0-4CEA-857D-2A9D4B0AFC0E}" type="pres">
      <dgm:prSet presAssocID="{C09C4345-A3D5-4EC1-AAF3-0E2DA7B1F1A4}" presName="hierRoot1" presStyleCnt="0"/>
      <dgm:spPr/>
    </dgm:pt>
    <dgm:pt modelId="{C8AE60DA-2CA1-403D-8F39-53CA7ED53570}" type="pres">
      <dgm:prSet presAssocID="{C09C4345-A3D5-4EC1-AAF3-0E2DA7B1F1A4}" presName="composite" presStyleCnt="0"/>
      <dgm:spPr/>
    </dgm:pt>
    <dgm:pt modelId="{B0C975EC-D3BE-4C34-AD53-08734D6B701F}" type="pres">
      <dgm:prSet presAssocID="{C09C4345-A3D5-4EC1-AAF3-0E2DA7B1F1A4}" presName="background" presStyleLbl="node0" presStyleIdx="0" presStyleCnt="1"/>
      <dgm:spPr/>
    </dgm:pt>
    <dgm:pt modelId="{B7E26200-D562-4C7B-BDA9-DEAB27C98892}" type="pres">
      <dgm:prSet presAssocID="{C09C4345-A3D5-4EC1-AAF3-0E2DA7B1F1A4}" presName="text" presStyleLbl="fgAcc0" presStyleIdx="0" presStyleCnt="1">
        <dgm:presLayoutVars>
          <dgm:chPref val="3"/>
        </dgm:presLayoutVars>
      </dgm:prSet>
      <dgm:spPr/>
      <dgm:t>
        <a:bodyPr/>
        <a:lstStyle/>
        <a:p>
          <a:endParaRPr lang="ru-RU"/>
        </a:p>
      </dgm:t>
    </dgm:pt>
    <dgm:pt modelId="{F75CD5BB-FCB2-42FB-A7DA-D511ECE1685F}" type="pres">
      <dgm:prSet presAssocID="{C09C4345-A3D5-4EC1-AAF3-0E2DA7B1F1A4}" presName="hierChild2" presStyleCnt="0"/>
      <dgm:spPr/>
    </dgm:pt>
    <dgm:pt modelId="{CA72F80E-5F24-4CDD-B4EA-74434A5AB7D4}" type="pres">
      <dgm:prSet presAssocID="{A2458E6C-CCE2-4EE8-A71E-D4E4FA7D2903}" presName="Name10" presStyleLbl="parChTrans1D2" presStyleIdx="0" presStyleCnt="2"/>
      <dgm:spPr/>
      <dgm:t>
        <a:bodyPr/>
        <a:lstStyle/>
        <a:p>
          <a:endParaRPr lang="ru-RU"/>
        </a:p>
      </dgm:t>
    </dgm:pt>
    <dgm:pt modelId="{C52C1123-D628-4DC5-9FDB-E7BCF3DA0321}" type="pres">
      <dgm:prSet presAssocID="{41751275-EA7A-4655-A83F-4033806378B6}" presName="hierRoot2" presStyleCnt="0"/>
      <dgm:spPr/>
    </dgm:pt>
    <dgm:pt modelId="{72E20027-F68A-4626-8CCF-8CA1BD22BD92}" type="pres">
      <dgm:prSet presAssocID="{41751275-EA7A-4655-A83F-4033806378B6}" presName="composite2" presStyleCnt="0"/>
      <dgm:spPr/>
    </dgm:pt>
    <dgm:pt modelId="{FEBA6E50-E71C-4A7F-900F-CB2FA276D4E4}" type="pres">
      <dgm:prSet presAssocID="{41751275-EA7A-4655-A83F-4033806378B6}" presName="background2" presStyleLbl="node2" presStyleIdx="0" presStyleCnt="2"/>
      <dgm:spPr/>
    </dgm:pt>
    <dgm:pt modelId="{87CADF8F-C439-4EF8-826D-CB0E6CBC51D1}" type="pres">
      <dgm:prSet presAssocID="{41751275-EA7A-4655-A83F-4033806378B6}" presName="text2" presStyleLbl="fgAcc2" presStyleIdx="0" presStyleCnt="2">
        <dgm:presLayoutVars>
          <dgm:chPref val="3"/>
        </dgm:presLayoutVars>
      </dgm:prSet>
      <dgm:spPr/>
      <dgm:t>
        <a:bodyPr/>
        <a:lstStyle/>
        <a:p>
          <a:endParaRPr lang="ru-RU"/>
        </a:p>
      </dgm:t>
    </dgm:pt>
    <dgm:pt modelId="{77CB265D-2608-40B0-9084-B27C99DA227A}" type="pres">
      <dgm:prSet presAssocID="{41751275-EA7A-4655-A83F-4033806378B6}" presName="hierChild3" presStyleCnt="0"/>
      <dgm:spPr/>
    </dgm:pt>
    <dgm:pt modelId="{95BBB362-3B43-43B8-BCF0-EFB4FE0DAAD7}" type="pres">
      <dgm:prSet presAssocID="{53B2028A-7E70-48BB-9C5C-18E5A7266F64}" presName="Name17" presStyleLbl="parChTrans1D3" presStyleIdx="0" presStyleCnt="3"/>
      <dgm:spPr/>
      <dgm:t>
        <a:bodyPr/>
        <a:lstStyle/>
        <a:p>
          <a:endParaRPr lang="ru-RU"/>
        </a:p>
      </dgm:t>
    </dgm:pt>
    <dgm:pt modelId="{CF15F600-3E0E-49A5-8BAA-5B7D9CF88EC1}" type="pres">
      <dgm:prSet presAssocID="{6F52BD12-E6B6-4CCD-8EBC-70364A8CFA08}" presName="hierRoot3" presStyleCnt="0"/>
      <dgm:spPr/>
    </dgm:pt>
    <dgm:pt modelId="{F4BA20A4-19C1-4B22-9630-CB291359C5CB}" type="pres">
      <dgm:prSet presAssocID="{6F52BD12-E6B6-4CCD-8EBC-70364A8CFA08}" presName="composite3" presStyleCnt="0"/>
      <dgm:spPr/>
    </dgm:pt>
    <dgm:pt modelId="{5DBFF1AF-17AC-4B5C-8932-E82E96A7F02B}" type="pres">
      <dgm:prSet presAssocID="{6F52BD12-E6B6-4CCD-8EBC-70364A8CFA08}" presName="background3" presStyleLbl="node3" presStyleIdx="0" presStyleCnt="3"/>
      <dgm:spPr/>
    </dgm:pt>
    <dgm:pt modelId="{A5C3B197-4EE6-4AD8-BF00-76982DAF7A46}" type="pres">
      <dgm:prSet presAssocID="{6F52BD12-E6B6-4CCD-8EBC-70364A8CFA08}" presName="text3" presStyleLbl="fgAcc3" presStyleIdx="0" presStyleCnt="3">
        <dgm:presLayoutVars>
          <dgm:chPref val="3"/>
        </dgm:presLayoutVars>
      </dgm:prSet>
      <dgm:spPr/>
      <dgm:t>
        <a:bodyPr/>
        <a:lstStyle/>
        <a:p>
          <a:endParaRPr lang="ru-RU"/>
        </a:p>
      </dgm:t>
    </dgm:pt>
    <dgm:pt modelId="{54D1B450-21AC-4440-9385-7815F515EC48}" type="pres">
      <dgm:prSet presAssocID="{6F52BD12-E6B6-4CCD-8EBC-70364A8CFA08}" presName="hierChild4" presStyleCnt="0"/>
      <dgm:spPr/>
    </dgm:pt>
    <dgm:pt modelId="{0342D830-98FE-4392-9A3A-50BCC8206D1A}" type="pres">
      <dgm:prSet presAssocID="{8B00DD06-AD86-4426-9878-4C7238A23AB7}" presName="Name17" presStyleLbl="parChTrans1D3" presStyleIdx="1" presStyleCnt="3"/>
      <dgm:spPr/>
      <dgm:t>
        <a:bodyPr/>
        <a:lstStyle/>
        <a:p>
          <a:endParaRPr lang="ru-RU"/>
        </a:p>
      </dgm:t>
    </dgm:pt>
    <dgm:pt modelId="{BAE1E22F-5CD0-4C43-83E4-1CDD80491CDC}" type="pres">
      <dgm:prSet presAssocID="{041CFA37-6433-491A-ADBE-5727340F4194}" presName="hierRoot3" presStyleCnt="0"/>
      <dgm:spPr/>
    </dgm:pt>
    <dgm:pt modelId="{335BB183-25A8-4B30-9BAA-431777D80E29}" type="pres">
      <dgm:prSet presAssocID="{041CFA37-6433-491A-ADBE-5727340F4194}" presName="composite3" presStyleCnt="0"/>
      <dgm:spPr/>
    </dgm:pt>
    <dgm:pt modelId="{AB20C098-67C1-4B67-9643-A0BBB62DAFBD}" type="pres">
      <dgm:prSet presAssocID="{041CFA37-6433-491A-ADBE-5727340F4194}" presName="background3" presStyleLbl="node3" presStyleIdx="1" presStyleCnt="3"/>
      <dgm:spPr/>
    </dgm:pt>
    <dgm:pt modelId="{21D8EEC3-165D-4C94-BACA-84D974E806EA}" type="pres">
      <dgm:prSet presAssocID="{041CFA37-6433-491A-ADBE-5727340F4194}" presName="text3" presStyleLbl="fgAcc3" presStyleIdx="1" presStyleCnt="3">
        <dgm:presLayoutVars>
          <dgm:chPref val="3"/>
        </dgm:presLayoutVars>
      </dgm:prSet>
      <dgm:spPr/>
      <dgm:t>
        <a:bodyPr/>
        <a:lstStyle/>
        <a:p>
          <a:endParaRPr lang="ru-RU"/>
        </a:p>
      </dgm:t>
    </dgm:pt>
    <dgm:pt modelId="{6290FFC3-A8F6-4251-B323-05938237440D}" type="pres">
      <dgm:prSet presAssocID="{041CFA37-6433-491A-ADBE-5727340F4194}" presName="hierChild4" presStyleCnt="0"/>
      <dgm:spPr/>
    </dgm:pt>
    <dgm:pt modelId="{2470D683-2343-4C42-A6C2-A04589153FD7}" type="pres">
      <dgm:prSet presAssocID="{A79168E6-3E5F-4488-A745-AD3D11291D30}" presName="Name10" presStyleLbl="parChTrans1D2" presStyleIdx="1" presStyleCnt="2"/>
      <dgm:spPr/>
      <dgm:t>
        <a:bodyPr/>
        <a:lstStyle/>
        <a:p>
          <a:endParaRPr lang="ru-RU"/>
        </a:p>
      </dgm:t>
    </dgm:pt>
    <dgm:pt modelId="{789E1791-B7ED-483F-90DC-45DD3B4490CD}" type="pres">
      <dgm:prSet presAssocID="{6CF8C62F-D3A4-4943-BF88-25B734C191BB}" presName="hierRoot2" presStyleCnt="0"/>
      <dgm:spPr/>
    </dgm:pt>
    <dgm:pt modelId="{7B7745A4-0CA4-40B5-A94C-E9586051C155}" type="pres">
      <dgm:prSet presAssocID="{6CF8C62F-D3A4-4943-BF88-25B734C191BB}" presName="composite2" presStyleCnt="0"/>
      <dgm:spPr/>
    </dgm:pt>
    <dgm:pt modelId="{6ABAAF1A-680F-4610-A6F0-9EE038369A75}" type="pres">
      <dgm:prSet presAssocID="{6CF8C62F-D3A4-4943-BF88-25B734C191BB}" presName="background2" presStyleLbl="node2" presStyleIdx="1" presStyleCnt="2"/>
      <dgm:spPr/>
    </dgm:pt>
    <dgm:pt modelId="{64367B47-2ABA-4B5E-9095-D268A1C26436}" type="pres">
      <dgm:prSet presAssocID="{6CF8C62F-D3A4-4943-BF88-25B734C191BB}" presName="text2" presStyleLbl="fgAcc2" presStyleIdx="1" presStyleCnt="2">
        <dgm:presLayoutVars>
          <dgm:chPref val="3"/>
        </dgm:presLayoutVars>
      </dgm:prSet>
      <dgm:spPr/>
      <dgm:t>
        <a:bodyPr/>
        <a:lstStyle/>
        <a:p>
          <a:endParaRPr lang="ru-RU"/>
        </a:p>
      </dgm:t>
    </dgm:pt>
    <dgm:pt modelId="{C4AAEEEC-0348-48BB-9F63-1B5A4FC7D7EA}" type="pres">
      <dgm:prSet presAssocID="{6CF8C62F-D3A4-4943-BF88-25B734C191BB}" presName="hierChild3" presStyleCnt="0"/>
      <dgm:spPr/>
    </dgm:pt>
    <dgm:pt modelId="{A2B79AC3-8E4A-4B52-BF8B-464878EDCCBF}" type="pres">
      <dgm:prSet presAssocID="{1293EA5D-6AD3-4B25-A492-7783505D2224}" presName="Name17" presStyleLbl="parChTrans1D3" presStyleIdx="2" presStyleCnt="3"/>
      <dgm:spPr/>
      <dgm:t>
        <a:bodyPr/>
        <a:lstStyle/>
        <a:p>
          <a:endParaRPr lang="ru-RU"/>
        </a:p>
      </dgm:t>
    </dgm:pt>
    <dgm:pt modelId="{51D1DAB4-BE0E-461F-B118-CFED3B6678AF}" type="pres">
      <dgm:prSet presAssocID="{314C2ECD-12C8-41EC-A919-0EEB61B1ED95}" presName="hierRoot3" presStyleCnt="0"/>
      <dgm:spPr/>
    </dgm:pt>
    <dgm:pt modelId="{AC1AC569-D85D-43F7-B919-D26A1CEA8904}" type="pres">
      <dgm:prSet presAssocID="{314C2ECD-12C8-41EC-A919-0EEB61B1ED95}" presName="composite3" presStyleCnt="0"/>
      <dgm:spPr/>
    </dgm:pt>
    <dgm:pt modelId="{CF67C2A1-7250-494A-B6AF-8530B742E69D}" type="pres">
      <dgm:prSet presAssocID="{314C2ECD-12C8-41EC-A919-0EEB61B1ED95}" presName="background3" presStyleLbl="node3" presStyleIdx="2" presStyleCnt="3"/>
      <dgm:spPr/>
    </dgm:pt>
    <dgm:pt modelId="{D614EFA1-4B8F-45BD-9A81-0045165BBE47}" type="pres">
      <dgm:prSet presAssocID="{314C2ECD-12C8-41EC-A919-0EEB61B1ED95}" presName="text3" presStyleLbl="fgAcc3" presStyleIdx="2" presStyleCnt="3">
        <dgm:presLayoutVars>
          <dgm:chPref val="3"/>
        </dgm:presLayoutVars>
      </dgm:prSet>
      <dgm:spPr/>
      <dgm:t>
        <a:bodyPr/>
        <a:lstStyle/>
        <a:p>
          <a:endParaRPr lang="ru-RU"/>
        </a:p>
      </dgm:t>
    </dgm:pt>
    <dgm:pt modelId="{595824EC-241B-4101-AE81-82C9F2B2217B}" type="pres">
      <dgm:prSet presAssocID="{314C2ECD-12C8-41EC-A919-0EEB61B1ED95}" presName="hierChild4" presStyleCnt="0"/>
      <dgm:spPr/>
    </dgm:pt>
  </dgm:ptLst>
  <dgm:cxnLst>
    <dgm:cxn modelId="{10468C9B-7BF8-4138-BC95-4455320EE2DE}" srcId="{C09C4345-A3D5-4EC1-AAF3-0E2DA7B1F1A4}" destId="{41751275-EA7A-4655-A83F-4033806378B6}" srcOrd="0" destOrd="0" parTransId="{A2458E6C-CCE2-4EE8-A71E-D4E4FA7D2903}" sibTransId="{FB161891-EAE0-4655-B25A-BF127FB235FE}"/>
    <dgm:cxn modelId="{44BEE537-2702-475E-8D28-2822E56E528F}" type="presOf" srcId="{53B2028A-7E70-48BB-9C5C-18E5A7266F64}" destId="{95BBB362-3B43-43B8-BCF0-EFB4FE0DAAD7}" srcOrd="0" destOrd="0" presId="urn:microsoft.com/office/officeart/2005/8/layout/hierarchy1"/>
    <dgm:cxn modelId="{A786F7AC-DE3B-443D-9AF9-72FA87294E95}" srcId="{C09C4345-A3D5-4EC1-AAF3-0E2DA7B1F1A4}" destId="{6CF8C62F-D3A4-4943-BF88-25B734C191BB}" srcOrd="1" destOrd="0" parTransId="{A79168E6-3E5F-4488-A745-AD3D11291D30}" sibTransId="{197357DB-3A1F-4462-91E8-ABD603D11F90}"/>
    <dgm:cxn modelId="{6C2B179B-3BC2-41E1-AB88-BB06C69F4E8E}" type="presOf" srcId="{041CFA37-6433-491A-ADBE-5727340F4194}" destId="{21D8EEC3-165D-4C94-BACA-84D974E806EA}" srcOrd="0" destOrd="0" presId="urn:microsoft.com/office/officeart/2005/8/layout/hierarchy1"/>
    <dgm:cxn modelId="{E5FC3A16-B7D1-498D-80B2-B0F765E99788}" srcId="{6CF8C62F-D3A4-4943-BF88-25B734C191BB}" destId="{314C2ECD-12C8-41EC-A919-0EEB61B1ED95}" srcOrd="0" destOrd="0" parTransId="{1293EA5D-6AD3-4B25-A492-7783505D2224}" sibTransId="{8C8C4B05-52C8-4C38-BA6F-A2270C6B65B8}"/>
    <dgm:cxn modelId="{82150244-32C2-43F5-B8ED-9A84CBBD662F}" type="presOf" srcId="{314C2ECD-12C8-41EC-A919-0EEB61B1ED95}" destId="{D614EFA1-4B8F-45BD-9A81-0045165BBE47}" srcOrd="0" destOrd="0" presId="urn:microsoft.com/office/officeart/2005/8/layout/hierarchy1"/>
    <dgm:cxn modelId="{584AC73C-F761-4774-B4D9-C74C19C362D6}" srcId="{41751275-EA7A-4655-A83F-4033806378B6}" destId="{6F52BD12-E6B6-4CCD-8EBC-70364A8CFA08}" srcOrd="0" destOrd="0" parTransId="{53B2028A-7E70-48BB-9C5C-18E5A7266F64}" sibTransId="{BED84CE3-F7EE-44A9-8143-654B5DA64719}"/>
    <dgm:cxn modelId="{BFD8ADFF-A5C7-4B40-902E-D2DF05DC710F}" type="presOf" srcId="{C09C4345-A3D5-4EC1-AAF3-0E2DA7B1F1A4}" destId="{B7E26200-D562-4C7B-BDA9-DEAB27C98892}" srcOrd="0" destOrd="0" presId="urn:microsoft.com/office/officeart/2005/8/layout/hierarchy1"/>
    <dgm:cxn modelId="{9DF6A4FC-1AAE-4AF2-9764-C6E96CC1B56A}" type="presOf" srcId="{A2458E6C-CCE2-4EE8-A71E-D4E4FA7D2903}" destId="{CA72F80E-5F24-4CDD-B4EA-74434A5AB7D4}" srcOrd="0" destOrd="0" presId="urn:microsoft.com/office/officeart/2005/8/layout/hierarchy1"/>
    <dgm:cxn modelId="{9E514704-38C8-4D34-9635-CBB976515DA9}" type="presOf" srcId="{6F52BD12-E6B6-4CCD-8EBC-70364A8CFA08}" destId="{A5C3B197-4EE6-4AD8-BF00-76982DAF7A46}" srcOrd="0" destOrd="0" presId="urn:microsoft.com/office/officeart/2005/8/layout/hierarchy1"/>
    <dgm:cxn modelId="{543480E6-1818-4D40-88B1-15F8EF3925D7}" type="presOf" srcId="{A79168E6-3E5F-4488-A745-AD3D11291D30}" destId="{2470D683-2343-4C42-A6C2-A04589153FD7}" srcOrd="0" destOrd="0" presId="urn:microsoft.com/office/officeart/2005/8/layout/hierarchy1"/>
    <dgm:cxn modelId="{3482C8C2-53E6-45F6-8D51-4D6B1766812C}" type="presOf" srcId="{6CF8C62F-D3A4-4943-BF88-25B734C191BB}" destId="{64367B47-2ABA-4B5E-9095-D268A1C26436}" srcOrd="0" destOrd="0" presId="urn:microsoft.com/office/officeart/2005/8/layout/hierarchy1"/>
    <dgm:cxn modelId="{1FBE351C-F3AD-4489-B34A-1396E3AFF0CC}" type="presOf" srcId="{8B00DD06-AD86-4426-9878-4C7238A23AB7}" destId="{0342D830-98FE-4392-9A3A-50BCC8206D1A}" srcOrd="0" destOrd="0" presId="urn:microsoft.com/office/officeart/2005/8/layout/hierarchy1"/>
    <dgm:cxn modelId="{CB456FCC-BC6C-42D8-AC61-CF13D9718824}" srcId="{41751275-EA7A-4655-A83F-4033806378B6}" destId="{041CFA37-6433-491A-ADBE-5727340F4194}" srcOrd="1" destOrd="0" parTransId="{8B00DD06-AD86-4426-9878-4C7238A23AB7}" sibTransId="{77956002-113B-4231-9638-182BFB8BBCF6}"/>
    <dgm:cxn modelId="{FE180443-56B4-4294-9DE8-630CC9877418}" type="presOf" srcId="{3BE48D7B-CC64-44F9-A0C5-F97F00B26F70}" destId="{93BB9A55-0E2C-4EAF-AF3C-A08AA26E3078}" srcOrd="0" destOrd="0" presId="urn:microsoft.com/office/officeart/2005/8/layout/hierarchy1"/>
    <dgm:cxn modelId="{ED9D4230-6D38-4A63-8A3C-46F5B9B773CE}" type="presOf" srcId="{1293EA5D-6AD3-4B25-A492-7783505D2224}" destId="{A2B79AC3-8E4A-4B52-BF8B-464878EDCCBF}" srcOrd="0" destOrd="0" presId="urn:microsoft.com/office/officeart/2005/8/layout/hierarchy1"/>
    <dgm:cxn modelId="{2BB8521A-5430-47EB-84BD-0DA3E1C4BB1A}" srcId="{3BE48D7B-CC64-44F9-A0C5-F97F00B26F70}" destId="{C09C4345-A3D5-4EC1-AAF3-0E2DA7B1F1A4}" srcOrd="0" destOrd="0" parTransId="{4D3A231F-0D6A-4378-ABBB-116E15DA2939}" sibTransId="{65F130CC-FBF7-4AFC-886A-3681F784CB58}"/>
    <dgm:cxn modelId="{454E0DAE-879C-42B0-8524-2F09E4D1A3C8}" type="presOf" srcId="{41751275-EA7A-4655-A83F-4033806378B6}" destId="{87CADF8F-C439-4EF8-826D-CB0E6CBC51D1}" srcOrd="0" destOrd="0" presId="urn:microsoft.com/office/officeart/2005/8/layout/hierarchy1"/>
    <dgm:cxn modelId="{E117F88E-E5B7-4148-99AF-8EF456BCA4BD}" type="presParOf" srcId="{93BB9A55-0E2C-4EAF-AF3C-A08AA26E3078}" destId="{7A131192-C8A0-4CEA-857D-2A9D4B0AFC0E}" srcOrd="0" destOrd="0" presId="urn:microsoft.com/office/officeart/2005/8/layout/hierarchy1"/>
    <dgm:cxn modelId="{7A11139E-177A-4A7E-8818-1E699C88157E}" type="presParOf" srcId="{7A131192-C8A0-4CEA-857D-2A9D4B0AFC0E}" destId="{C8AE60DA-2CA1-403D-8F39-53CA7ED53570}" srcOrd="0" destOrd="0" presId="urn:microsoft.com/office/officeart/2005/8/layout/hierarchy1"/>
    <dgm:cxn modelId="{41F5B014-1E29-4906-B249-667B20866DF4}" type="presParOf" srcId="{C8AE60DA-2CA1-403D-8F39-53CA7ED53570}" destId="{B0C975EC-D3BE-4C34-AD53-08734D6B701F}" srcOrd="0" destOrd="0" presId="urn:microsoft.com/office/officeart/2005/8/layout/hierarchy1"/>
    <dgm:cxn modelId="{E991B9D7-D1F8-4E98-9735-1368CF500FE2}" type="presParOf" srcId="{C8AE60DA-2CA1-403D-8F39-53CA7ED53570}" destId="{B7E26200-D562-4C7B-BDA9-DEAB27C98892}" srcOrd="1" destOrd="0" presId="urn:microsoft.com/office/officeart/2005/8/layout/hierarchy1"/>
    <dgm:cxn modelId="{C7B15DE6-608F-42AC-99DC-B4AA53BB0F62}" type="presParOf" srcId="{7A131192-C8A0-4CEA-857D-2A9D4B0AFC0E}" destId="{F75CD5BB-FCB2-42FB-A7DA-D511ECE1685F}" srcOrd="1" destOrd="0" presId="urn:microsoft.com/office/officeart/2005/8/layout/hierarchy1"/>
    <dgm:cxn modelId="{42A76E3A-6BBF-4CFD-A090-13172C104804}" type="presParOf" srcId="{F75CD5BB-FCB2-42FB-A7DA-D511ECE1685F}" destId="{CA72F80E-5F24-4CDD-B4EA-74434A5AB7D4}" srcOrd="0" destOrd="0" presId="urn:microsoft.com/office/officeart/2005/8/layout/hierarchy1"/>
    <dgm:cxn modelId="{9377E674-BFDA-4BBF-BB83-B295618225F0}" type="presParOf" srcId="{F75CD5BB-FCB2-42FB-A7DA-D511ECE1685F}" destId="{C52C1123-D628-4DC5-9FDB-E7BCF3DA0321}" srcOrd="1" destOrd="0" presId="urn:microsoft.com/office/officeart/2005/8/layout/hierarchy1"/>
    <dgm:cxn modelId="{CB20C870-7A9B-44E8-A85C-334CD8C81833}" type="presParOf" srcId="{C52C1123-D628-4DC5-9FDB-E7BCF3DA0321}" destId="{72E20027-F68A-4626-8CCF-8CA1BD22BD92}" srcOrd="0" destOrd="0" presId="urn:microsoft.com/office/officeart/2005/8/layout/hierarchy1"/>
    <dgm:cxn modelId="{A82DFEF7-76F1-4934-BC43-319F26C64003}" type="presParOf" srcId="{72E20027-F68A-4626-8CCF-8CA1BD22BD92}" destId="{FEBA6E50-E71C-4A7F-900F-CB2FA276D4E4}" srcOrd="0" destOrd="0" presId="urn:microsoft.com/office/officeart/2005/8/layout/hierarchy1"/>
    <dgm:cxn modelId="{5C82A7F0-9094-4BE7-A7AD-36B3F1993324}" type="presParOf" srcId="{72E20027-F68A-4626-8CCF-8CA1BD22BD92}" destId="{87CADF8F-C439-4EF8-826D-CB0E6CBC51D1}" srcOrd="1" destOrd="0" presId="urn:microsoft.com/office/officeart/2005/8/layout/hierarchy1"/>
    <dgm:cxn modelId="{E3C89600-B0B9-4941-B423-4E4638552D69}" type="presParOf" srcId="{C52C1123-D628-4DC5-9FDB-E7BCF3DA0321}" destId="{77CB265D-2608-40B0-9084-B27C99DA227A}" srcOrd="1" destOrd="0" presId="urn:microsoft.com/office/officeart/2005/8/layout/hierarchy1"/>
    <dgm:cxn modelId="{C545C701-3422-4625-8D48-6781FD416C97}" type="presParOf" srcId="{77CB265D-2608-40B0-9084-B27C99DA227A}" destId="{95BBB362-3B43-43B8-BCF0-EFB4FE0DAAD7}" srcOrd="0" destOrd="0" presId="urn:microsoft.com/office/officeart/2005/8/layout/hierarchy1"/>
    <dgm:cxn modelId="{DE675AB6-3E47-49F4-AB14-5962EBA58926}" type="presParOf" srcId="{77CB265D-2608-40B0-9084-B27C99DA227A}" destId="{CF15F600-3E0E-49A5-8BAA-5B7D9CF88EC1}" srcOrd="1" destOrd="0" presId="urn:microsoft.com/office/officeart/2005/8/layout/hierarchy1"/>
    <dgm:cxn modelId="{6FAEB94F-2849-4896-B5D8-9DB5B1BB8326}" type="presParOf" srcId="{CF15F600-3E0E-49A5-8BAA-5B7D9CF88EC1}" destId="{F4BA20A4-19C1-4B22-9630-CB291359C5CB}" srcOrd="0" destOrd="0" presId="urn:microsoft.com/office/officeart/2005/8/layout/hierarchy1"/>
    <dgm:cxn modelId="{26BDC6B0-341E-40E5-9534-18A631745B3A}" type="presParOf" srcId="{F4BA20A4-19C1-4B22-9630-CB291359C5CB}" destId="{5DBFF1AF-17AC-4B5C-8932-E82E96A7F02B}" srcOrd="0" destOrd="0" presId="urn:microsoft.com/office/officeart/2005/8/layout/hierarchy1"/>
    <dgm:cxn modelId="{1E332D53-8E48-48AE-8727-9D0A23812F5D}" type="presParOf" srcId="{F4BA20A4-19C1-4B22-9630-CB291359C5CB}" destId="{A5C3B197-4EE6-4AD8-BF00-76982DAF7A46}" srcOrd="1" destOrd="0" presId="urn:microsoft.com/office/officeart/2005/8/layout/hierarchy1"/>
    <dgm:cxn modelId="{6048CD4E-3812-4E6A-B13B-362167A07B83}" type="presParOf" srcId="{CF15F600-3E0E-49A5-8BAA-5B7D9CF88EC1}" destId="{54D1B450-21AC-4440-9385-7815F515EC48}" srcOrd="1" destOrd="0" presId="urn:microsoft.com/office/officeart/2005/8/layout/hierarchy1"/>
    <dgm:cxn modelId="{571E1E41-B837-4613-8064-FA0B9AE4D6DC}" type="presParOf" srcId="{77CB265D-2608-40B0-9084-B27C99DA227A}" destId="{0342D830-98FE-4392-9A3A-50BCC8206D1A}" srcOrd="2" destOrd="0" presId="urn:microsoft.com/office/officeart/2005/8/layout/hierarchy1"/>
    <dgm:cxn modelId="{A731AC6C-5360-4C11-9111-6C2A9BA80954}" type="presParOf" srcId="{77CB265D-2608-40B0-9084-B27C99DA227A}" destId="{BAE1E22F-5CD0-4C43-83E4-1CDD80491CDC}" srcOrd="3" destOrd="0" presId="urn:microsoft.com/office/officeart/2005/8/layout/hierarchy1"/>
    <dgm:cxn modelId="{A1C3518D-228A-45AB-9CC3-52D12FD5F24C}" type="presParOf" srcId="{BAE1E22F-5CD0-4C43-83E4-1CDD80491CDC}" destId="{335BB183-25A8-4B30-9BAA-431777D80E29}" srcOrd="0" destOrd="0" presId="urn:microsoft.com/office/officeart/2005/8/layout/hierarchy1"/>
    <dgm:cxn modelId="{31760905-23A5-43A7-B40E-91E2322ABC16}" type="presParOf" srcId="{335BB183-25A8-4B30-9BAA-431777D80E29}" destId="{AB20C098-67C1-4B67-9643-A0BBB62DAFBD}" srcOrd="0" destOrd="0" presId="urn:microsoft.com/office/officeart/2005/8/layout/hierarchy1"/>
    <dgm:cxn modelId="{853C3F6A-A80F-4850-83D6-44F0BC3B91B8}" type="presParOf" srcId="{335BB183-25A8-4B30-9BAA-431777D80E29}" destId="{21D8EEC3-165D-4C94-BACA-84D974E806EA}" srcOrd="1" destOrd="0" presId="urn:microsoft.com/office/officeart/2005/8/layout/hierarchy1"/>
    <dgm:cxn modelId="{8E0F4481-6BAE-43C0-BDFC-2B6523EF0EDE}" type="presParOf" srcId="{BAE1E22F-5CD0-4C43-83E4-1CDD80491CDC}" destId="{6290FFC3-A8F6-4251-B323-05938237440D}" srcOrd="1" destOrd="0" presId="urn:microsoft.com/office/officeart/2005/8/layout/hierarchy1"/>
    <dgm:cxn modelId="{50FBED47-F8EB-4E1B-97CD-EE84E9FB7F8B}" type="presParOf" srcId="{F75CD5BB-FCB2-42FB-A7DA-D511ECE1685F}" destId="{2470D683-2343-4C42-A6C2-A04589153FD7}" srcOrd="2" destOrd="0" presId="urn:microsoft.com/office/officeart/2005/8/layout/hierarchy1"/>
    <dgm:cxn modelId="{516671C2-C0C7-4F86-B274-27145E99155D}" type="presParOf" srcId="{F75CD5BB-FCB2-42FB-A7DA-D511ECE1685F}" destId="{789E1791-B7ED-483F-90DC-45DD3B4490CD}" srcOrd="3" destOrd="0" presId="urn:microsoft.com/office/officeart/2005/8/layout/hierarchy1"/>
    <dgm:cxn modelId="{061C42CC-4059-4FFC-9BA1-AD2D3F96A19B}" type="presParOf" srcId="{789E1791-B7ED-483F-90DC-45DD3B4490CD}" destId="{7B7745A4-0CA4-40B5-A94C-E9586051C155}" srcOrd="0" destOrd="0" presId="urn:microsoft.com/office/officeart/2005/8/layout/hierarchy1"/>
    <dgm:cxn modelId="{1A102127-6B73-4030-8148-8B5B1665FD2F}" type="presParOf" srcId="{7B7745A4-0CA4-40B5-A94C-E9586051C155}" destId="{6ABAAF1A-680F-4610-A6F0-9EE038369A75}" srcOrd="0" destOrd="0" presId="urn:microsoft.com/office/officeart/2005/8/layout/hierarchy1"/>
    <dgm:cxn modelId="{03592994-3BB6-4B9D-BEEB-27D889C696F1}" type="presParOf" srcId="{7B7745A4-0CA4-40B5-A94C-E9586051C155}" destId="{64367B47-2ABA-4B5E-9095-D268A1C26436}" srcOrd="1" destOrd="0" presId="urn:microsoft.com/office/officeart/2005/8/layout/hierarchy1"/>
    <dgm:cxn modelId="{7BE9AB36-76BA-4F3C-B5FB-ADAFEE0100CF}" type="presParOf" srcId="{789E1791-B7ED-483F-90DC-45DD3B4490CD}" destId="{C4AAEEEC-0348-48BB-9F63-1B5A4FC7D7EA}" srcOrd="1" destOrd="0" presId="urn:microsoft.com/office/officeart/2005/8/layout/hierarchy1"/>
    <dgm:cxn modelId="{6B5276EC-A073-4BB3-947F-99F05A63A31D}" type="presParOf" srcId="{C4AAEEEC-0348-48BB-9F63-1B5A4FC7D7EA}" destId="{A2B79AC3-8E4A-4B52-BF8B-464878EDCCBF}" srcOrd="0" destOrd="0" presId="urn:microsoft.com/office/officeart/2005/8/layout/hierarchy1"/>
    <dgm:cxn modelId="{4FDBDEB3-E35E-4A1C-97C5-71AEF2ACC678}" type="presParOf" srcId="{C4AAEEEC-0348-48BB-9F63-1B5A4FC7D7EA}" destId="{51D1DAB4-BE0E-461F-B118-CFED3B6678AF}" srcOrd="1" destOrd="0" presId="urn:microsoft.com/office/officeart/2005/8/layout/hierarchy1"/>
    <dgm:cxn modelId="{51B55895-ECD9-47E8-B57E-B1BEC0901BF7}" type="presParOf" srcId="{51D1DAB4-BE0E-461F-B118-CFED3B6678AF}" destId="{AC1AC569-D85D-43F7-B919-D26A1CEA8904}" srcOrd="0" destOrd="0" presId="urn:microsoft.com/office/officeart/2005/8/layout/hierarchy1"/>
    <dgm:cxn modelId="{21F96DC8-6A04-45B3-86D7-3F15645604D7}" type="presParOf" srcId="{AC1AC569-D85D-43F7-B919-D26A1CEA8904}" destId="{CF67C2A1-7250-494A-B6AF-8530B742E69D}" srcOrd="0" destOrd="0" presId="urn:microsoft.com/office/officeart/2005/8/layout/hierarchy1"/>
    <dgm:cxn modelId="{776F374F-A050-4835-9F88-6FC4A5425CCD}" type="presParOf" srcId="{AC1AC569-D85D-43F7-B919-D26A1CEA8904}" destId="{D614EFA1-4B8F-45BD-9A81-0045165BBE47}" srcOrd="1" destOrd="0" presId="urn:microsoft.com/office/officeart/2005/8/layout/hierarchy1"/>
    <dgm:cxn modelId="{AC650C19-6B16-444B-9D94-C0A89CF96EA1}" type="presParOf" srcId="{51D1DAB4-BE0E-461F-B118-CFED3B6678AF}" destId="{595824EC-241B-4101-AE81-82C9F2B2217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E48C6F-A39E-4136-B723-57EAE05E0F8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6A6BE6A9-211B-402C-A126-FDBBDB6FBCEB}">
      <dgm:prSet phldrT="[Текст]"/>
      <dgm:spPr/>
      <dgm:t>
        <a:bodyPr/>
        <a:lstStyle/>
        <a:p>
          <a:r>
            <a:rPr lang="uk-UA" dirty="0" smtClean="0"/>
            <a:t>За призначенням</a:t>
          </a:r>
          <a:endParaRPr lang="ru-RU" dirty="0"/>
        </a:p>
      </dgm:t>
    </dgm:pt>
    <dgm:pt modelId="{F05B3BA3-A950-4A10-8001-D282ED2EAB55}" type="parTrans" cxnId="{69D2EDB2-FFFE-49AC-B0E7-9E3771532D4A}">
      <dgm:prSet/>
      <dgm:spPr/>
      <dgm:t>
        <a:bodyPr/>
        <a:lstStyle/>
        <a:p>
          <a:endParaRPr lang="ru-RU"/>
        </a:p>
      </dgm:t>
    </dgm:pt>
    <dgm:pt modelId="{B36BA76F-DBC6-47A1-A820-FF6DFDF8B7C6}" type="sibTrans" cxnId="{69D2EDB2-FFFE-49AC-B0E7-9E3771532D4A}">
      <dgm:prSet/>
      <dgm:spPr/>
      <dgm:t>
        <a:bodyPr/>
        <a:lstStyle/>
        <a:p>
          <a:endParaRPr lang="ru-RU"/>
        </a:p>
      </dgm:t>
    </dgm:pt>
    <dgm:pt modelId="{B45C1CBD-E027-4674-9FEE-DB062346F533}">
      <dgm:prSet phldrT="[Текст]" custT="1"/>
      <dgm:spPr/>
      <dgm:t>
        <a:bodyPr/>
        <a:lstStyle/>
        <a:p>
          <a:r>
            <a:rPr lang="uk-UA" sz="1800" dirty="0" smtClean="0"/>
            <a:t>загального призначення (універсальні) </a:t>
          </a:r>
          <a:endParaRPr lang="ru-RU" sz="1800" dirty="0"/>
        </a:p>
      </dgm:t>
    </dgm:pt>
    <dgm:pt modelId="{3A764EED-535C-4DEA-A9BB-0DD3EDF87B99}" type="parTrans" cxnId="{4268F53B-EF7C-43CC-94AE-4A412F0DF9D7}">
      <dgm:prSet/>
      <dgm:spPr/>
      <dgm:t>
        <a:bodyPr/>
        <a:lstStyle/>
        <a:p>
          <a:endParaRPr lang="ru-RU"/>
        </a:p>
      </dgm:t>
    </dgm:pt>
    <dgm:pt modelId="{CAA4139C-C5DC-470A-9290-D85F6D335B5D}" type="sibTrans" cxnId="{4268F53B-EF7C-43CC-94AE-4A412F0DF9D7}">
      <dgm:prSet/>
      <dgm:spPr/>
      <dgm:t>
        <a:bodyPr/>
        <a:lstStyle/>
        <a:p>
          <a:endParaRPr lang="ru-RU"/>
        </a:p>
      </dgm:t>
    </dgm:pt>
    <dgm:pt modelId="{F937E6D2-2C8E-45B8-B138-CF2D0DB67AE6}">
      <dgm:prSet phldrT="[Текст]"/>
      <dgm:spPr/>
      <dgm:t>
        <a:bodyPr/>
        <a:lstStyle/>
        <a:p>
          <a:r>
            <a:rPr lang="uk-UA" i="0" dirty="0" smtClean="0"/>
            <a:t>За способом агрегатування </a:t>
          </a:r>
          <a:endParaRPr lang="ru-RU" i="0" dirty="0"/>
        </a:p>
      </dgm:t>
    </dgm:pt>
    <dgm:pt modelId="{B68B2AE9-6A9C-469B-B70F-6F3F83D78B59}" type="parTrans" cxnId="{951675D2-F8E1-4F0F-A280-6AAB711D7A4D}">
      <dgm:prSet/>
      <dgm:spPr/>
      <dgm:t>
        <a:bodyPr/>
        <a:lstStyle/>
        <a:p>
          <a:endParaRPr lang="ru-RU"/>
        </a:p>
      </dgm:t>
    </dgm:pt>
    <dgm:pt modelId="{8046D687-6BC7-4BF8-BD18-1BACF0D3D549}" type="sibTrans" cxnId="{951675D2-F8E1-4F0F-A280-6AAB711D7A4D}">
      <dgm:prSet/>
      <dgm:spPr/>
      <dgm:t>
        <a:bodyPr/>
        <a:lstStyle/>
        <a:p>
          <a:endParaRPr lang="ru-RU"/>
        </a:p>
      </dgm:t>
    </dgm:pt>
    <dgm:pt modelId="{C3B710BD-D458-4897-9D7E-A64AE55EE3B0}">
      <dgm:prSet phldrT="[Текст]" custT="1"/>
      <dgm:spPr/>
      <dgm:t>
        <a:bodyPr/>
        <a:lstStyle/>
        <a:p>
          <a:r>
            <a:rPr lang="uk-UA" sz="1800" dirty="0" smtClean="0"/>
            <a:t>самохідні</a:t>
          </a:r>
          <a:endParaRPr lang="ru-RU" sz="1800" dirty="0"/>
        </a:p>
      </dgm:t>
    </dgm:pt>
    <dgm:pt modelId="{6A30D026-60F2-4587-BB60-3E69EA93E916}" type="parTrans" cxnId="{B1CD1DF7-D82F-41C5-8A33-CE5A868B758F}">
      <dgm:prSet/>
      <dgm:spPr/>
      <dgm:t>
        <a:bodyPr/>
        <a:lstStyle/>
        <a:p>
          <a:endParaRPr lang="ru-RU"/>
        </a:p>
      </dgm:t>
    </dgm:pt>
    <dgm:pt modelId="{DA1A4259-2880-42BA-B744-199B75685FA0}" type="sibTrans" cxnId="{B1CD1DF7-D82F-41C5-8A33-CE5A868B758F}">
      <dgm:prSet/>
      <dgm:spPr/>
      <dgm:t>
        <a:bodyPr/>
        <a:lstStyle/>
        <a:p>
          <a:endParaRPr lang="ru-RU"/>
        </a:p>
      </dgm:t>
    </dgm:pt>
    <dgm:pt modelId="{DCBF37BD-3F80-4E04-9301-A82E87D461DA}">
      <dgm:prSet phldrT="[Текст]" custT="1"/>
      <dgm:spPr/>
      <dgm:t>
        <a:bodyPr/>
        <a:lstStyle/>
        <a:p>
          <a:r>
            <a:rPr lang="uk-UA" sz="1800" dirty="0" smtClean="0"/>
            <a:t>причіпні </a:t>
          </a:r>
          <a:endParaRPr lang="ru-RU" sz="1800" dirty="0"/>
        </a:p>
      </dgm:t>
    </dgm:pt>
    <dgm:pt modelId="{E1086181-A816-4618-84B1-33B096434A75}" type="parTrans" cxnId="{0942BA69-AAD5-4A30-83E0-1DE856D2326D}">
      <dgm:prSet/>
      <dgm:spPr/>
      <dgm:t>
        <a:bodyPr/>
        <a:lstStyle/>
        <a:p>
          <a:endParaRPr lang="ru-RU"/>
        </a:p>
      </dgm:t>
    </dgm:pt>
    <dgm:pt modelId="{ABE6AC2D-0161-4233-A79D-0818A4A62AEB}" type="sibTrans" cxnId="{0942BA69-AAD5-4A30-83E0-1DE856D2326D}">
      <dgm:prSet/>
      <dgm:spPr/>
      <dgm:t>
        <a:bodyPr/>
        <a:lstStyle/>
        <a:p>
          <a:endParaRPr lang="ru-RU"/>
        </a:p>
      </dgm:t>
    </dgm:pt>
    <dgm:pt modelId="{FA700C38-48CC-40B1-A46C-520C41224BB0}">
      <dgm:prSet phldrT="[Текст]"/>
      <dgm:spPr/>
      <dgm:t>
        <a:bodyPr/>
        <a:lstStyle/>
        <a:p>
          <a:r>
            <a:rPr lang="uk-UA" i="0" dirty="0" smtClean="0"/>
            <a:t>За конструкцією ходової частини </a:t>
          </a:r>
          <a:endParaRPr lang="ru-RU" i="0" dirty="0"/>
        </a:p>
      </dgm:t>
    </dgm:pt>
    <dgm:pt modelId="{B425AA10-BEF8-4D18-8D38-BB7D5A902B97}" type="parTrans" cxnId="{96E0EB49-7507-4DCB-8704-D0FB68A645A8}">
      <dgm:prSet/>
      <dgm:spPr/>
      <dgm:t>
        <a:bodyPr/>
        <a:lstStyle/>
        <a:p>
          <a:endParaRPr lang="ru-RU"/>
        </a:p>
      </dgm:t>
    </dgm:pt>
    <dgm:pt modelId="{37FA56E2-B4A3-4471-AA12-3457FB3211D0}" type="sibTrans" cxnId="{96E0EB49-7507-4DCB-8704-D0FB68A645A8}">
      <dgm:prSet/>
      <dgm:spPr/>
      <dgm:t>
        <a:bodyPr/>
        <a:lstStyle/>
        <a:p>
          <a:endParaRPr lang="ru-RU"/>
        </a:p>
      </dgm:t>
    </dgm:pt>
    <dgm:pt modelId="{3ABFFB8A-E60F-4864-85BB-50CB227B8E0C}">
      <dgm:prSet phldrT="[Текст]" custT="1"/>
      <dgm:spPr/>
      <dgm:t>
        <a:bodyPr/>
        <a:lstStyle/>
        <a:p>
          <a:r>
            <a:rPr lang="uk-UA" sz="1800" dirty="0" smtClean="0"/>
            <a:t>спеціальні</a:t>
          </a:r>
          <a:endParaRPr lang="ru-RU" sz="1800" dirty="0"/>
        </a:p>
      </dgm:t>
    </dgm:pt>
    <dgm:pt modelId="{7B74591B-BE84-48FF-825E-FDCBF5BCFE04}" type="parTrans" cxnId="{68F581C1-2088-4D0A-B6B3-C75D633483CD}">
      <dgm:prSet/>
      <dgm:spPr/>
      <dgm:t>
        <a:bodyPr/>
        <a:lstStyle/>
        <a:p>
          <a:endParaRPr lang="ru-RU"/>
        </a:p>
      </dgm:t>
    </dgm:pt>
    <dgm:pt modelId="{D2FA03C3-C211-44A4-8DF0-EF47FA673DEF}" type="sibTrans" cxnId="{68F581C1-2088-4D0A-B6B3-C75D633483CD}">
      <dgm:prSet/>
      <dgm:spPr/>
      <dgm:t>
        <a:bodyPr/>
        <a:lstStyle/>
        <a:p>
          <a:endParaRPr lang="ru-RU"/>
        </a:p>
      </dgm:t>
    </dgm:pt>
    <dgm:pt modelId="{BCBCCBF2-21AC-4015-A33D-6BD5F540FEC0}">
      <dgm:prSet phldrT="[Текст]" custT="1"/>
      <dgm:spPr/>
      <dgm:t>
        <a:bodyPr/>
        <a:lstStyle/>
        <a:p>
          <a:r>
            <a:rPr lang="uk-UA" sz="1800" dirty="0" smtClean="0"/>
            <a:t>навісні</a:t>
          </a:r>
          <a:endParaRPr lang="ru-RU" sz="1800" dirty="0"/>
        </a:p>
      </dgm:t>
    </dgm:pt>
    <dgm:pt modelId="{B2BE9367-4696-4940-B491-F1F5DDF57EE6}" type="parTrans" cxnId="{A4F541BE-9148-4DA0-B8C3-3710DBA122FC}">
      <dgm:prSet/>
      <dgm:spPr/>
      <dgm:t>
        <a:bodyPr/>
        <a:lstStyle/>
        <a:p>
          <a:endParaRPr lang="ru-RU"/>
        </a:p>
      </dgm:t>
    </dgm:pt>
    <dgm:pt modelId="{A904372D-09FA-424C-9DC3-011E5C34636B}" type="sibTrans" cxnId="{A4F541BE-9148-4DA0-B8C3-3710DBA122FC}">
      <dgm:prSet/>
      <dgm:spPr/>
      <dgm:t>
        <a:bodyPr/>
        <a:lstStyle/>
        <a:p>
          <a:endParaRPr lang="ru-RU"/>
        </a:p>
      </dgm:t>
    </dgm:pt>
    <dgm:pt modelId="{10161A93-D771-489A-A0E9-BD43EFEB8D96}">
      <dgm:prSet phldrT="[Текст]" custT="1"/>
      <dgm:spPr/>
      <dgm:t>
        <a:bodyPr/>
        <a:lstStyle/>
        <a:p>
          <a:r>
            <a:rPr lang="uk-UA" sz="1800" dirty="0" smtClean="0"/>
            <a:t>катамарани</a:t>
          </a:r>
          <a:endParaRPr lang="ru-RU" sz="1800" dirty="0"/>
        </a:p>
      </dgm:t>
    </dgm:pt>
    <dgm:pt modelId="{ACECDC06-66E5-4C1E-A813-21D5561C50CF}" type="parTrans" cxnId="{61606A5A-1E87-431E-9D55-B26BFB828909}">
      <dgm:prSet/>
      <dgm:spPr/>
      <dgm:t>
        <a:bodyPr/>
        <a:lstStyle/>
        <a:p>
          <a:endParaRPr lang="ru-RU"/>
        </a:p>
      </dgm:t>
    </dgm:pt>
    <dgm:pt modelId="{B3EA6AF3-C801-41F2-A7ED-A1E04A9EDC65}" type="sibTrans" cxnId="{61606A5A-1E87-431E-9D55-B26BFB828909}">
      <dgm:prSet/>
      <dgm:spPr/>
      <dgm:t>
        <a:bodyPr/>
        <a:lstStyle/>
        <a:p>
          <a:endParaRPr lang="ru-RU"/>
        </a:p>
      </dgm:t>
    </dgm:pt>
    <dgm:pt modelId="{BCA863B2-3E91-4764-9035-B7C40A320B26}">
      <dgm:prSet phldrT="[Текст]" custT="1"/>
      <dgm:spPr/>
      <dgm:t>
        <a:bodyPr/>
        <a:lstStyle/>
        <a:p>
          <a:r>
            <a:rPr lang="uk-UA" sz="1800" dirty="0" smtClean="0"/>
            <a:t>блочно-модульні</a:t>
          </a:r>
          <a:endParaRPr lang="ru-RU" sz="1800" dirty="0"/>
        </a:p>
      </dgm:t>
    </dgm:pt>
    <dgm:pt modelId="{55A207DF-582F-46A4-95F7-C1971FD0A18D}" type="parTrans" cxnId="{8B45D690-4D8C-44C0-85AF-E6FAE29C5F1B}">
      <dgm:prSet/>
      <dgm:spPr/>
      <dgm:t>
        <a:bodyPr/>
        <a:lstStyle/>
        <a:p>
          <a:endParaRPr lang="ru-RU"/>
        </a:p>
      </dgm:t>
    </dgm:pt>
    <dgm:pt modelId="{A3E9E109-EA82-426D-B2A8-89571D0FB27B}" type="sibTrans" cxnId="{8B45D690-4D8C-44C0-85AF-E6FAE29C5F1B}">
      <dgm:prSet/>
      <dgm:spPr/>
      <dgm:t>
        <a:bodyPr/>
        <a:lstStyle/>
        <a:p>
          <a:endParaRPr lang="ru-RU"/>
        </a:p>
      </dgm:t>
    </dgm:pt>
    <dgm:pt modelId="{64AC69DE-61F1-4FB5-AC25-7AE4D75AD53A}">
      <dgm:prSet phldrT="[Текст]" custT="1"/>
      <dgm:spPr/>
      <dgm:t>
        <a:bodyPr/>
        <a:lstStyle/>
        <a:p>
          <a:endParaRPr lang="ru-RU" sz="1800" i="0" dirty="0"/>
        </a:p>
      </dgm:t>
    </dgm:pt>
    <dgm:pt modelId="{4BC27845-E53E-480F-9465-8E86255966B9}" type="parTrans" cxnId="{F4C5E12D-3C69-4749-9856-6566C926BED6}">
      <dgm:prSet/>
      <dgm:spPr/>
      <dgm:t>
        <a:bodyPr/>
        <a:lstStyle/>
        <a:p>
          <a:endParaRPr lang="ru-RU"/>
        </a:p>
      </dgm:t>
    </dgm:pt>
    <dgm:pt modelId="{69E62C20-E4DE-4837-83B7-49E757288D58}" type="sibTrans" cxnId="{F4C5E12D-3C69-4749-9856-6566C926BED6}">
      <dgm:prSet/>
      <dgm:spPr/>
      <dgm:t>
        <a:bodyPr/>
        <a:lstStyle/>
        <a:p>
          <a:endParaRPr lang="ru-RU"/>
        </a:p>
      </dgm:t>
    </dgm:pt>
    <dgm:pt modelId="{1CB07637-C0F8-4439-AAF8-19C293E484ED}">
      <dgm:prSet custT="1"/>
      <dgm:spPr/>
      <dgm:t>
        <a:bodyPr/>
        <a:lstStyle/>
        <a:p>
          <a:r>
            <a:rPr lang="uk-UA" sz="1800" dirty="0" smtClean="0"/>
            <a:t>колісні</a:t>
          </a:r>
          <a:endParaRPr lang="ru-RU" sz="1800" dirty="0"/>
        </a:p>
      </dgm:t>
    </dgm:pt>
    <dgm:pt modelId="{1040902E-4FBC-4EB8-9B02-C3443A8A09FC}" type="parTrans" cxnId="{8BE2B380-8B5C-414E-A6E8-F3A7FB807A2E}">
      <dgm:prSet/>
      <dgm:spPr/>
      <dgm:t>
        <a:bodyPr/>
        <a:lstStyle/>
        <a:p>
          <a:endParaRPr lang="ru-RU"/>
        </a:p>
      </dgm:t>
    </dgm:pt>
    <dgm:pt modelId="{2BAC2635-8279-4F66-B2D0-7ED6C0C1ECA0}" type="sibTrans" cxnId="{8BE2B380-8B5C-414E-A6E8-F3A7FB807A2E}">
      <dgm:prSet/>
      <dgm:spPr/>
      <dgm:t>
        <a:bodyPr/>
        <a:lstStyle/>
        <a:p>
          <a:endParaRPr lang="ru-RU"/>
        </a:p>
      </dgm:t>
    </dgm:pt>
    <dgm:pt modelId="{2FBD30E3-17BC-4A42-9B66-834AB706F832}">
      <dgm:prSet custT="1"/>
      <dgm:spPr/>
      <dgm:t>
        <a:bodyPr/>
        <a:lstStyle/>
        <a:p>
          <a:r>
            <a:rPr lang="uk-UA" sz="1800" dirty="0" smtClean="0"/>
            <a:t>гусеничні</a:t>
          </a:r>
          <a:endParaRPr lang="ru-RU" sz="1800" dirty="0"/>
        </a:p>
      </dgm:t>
    </dgm:pt>
    <dgm:pt modelId="{FF399456-1537-4C49-8328-77304D7EC8AB}" type="parTrans" cxnId="{7E8D43D4-0A36-44A0-A683-C8C82766537E}">
      <dgm:prSet/>
      <dgm:spPr/>
      <dgm:t>
        <a:bodyPr/>
        <a:lstStyle/>
        <a:p>
          <a:endParaRPr lang="ru-RU"/>
        </a:p>
      </dgm:t>
    </dgm:pt>
    <dgm:pt modelId="{F0647DC7-C586-49E2-93AD-4EBACD7318EB}" type="sibTrans" cxnId="{7E8D43D4-0A36-44A0-A683-C8C82766537E}">
      <dgm:prSet/>
      <dgm:spPr/>
      <dgm:t>
        <a:bodyPr/>
        <a:lstStyle/>
        <a:p>
          <a:endParaRPr lang="ru-RU"/>
        </a:p>
      </dgm:t>
    </dgm:pt>
    <dgm:pt modelId="{2268D9B7-47B9-4D6B-BEDC-BB4D83FC7FCA}">
      <dgm:prSet custT="1"/>
      <dgm:spPr/>
      <dgm:t>
        <a:bodyPr/>
        <a:lstStyle/>
        <a:p>
          <a:r>
            <a:rPr lang="uk-UA" sz="1800" dirty="0" smtClean="0"/>
            <a:t>напівгусеничні</a:t>
          </a:r>
          <a:endParaRPr lang="ru-RU" sz="1800" dirty="0"/>
        </a:p>
      </dgm:t>
    </dgm:pt>
    <dgm:pt modelId="{EA36B3C9-28B4-4CD1-B879-A676711AF057}" type="parTrans" cxnId="{518099FE-C08A-4AD5-A1C8-57C916D2A85C}">
      <dgm:prSet/>
      <dgm:spPr/>
      <dgm:t>
        <a:bodyPr/>
        <a:lstStyle/>
        <a:p>
          <a:endParaRPr lang="ru-RU"/>
        </a:p>
      </dgm:t>
    </dgm:pt>
    <dgm:pt modelId="{37C0BD04-786C-4272-A067-8C5D754F3DD5}" type="sibTrans" cxnId="{518099FE-C08A-4AD5-A1C8-57C916D2A85C}">
      <dgm:prSet/>
      <dgm:spPr/>
      <dgm:t>
        <a:bodyPr/>
        <a:lstStyle/>
        <a:p>
          <a:endParaRPr lang="ru-RU"/>
        </a:p>
      </dgm:t>
    </dgm:pt>
    <dgm:pt modelId="{A007FC90-5A0F-4820-8BC9-2C767B6D2593}">
      <dgm:prSet/>
      <dgm:spPr/>
      <dgm:t>
        <a:bodyPr/>
        <a:lstStyle/>
        <a:p>
          <a:r>
            <a:rPr lang="uk-UA" i="0" dirty="0" smtClean="0"/>
            <a:t>За типом </a:t>
          </a:r>
          <a:r>
            <a:rPr lang="uk-UA" i="0" dirty="0" err="1" smtClean="0"/>
            <a:t>молотильно</a:t>
          </a:r>
          <a:r>
            <a:rPr lang="uk-UA" i="0" dirty="0" smtClean="0"/>
            <a:t> – </a:t>
          </a:r>
          <a:r>
            <a:rPr lang="uk-UA" i="0" dirty="0" err="1" smtClean="0"/>
            <a:t>сепарувального</a:t>
          </a:r>
          <a:r>
            <a:rPr lang="uk-UA" i="0" dirty="0" smtClean="0"/>
            <a:t> пристрою</a:t>
          </a:r>
          <a:endParaRPr lang="ru-RU" i="0" dirty="0"/>
        </a:p>
      </dgm:t>
    </dgm:pt>
    <dgm:pt modelId="{0745DAAE-1FD8-4F1B-9A4B-57F8DE75A1DD}" type="parTrans" cxnId="{E25136EB-6199-4D06-B260-FF68ECF086FE}">
      <dgm:prSet/>
      <dgm:spPr/>
      <dgm:t>
        <a:bodyPr/>
        <a:lstStyle/>
        <a:p>
          <a:endParaRPr lang="ru-RU"/>
        </a:p>
      </dgm:t>
    </dgm:pt>
    <dgm:pt modelId="{0EECEFC6-537D-4E76-91AF-0D6CA6908D43}" type="sibTrans" cxnId="{E25136EB-6199-4D06-B260-FF68ECF086FE}">
      <dgm:prSet/>
      <dgm:spPr/>
      <dgm:t>
        <a:bodyPr/>
        <a:lstStyle/>
        <a:p>
          <a:endParaRPr lang="ru-RU"/>
        </a:p>
      </dgm:t>
    </dgm:pt>
    <dgm:pt modelId="{CE4BB86E-2EAC-45FA-B69D-364320720264}">
      <dgm:prSet custT="1"/>
      <dgm:spPr/>
      <dgm:t>
        <a:bodyPr/>
        <a:lstStyle/>
        <a:p>
          <a:r>
            <a:rPr lang="uk-UA" sz="1800" dirty="0" smtClean="0"/>
            <a:t>класичною схемою молотарки</a:t>
          </a:r>
          <a:endParaRPr lang="ru-RU" sz="1800" dirty="0"/>
        </a:p>
      </dgm:t>
    </dgm:pt>
    <dgm:pt modelId="{45EA7C1A-AA26-4708-8B64-235133ED3318}" type="parTrans" cxnId="{ED16C93D-1C78-4506-880B-D9AF4B5165F7}">
      <dgm:prSet/>
      <dgm:spPr/>
      <dgm:t>
        <a:bodyPr/>
        <a:lstStyle/>
        <a:p>
          <a:endParaRPr lang="ru-RU"/>
        </a:p>
      </dgm:t>
    </dgm:pt>
    <dgm:pt modelId="{A7EAA243-00E9-4A3B-A20D-ED438DB36A61}" type="sibTrans" cxnId="{ED16C93D-1C78-4506-880B-D9AF4B5165F7}">
      <dgm:prSet/>
      <dgm:spPr/>
      <dgm:t>
        <a:bodyPr/>
        <a:lstStyle/>
        <a:p>
          <a:endParaRPr lang="ru-RU"/>
        </a:p>
      </dgm:t>
    </dgm:pt>
    <dgm:pt modelId="{50382070-F9E7-425B-B0F4-514C494F11DA}">
      <dgm:prSet custT="1"/>
      <dgm:spPr/>
      <dgm:t>
        <a:bodyPr/>
        <a:lstStyle/>
        <a:p>
          <a:r>
            <a:rPr lang="uk-UA" sz="1800" dirty="0" smtClean="0"/>
            <a:t>роторні</a:t>
          </a:r>
          <a:endParaRPr lang="ru-RU" sz="1800" dirty="0"/>
        </a:p>
      </dgm:t>
    </dgm:pt>
    <dgm:pt modelId="{5BBF1B26-E72B-4A3A-9663-506AB714DFD3}" type="parTrans" cxnId="{44190960-3BB9-48DC-AB44-9BE99897C676}">
      <dgm:prSet/>
      <dgm:spPr/>
      <dgm:t>
        <a:bodyPr/>
        <a:lstStyle/>
        <a:p>
          <a:endParaRPr lang="ru-RU"/>
        </a:p>
      </dgm:t>
    </dgm:pt>
    <dgm:pt modelId="{75132DAC-8956-4400-94E0-770E2CBFD320}" type="sibTrans" cxnId="{44190960-3BB9-48DC-AB44-9BE99897C676}">
      <dgm:prSet/>
      <dgm:spPr/>
      <dgm:t>
        <a:bodyPr/>
        <a:lstStyle/>
        <a:p>
          <a:endParaRPr lang="ru-RU"/>
        </a:p>
      </dgm:t>
    </dgm:pt>
    <dgm:pt modelId="{C53BDC70-9776-4AA8-815D-9BCF25C15BB2}" type="pres">
      <dgm:prSet presAssocID="{89E48C6F-A39E-4136-B723-57EAE05E0F8D}" presName="Name0" presStyleCnt="0">
        <dgm:presLayoutVars>
          <dgm:dir/>
          <dgm:animLvl val="lvl"/>
          <dgm:resizeHandles val="exact"/>
        </dgm:presLayoutVars>
      </dgm:prSet>
      <dgm:spPr/>
      <dgm:t>
        <a:bodyPr/>
        <a:lstStyle/>
        <a:p>
          <a:endParaRPr lang="ru-RU"/>
        </a:p>
      </dgm:t>
    </dgm:pt>
    <dgm:pt modelId="{65F0FA09-A9F4-47A7-8A9D-A8C75FA0401F}" type="pres">
      <dgm:prSet presAssocID="{6A6BE6A9-211B-402C-A126-FDBBDB6FBCEB}" presName="linNode" presStyleCnt="0"/>
      <dgm:spPr/>
    </dgm:pt>
    <dgm:pt modelId="{DEA55776-08ED-4D58-8638-CC0AC83E2F4F}" type="pres">
      <dgm:prSet presAssocID="{6A6BE6A9-211B-402C-A126-FDBBDB6FBCEB}" presName="parentText" presStyleLbl="node1" presStyleIdx="0" presStyleCnt="4">
        <dgm:presLayoutVars>
          <dgm:chMax val="1"/>
          <dgm:bulletEnabled val="1"/>
        </dgm:presLayoutVars>
      </dgm:prSet>
      <dgm:spPr/>
      <dgm:t>
        <a:bodyPr/>
        <a:lstStyle/>
        <a:p>
          <a:endParaRPr lang="ru-RU"/>
        </a:p>
      </dgm:t>
    </dgm:pt>
    <dgm:pt modelId="{01C846BB-E5AB-4F84-8759-FB824B21EF28}" type="pres">
      <dgm:prSet presAssocID="{6A6BE6A9-211B-402C-A126-FDBBDB6FBCEB}" presName="descendantText" presStyleLbl="alignAccFollowNode1" presStyleIdx="0" presStyleCnt="4">
        <dgm:presLayoutVars>
          <dgm:bulletEnabled val="1"/>
        </dgm:presLayoutVars>
      </dgm:prSet>
      <dgm:spPr/>
      <dgm:t>
        <a:bodyPr/>
        <a:lstStyle/>
        <a:p>
          <a:endParaRPr lang="ru-RU"/>
        </a:p>
      </dgm:t>
    </dgm:pt>
    <dgm:pt modelId="{959AA260-5C87-4260-A644-D23743F4BDE9}" type="pres">
      <dgm:prSet presAssocID="{B36BA76F-DBC6-47A1-A820-FF6DFDF8B7C6}" presName="sp" presStyleCnt="0"/>
      <dgm:spPr/>
    </dgm:pt>
    <dgm:pt modelId="{68C19F15-8A04-45A5-9D33-BCA000FCC373}" type="pres">
      <dgm:prSet presAssocID="{F937E6D2-2C8E-45B8-B138-CF2D0DB67AE6}" presName="linNode" presStyleCnt="0"/>
      <dgm:spPr/>
    </dgm:pt>
    <dgm:pt modelId="{EB800C5E-3864-4614-BEA2-069972EA157C}" type="pres">
      <dgm:prSet presAssocID="{F937E6D2-2C8E-45B8-B138-CF2D0DB67AE6}" presName="parentText" presStyleLbl="node1" presStyleIdx="1" presStyleCnt="4">
        <dgm:presLayoutVars>
          <dgm:chMax val="1"/>
          <dgm:bulletEnabled val="1"/>
        </dgm:presLayoutVars>
      </dgm:prSet>
      <dgm:spPr/>
      <dgm:t>
        <a:bodyPr/>
        <a:lstStyle/>
        <a:p>
          <a:endParaRPr lang="ru-RU"/>
        </a:p>
      </dgm:t>
    </dgm:pt>
    <dgm:pt modelId="{1CA5A6F4-8AFB-446D-8289-AF441EBFF58D}" type="pres">
      <dgm:prSet presAssocID="{F937E6D2-2C8E-45B8-B138-CF2D0DB67AE6}" presName="descendantText" presStyleLbl="alignAccFollowNode1" presStyleIdx="1" presStyleCnt="4">
        <dgm:presLayoutVars>
          <dgm:bulletEnabled val="1"/>
        </dgm:presLayoutVars>
      </dgm:prSet>
      <dgm:spPr/>
      <dgm:t>
        <a:bodyPr/>
        <a:lstStyle/>
        <a:p>
          <a:endParaRPr lang="ru-RU"/>
        </a:p>
      </dgm:t>
    </dgm:pt>
    <dgm:pt modelId="{5B14700D-C18F-490D-83EF-C50B71A68517}" type="pres">
      <dgm:prSet presAssocID="{8046D687-6BC7-4BF8-BD18-1BACF0D3D549}" presName="sp" presStyleCnt="0"/>
      <dgm:spPr/>
    </dgm:pt>
    <dgm:pt modelId="{53197828-396E-4762-96A5-3347B103BD88}" type="pres">
      <dgm:prSet presAssocID="{FA700C38-48CC-40B1-A46C-520C41224BB0}" presName="linNode" presStyleCnt="0"/>
      <dgm:spPr/>
    </dgm:pt>
    <dgm:pt modelId="{68896325-97B9-40B0-A341-370A07E1B7A4}" type="pres">
      <dgm:prSet presAssocID="{FA700C38-48CC-40B1-A46C-520C41224BB0}" presName="parentText" presStyleLbl="node1" presStyleIdx="2" presStyleCnt="4">
        <dgm:presLayoutVars>
          <dgm:chMax val="1"/>
          <dgm:bulletEnabled val="1"/>
        </dgm:presLayoutVars>
      </dgm:prSet>
      <dgm:spPr/>
      <dgm:t>
        <a:bodyPr/>
        <a:lstStyle/>
        <a:p>
          <a:endParaRPr lang="ru-RU"/>
        </a:p>
      </dgm:t>
    </dgm:pt>
    <dgm:pt modelId="{0BB953E2-F410-4A5B-8D81-6C3C9D9DD6C9}" type="pres">
      <dgm:prSet presAssocID="{FA700C38-48CC-40B1-A46C-520C41224BB0}" presName="descendantText" presStyleLbl="alignAccFollowNode1" presStyleIdx="2" presStyleCnt="4">
        <dgm:presLayoutVars>
          <dgm:bulletEnabled val="1"/>
        </dgm:presLayoutVars>
      </dgm:prSet>
      <dgm:spPr/>
      <dgm:t>
        <a:bodyPr/>
        <a:lstStyle/>
        <a:p>
          <a:endParaRPr lang="ru-RU"/>
        </a:p>
      </dgm:t>
    </dgm:pt>
    <dgm:pt modelId="{729AD83E-6DE6-42FC-B92E-A05E85A008DE}" type="pres">
      <dgm:prSet presAssocID="{37FA56E2-B4A3-4471-AA12-3457FB3211D0}" presName="sp" presStyleCnt="0"/>
      <dgm:spPr/>
    </dgm:pt>
    <dgm:pt modelId="{603C6ABB-AD20-4A38-83DF-D489538F1B26}" type="pres">
      <dgm:prSet presAssocID="{A007FC90-5A0F-4820-8BC9-2C767B6D2593}" presName="linNode" presStyleCnt="0"/>
      <dgm:spPr/>
    </dgm:pt>
    <dgm:pt modelId="{F0659641-84EF-4808-8D99-DD5CDA86AEE9}" type="pres">
      <dgm:prSet presAssocID="{A007FC90-5A0F-4820-8BC9-2C767B6D2593}" presName="parentText" presStyleLbl="node1" presStyleIdx="3" presStyleCnt="4">
        <dgm:presLayoutVars>
          <dgm:chMax val="1"/>
          <dgm:bulletEnabled val="1"/>
        </dgm:presLayoutVars>
      </dgm:prSet>
      <dgm:spPr/>
      <dgm:t>
        <a:bodyPr/>
        <a:lstStyle/>
        <a:p>
          <a:endParaRPr lang="ru-RU"/>
        </a:p>
      </dgm:t>
    </dgm:pt>
    <dgm:pt modelId="{91922431-F209-4B83-A17B-90AA16D01C4A}" type="pres">
      <dgm:prSet presAssocID="{A007FC90-5A0F-4820-8BC9-2C767B6D2593}" presName="descendantText" presStyleLbl="alignAccFollowNode1" presStyleIdx="3" presStyleCnt="4">
        <dgm:presLayoutVars>
          <dgm:bulletEnabled val="1"/>
        </dgm:presLayoutVars>
      </dgm:prSet>
      <dgm:spPr/>
      <dgm:t>
        <a:bodyPr/>
        <a:lstStyle/>
        <a:p>
          <a:endParaRPr lang="ru-RU"/>
        </a:p>
      </dgm:t>
    </dgm:pt>
  </dgm:ptLst>
  <dgm:cxnLst>
    <dgm:cxn modelId="{8D20C66E-97AE-4D7A-A3F2-8B6EA43E9581}" type="presOf" srcId="{B45C1CBD-E027-4674-9FEE-DB062346F533}" destId="{01C846BB-E5AB-4F84-8759-FB824B21EF28}" srcOrd="0" destOrd="0" presId="urn:microsoft.com/office/officeart/2005/8/layout/vList5"/>
    <dgm:cxn modelId="{2EDC7B74-762C-475A-B3B5-4C9D571CAA9F}" type="presOf" srcId="{89E48C6F-A39E-4136-B723-57EAE05E0F8D}" destId="{C53BDC70-9776-4AA8-815D-9BCF25C15BB2}" srcOrd="0" destOrd="0" presId="urn:microsoft.com/office/officeart/2005/8/layout/vList5"/>
    <dgm:cxn modelId="{8FC016C4-9576-4C03-815B-5BE695BC51B5}" type="presOf" srcId="{A007FC90-5A0F-4820-8BC9-2C767B6D2593}" destId="{F0659641-84EF-4808-8D99-DD5CDA86AEE9}" srcOrd="0" destOrd="0" presId="urn:microsoft.com/office/officeart/2005/8/layout/vList5"/>
    <dgm:cxn modelId="{E25136EB-6199-4D06-B260-FF68ECF086FE}" srcId="{89E48C6F-A39E-4136-B723-57EAE05E0F8D}" destId="{A007FC90-5A0F-4820-8BC9-2C767B6D2593}" srcOrd="3" destOrd="0" parTransId="{0745DAAE-1FD8-4F1B-9A4B-57F8DE75A1DD}" sibTransId="{0EECEFC6-537D-4E76-91AF-0D6CA6908D43}"/>
    <dgm:cxn modelId="{D4F57EE6-D9D4-4D73-946D-C10138B6755E}" type="presOf" srcId="{BCBCCBF2-21AC-4015-A33D-6BD5F540FEC0}" destId="{1CA5A6F4-8AFB-446D-8289-AF441EBFF58D}" srcOrd="0" destOrd="2" presId="urn:microsoft.com/office/officeart/2005/8/layout/vList5"/>
    <dgm:cxn modelId="{8B45D690-4D8C-44C0-85AF-E6FAE29C5F1B}" srcId="{F937E6D2-2C8E-45B8-B138-CF2D0DB67AE6}" destId="{BCA863B2-3E91-4764-9035-B7C40A320B26}" srcOrd="4" destOrd="0" parTransId="{55A207DF-582F-46A4-95F7-C1971FD0A18D}" sibTransId="{A3E9E109-EA82-426D-B2A8-89571D0FB27B}"/>
    <dgm:cxn modelId="{E747CD12-EA84-4B24-916D-D5A9E0594065}" type="presOf" srcId="{50382070-F9E7-425B-B0F4-514C494F11DA}" destId="{91922431-F209-4B83-A17B-90AA16D01C4A}" srcOrd="0" destOrd="1" presId="urn:microsoft.com/office/officeart/2005/8/layout/vList5"/>
    <dgm:cxn modelId="{ED16C93D-1C78-4506-880B-D9AF4B5165F7}" srcId="{A007FC90-5A0F-4820-8BC9-2C767B6D2593}" destId="{CE4BB86E-2EAC-45FA-B69D-364320720264}" srcOrd="0" destOrd="0" parTransId="{45EA7C1A-AA26-4708-8B64-235133ED3318}" sibTransId="{A7EAA243-00E9-4A3B-A20D-ED438DB36A61}"/>
    <dgm:cxn modelId="{68F581C1-2088-4D0A-B6B3-C75D633483CD}" srcId="{6A6BE6A9-211B-402C-A126-FDBBDB6FBCEB}" destId="{3ABFFB8A-E60F-4864-85BB-50CB227B8E0C}" srcOrd="1" destOrd="0" parTransId="{7B74591B-BE84-48FF-825E-FDCBF5BCFE04}" sibTransId="{D2FA03C3-C211-44A4-8DF0-EF47FA673DEF}"/>
    <dgm:cxn modelId="{1E1EAE48-1FF5-4D40-A936-C9531F2E5674}" type="presOf" srcId="{1CB07637-C0F8-4439-AAF8-19C293E484ED}" destId="{0BB953E2-F410-4A5B-8D81-6C3C9D9DD6C9}" srcOrd="0" destOrd="1" presId="urn:microsoft.com/office/officeart/2005/8/layout/vList5"/>
    <dgm:cxn modelId="{A022BB39-936B-451D-AAB6-4C074FE6C4DD}" type="presOf" srcId="{C3B710BD-D458-4897-9D7E-A64AE55EE3B0}" destId="{1CA5A6F4-8AFB-446D-8289-AF441EBFF58D}" srcOrd="0" destOrd="0" presId="urn:microsoft.com/office/officeart/2005/8/layout/vList5"/>
    <dgm:cxn modelId="{0942BA69-AAD5-4A30-83E0-1DE856D2326D}" srcId="{F937E6D2-2C8E-45B8-B138-CF2D0DB67AE6}" destId="{DCBF37BD-3F80-4E04-9301-A82E87D461DA}" srcOrd="1" destOrd="0" parTransId="{E1086181-A816-4618-84B1-33B096434A75}" sibTransId="{ABE6AC2D-0161-4233-A79D-0818A4A62AEB}"/>
    <dgm:cxn modelId="{B1CD1DF7-D82F-41C5-8A33-CE5A868B758F}" srcId="{F937E6D2-2C8E-45B8-B138-CF2D0DB67AE6}" destId="{C3B710BD-D458-4897-9D7E-A64AE55EE3B0}" srcOrd="0" destOrd="0" parTransId="{6A30D026-60F2-4587-BB60-3E69EA93E916}" sibTransId="{DA1A4259-2880-42BA-B744-199B75685FA0}"/>
    <dgm:cxn modelId="{8BE2B380-8B5C-414E-A6E8-F3A7FB807A2E}" srcId="{FA700C38-48CC-40B1-A46C-520C41224BB0}" destId="{1CB07637-C0F8-4439-AAF8-19C293E484ED}" srcOrd="1" destOrd="0" parTransId="{1040902E-4FBC-4EB8-9B02-C3443A8A09FC}" sibTransId="{2BAC2635-8279-4F66-B2D0-7ED6C0C1ECA0}"/>
    <dgm:cxn modelId="{96E0EB49-7507-4DCB-8704-D0FB68A645A8}" srcId="{89E48C6F-A39E-4136-B723-57EAE05E0F8D}" destId="{FA700C38-48CC-40B1-A46C-520C41224BB0}" srcOrd="2" destOrd="0" parTransId="{B425AA10-BEF8-4D18-8D38-BB7D5A902B97}" sibTransId="{37FA56E2-B4A3-4471-AA12-3457FB3211D0}"/>
    <dgm:cxn modelId="{A4F541BE-9148-4DA0-B8C3-3710DBA122FC}" srcId="{F937E6D2-2C8E-45B8-B138-CF2D0DB67AE6}" destId="{BCBCCBF2-21AC-4015-A33D-6BD5F540FEC0}" srcOrd="2" destOrd="0" parTransId="{B2BE9367-4696-4940-B491-F1F5DDF57EE6}" sibTransId="{A904372D-09FA-424C-9DC3-011E5C34636B}"/>
    <dgm:cxn modelId="{44190960-3BB9-48DC-AB44-9BE99897C676}" srcId="{A007FC90-5A0F-4820-8BC9-2C767B6D2593}" destId="{50382070-F9E7-425B-B0F4-514C494F11DA}" srcOrd="1" destOrd="0" parTransId="{5BBF1B26-E72B-4A3A-9663-506AB714DFD3}" sibTransId="{75132DAC-8956-4400-94E0-770E2CBFD320}"/>
    <dgm:cxn modelId="{7E8D43D4-0A36-44A0-A683-C8C82766537E}" srcId="{FA700C38-48CC-40B1-A46C-520C41224BB0}" destId="{2FBD30E3-17BC-4A42-9B66-834AB706F832}" srcOrd="2" destOrd="0" parTransId="{FF399456-1537-4C49-8328-77304D7EC8AB}" sibTransId="{F0647DC7-C586-49E2-93AD-4EBACD7318EB}"/>
    <dgm:cxn modelId="{951675D2-F8E1-4F0F-A280-6AAB711D7A4D}" srcId="{89E48C6F-A39E-4136-B723-57EAE05E0F8D}" destId="{F937E6D2-2C8E-45B8-B138-CF2D0DB67AE6}" srcOrd="1" destOrd="0" parTransId="{B68B2AE9-6A9C-469B-B70F-6F3F83D78B59}" sibTransId="{8046D687-6BC7-4BF8-BD18-1BACF0D3D549}"/>
    <dgm:cxn modelId="{C7863860-3BA2-4FBA-8BC4-F25CEBA85E12}" type="presOf" srcId="{2268D9B7-47B9-4D6B-BEDC-BB4D83FC7FCA}" destId="{0BB953E2-F410-4A5B-8D81-6C3C9D9DD6C9}" srcOrd="0" destOrd="3" presId="urn:microsoft.com/office/officeart/2005/8/layout/vList5"/>
    <dgm:cxn modelId="{26EDA5FB-317F-4508-BA08-89F580CA8C7C}" type="presOf" srcId="{DCBF37BD-3F80-4E04-9301-A82E87D461DA}" destId="{1CA5A6F4-8AFB-446D-8289-AF441EBFF58D}" srcOrd="0" destOrd="1" presId="urn:microsoft.com/office/officeart/2005/8/layout/vList5"/>
    <dgm:cxn modelId="{4268F53B-EF7C-43CC-94AE-4A412F0DF9D7}" srcId="{6A6BE6A9-211B-402C-A126-FDBBDB6FBCEB}" destId="{B45C1CBD-E027-4674-9FEE-DB062346F533}" srcOrd="0" destOrd="0" parTransId="{3A764EED-535C-4DEA-A9BB-0DD3EDF87B99}" sibTransId="{CAA4139C-C5DC-470A-9290-D85F6D335B5D}"/>
    <dgm:cxn modelId="{F4C5E12D-3C69-4749-9856-6566C926BED6}" srcId="{FA700C38-48CC-40B1-A46C-520C41224BB0}" destId="{64AC69DE-61F1-4FB5-AC25-7AE4D75AD53A}" srcOrd="0" destOrd="0" parTransId="{4BC27845-E53E-480F-9465-8E86255966B9}" sibTransId="{69E62C20-E4DE-4837-83B7-49E757288D58}"/>
    <dgm:cxn modelId="{3198A437-C120-4639-9FFA-8F0E22629F59}" type="presOf" srcId="{F937E6D2-2C8E-45B8-B138-CF2D0DB67AE6}" destId="{EB800C5E-3864-4614-BEA2-069972EA157C}" srcOrd="0" destOrd="0" presId="urn:microsoft.com/office/officeart/2005/8/layout/vList5"/>
    <dgm:cxn modelId="{7CDFB5E7-04EF-4D8A-8B09-D202010F8269}" type="presOf" srcId="{64AC69DE-61F1-4FB5-AC25-7AE4D75AD53A}" destId="{0BB953E2-F410-4A5B-8D81-6C3C9D9DD6C9}" srcOrd="0" destOrd="0" presId="urn:microsoft.com/office/officeart/2005/8/layout/vList5"/>
    <dgm:cxn modelId="{441288D3-EE5B-4BBF-A15F-035581C463E7}" type="presOf" srcId="{CE4BB86E-2EAC-45FA-B69D-364320720264}" destId="{91922431-F209-4B83-A17B-90AA16D01C4A}" srcOrd="0" destOrd="0" presId="urn:microsoft.com/office/officeart/2005/8/layout/vList5"/>
    <dgm:cxn modelId="{69D2EDB2-FFFE-49AC-B0E7-9E3771532D4A}" srcId="{89E48C6F-A39E-4136-B723-57EAE05E0F8D}" destId="{6A6BE6A9-211B-402C-A126-FDBBDB6FBCEB}" srcOrd="0" destOrd="0" parTransId="{F05B3BA3-A950-4A10-8001-D282ED2EAB55}" sibTransId="{B36BA76F-DBC6-47A1-A820-FF6DFDF8B7C6}"/>
    <dgm:cxn modelId="{699A2282-FA39-42AF-8D2C-7CFCDFD5EE80}" type="presOf" srcId="{BCA863B2-3E91-4764-9035-B7C40A320B26}" destId="{1CA5A6F4-8AFB-446D-8289-AF441EBFF58D}" srcOrd="0" destOrd="4" presId="urn:microsoft.com/office/officeart/2005/8/layout/vList5"/>
    <dgm:cxn modelId="{61606A5A-1E87-431E-9D55-B26BFB828909}" srcId="{F937E6D2-2C8E-45B8-B138-CF2D0DB67AE6}" destId="{10161A93-D771-489A-A0E9-BD43EFEB8D96}" srcOrd="3" destOrd="0" parTransId="{ACECDC06-66E5-4C1E-A813-21D5561C50CF}" sibTransId="{B3EA6AF3-C801-41F2-A7ED-A1E04A9EDC65}"/>
    <dgm:cxn modelId="{518099FE-C08A-4AD5-A1C8-57C916D2A85C}" srcId="{FA700C38-48CC-40B1-A46C-520C41224BB0}" destId="{2268D9B7-47B9-4D6B-BEDC-BB4D83FC7FCA}" srcOrd="3" destOrd="0" parTransId="{EA36B3C9-28B4-4CD1-B879-A676711AF057}" sibTransId="{37C0BD04-786C-4272-A067-8C5D754F3DD5}"/>
    <dgm:cxn modelId="{3347EA6B-A47D-4B2E-9356-B23A252EC540}" type="presOf" srcId="{6A6BE6A9-211B-402C-A126-FDBBDB6FBCEB}" destId="{DEA55776-08ED-4D58-8638-CC0AC83E2F4F}" srcOrd="0" destOrd="0" presId="urn:microsoft.com/office/officeart/2005/8/layout/vList5"/>
    <dgm:cxn modelId="{79211A8B-F9E2-4DCD-9B0B-6943B5BA38BC}" type="presOf" srcId="{3ABFFB8A-E60F-4864-85BB-50CB227B8E0C}" destId="{01C846BB-E5AB-4F84-8759-FB824B21EF28}" srcOrd="0" destOrd="1" presId="urn:microsoft.com/office/officeart/2005/8/layout/vList5"/>
    <dgm:cxn modelId="{80A166C8-0EB3-43A5-9D74-21D858030243}" type="presOf" srcId="{10161A93-D771-489A-A0E9-BD43EFEB8D96}" destId="{1CA5A6F4-8AFB-446D-8289-AF441EBFF58D}" srcOrd="0" destOrd="3" presId="urn:microsoft.com/office/officeart/2005/8/layout/vList5"/>
    <dgm:cxn modelId="{2750A5C6-5079-4DAB-B97C-4C56EA06BD1D}" type="presOf" srcId="{2FBD30E3-17BC-4A42-9B66-834AB706F832}" destId="{0BB953E2-F410-4A5B-8D81-6C3C9D9DD6C9}" srcOrd="0" destOrd="2" presId="urn:microsoft.com/office/officeart/2005/8/layout/vList5"/>
    <dgm:cxn modelId="{0780DB9E-6E69-43A0-BFCC-35AF2A2AA814}" type="presOf" srcId="{FA700C38-48CC-40B1-A46C-520C41224BB0}" destId="{68896325-97B9-40B0-A341-370A07E1B7A4}" srcOrd="0" destOrd="0" presId="urn:microsoft.com/office/officeart/2005/8/layout/vList5"/>
    <dgm:cxn modelId="{259747EB-47AF-4E1A-B617-3D46D94922FA}" type="presParOf" srcId="{C53BDC70-9776-4AA8-815D-9BCF25C15BB2}" destId="{65F0FA09-A9F4-47A7-8A9D-A8C75FA0401F}" srcOrd="0" destOrd="0" presId="urn:microsoft.com/office/officeart/2005/8/layout/vList5"/>
    <dgm:cxn modelId="{16DA721D-1409-4C6B-927E-5A13D71BC161}" type="presParOf" srcId="{65F0FA09-A9F4-47A7-8A9D-A8C75FA0401F}" destId="{DEA55776-08ED-4D58-8638-CC0AC83E2F4F}" srcOrd="0" destOrd="0" presId="urn:microsoft.com/office/officeart/2005/8/layout/vList5"/>
    <dgm:cxn modelId="{4E7C538E-DB44-4770-B119-CA6D09CCA4CB}" type="presParOf" srcId="{65F0FA09-A9F4-47A7-8A9D-A8C75FA0401F}" destId="{01C846BB-E5AB-4F84-8759-FB824B21EF28}" srcOrd="1" destOrd="0" presId="urn:microsoft.com/office/officeart/2005/8/layout/vList5"/>
    <dgm:cxn modelId="{2AB96F32-D91B-48CD-A851-61910DB16020}" type="presParOf" srcId="{C53BDC70-9776-4AA8-815D-9BCF25C15BB2}" destId="{959AA260-5C87-4260-A644-D23743F4BDE9}" srcOrd="1" destOrd="0" presId="urn:microsoft.com/office/officeart/2005/8/layout/vList5"/>
    <dgm:cxn modelId="{C0ADCB58-35DA-45DB-845F-04D2E2BBA981}" type="presParOf" srcId="{C53BDC70-9776-4AA8-815D-9BCF25C15BB2}" destId="{68C19F15-8A04-45A5-9D33-BCA000FCC373}" srcOrd="2" destOrd="0" presId="urn:microsoft.com/office/officeart/2005/8/layout/vList5"/>
    <dgm:cxn modelId="{4A979C5A-8CCB-447E-9F70-A2DB17500BDE}" type="presParOf" srcId="{68C19F15-8A04-45A5-9D33-BCA000FCC373}" destId="{EB800C5E-3864-4614-BEA2-069972EA157C}" srcOrd="0" destOrd="0" presId="urn:microsoft.com/office/officeart/2005/8/layout/vList5"/>
    <dgm:cxn modelId="{E8126ECF-6D38-418A-A758-62685F4C956F}" type="presParOf" srcId="{68C19F15-8A04-45A5-9D33-BCA000FCC373}" destId="{1CA5A6F4-8AFB-446D-8289-AF441EBFF58D}" srcOrd="1" destOrd="0" presId="urn:microsoft.com/office/officeart/2005/8/layout/vList5"/>
    <dgm:cxn modelId="{79C0FF64-A17A-4F51-B9D3-C41019B96F41}" type="presParOf" srcId="{C53BDC70-9776-4AA8-815D-9BCF25C15BB2}" destId="{5B14700D-C18F-490D-83EF-C50B71A68517}" srcOrd="3" destOrd="0" presId="urn:microsoft.com/office/officeart/2005/8/layout/vList5"/>
    <dgm:cxn modelId="{DE1397D6-6520-422A-A79F-0D5FF917934B}" type="presParOf" srcId="{C53BDC70-9776-4AA8-815D-9BCF25C15BB2}" destId="{53197828-396E-4762-96A5-3347B103BD88}" srcOrd="4" destOrd="0" presId="urn:microsoft.com/office/officeart/2005/8/layout/vList5"/>
    <dgm:cxn modelId="{19AF49A0-8EF1-4C3C-BF86-4BF4EF341993}" type="presParOf" srcId="{53197828-396E-4762-96A5-3347B103BD88}" destId="{68896325-97B9-40B0-A341-370A07E1B7A4}" srcOrd="0" destOrd="0" presId="urn:microsoft.com/office/officeart/2005/8/layout/vList5"/>
    <dgm:cxn modelId="{9569F828-CE23-4006-A841-B9453ED76AD2}" type="presParOf" srcId="{53197828-396E-4762-96A5-3347B103BD88}" destId="{0BB953E2-F410-4A5B-8D81-6C3C9D9DD6C9}" srcOrd="1" destOrd="0" presId="urn:microsoft.com/office/officeart/2005/8/layout/vList5"/>
    <dgm:cxn modelId="{A234323B-FA6D-4B94-8CE3-3F939D1B86D9}" type="presParOf" srcId="{C53BDC70-9776-4AA8-815D-9BCF25C15BB2}" destId="{729AD83E-6DE6-42FC-B92E-A05E85A008DE}" srcOrd="5" destOrd="0" presId="urn:microsoft.com/office/officeart/2005/8/layout/vList5"/>
    <dgm:cxn modelId="{8564A5CE-8162-40F5-8D37-3B5B148E3500}" type="presParOf" srcId="{C53BDC70-9776-4AA8-815D-9BCF25C15BB2}" destId="{603C6ABB-AD20-4A38-83DF-D489538F1B26}" srcOrd="6" destOrd="0" presId="urn:microsoft.com/office/officeart/2005/8/layout/vList5"/>
    <dgm:cxn modelId="{BBC898CC-8C79-41FB-9022-D260D25D725E}" type="presParOf" srcId="{603C6ABB-AD20-4A38-83DF-D489538F1B26}" destId="{F0659641-84EF-4808-8D99-DD5CDA86AEE9}" srcOrd="0" destOrd="0" presId="urn:microsoft.com/office/officeart/2005/8/layout/vList5"/>
    <dgm:cxn modelId="{ED150E56-E9B9-4834-AD63-F8138BB63E2F}" type="presParOf" srcId="{603C6ABB-AD20-4A38-83DF-D489538F1B26}" destId="{91922431-F209-4B83-A17B-90AA16D01C4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BC9C1-DB17-471F-AAD0-F71E69750868}">
      <dsp:nvSpPr>
        <dsp:cNvPr id="0" name=""/>
        <dsp:cNvSpPr/>
      </dsp:nvSpPr>
      <dsp:spPr>
        <a:xfrm>
          <a:off x="3048000" y="1077831"/>
          <a:ext cx="1303343" cy="452400"/>
        </a:xfrm>
        <a:custGeom>
          <a:avLst/>
          <a:gdLst/>
          <a:ahLst/>
          <a:cxnLst/>
          <a:rect l="0" t="0" r="0" b="0"/>
          <a:pathLst>
            <a:path>
              <a:moveTo>
                <a:pt x="0" y="0"/>
              </a:moveTo>
              <a:lnTo>
                <a:pt x="0" y="226200"/>
              </a:lnTo>
              <a:lnTo>
                <a:pt x="1303343" y="226200"/>
              </a:lnTo>
              <a:lnTo>
                <a:pt x="1303343" y="4524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C9E374-C070-4C06-B43E-CFBE5F9D9F0A}">
      <dsp:nvSpPr>
        <dsp:cNvPr id="0" name=""/>
        <dsp:cNvSpPr/>
      </dsp:nvSpPr>
      <dsp:spPr>
        <a:xfrm>
          <a:off x="1744656" y="1077831"/>
          <a:ext cx="1303343" cy="452400"/>
        </a:xfrm>
        <a:custGeom>
          <a:avLst/>
          <a:gdLst/>
          <a:ahLst/>
          <a:cxnLst/>
          <a:rect l="0" t="0" r="0" b="0"/>
          <a:pathLst>
            <a:path>
              <a:moveTo>
                <a:pt x="1303343" y="0"/>
              </a:moveTo>
              <a:lnTo>
                <a:pt x="1303343" y="226200"/>
              </a:lnTo>
              <a:lnTo>
                <a:pt x="0" y="226200"/>
              </a:lnTo>
              <a:lnTo>
                <a:pt x="0" y="4524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4BE2B2-7608-4938-889E-B02F636347CC}">
      <dsp:nvSpPr>
        <dsp:cNvPr id="0" name=""/>
        <dsp:cNvSpPr/>
      </dsp:nvSpPr>
      <dsp:spPr>
        <a:xfrm>
          <a:off x="1394218" y="688"/>
          <a:ext cx="3307563" cy="10771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uk-UA" sz="4200" kern="1200" dirty="0" smtClean="0"/>
            <a:t>Види пшениці</a:t>
          </a:r>
          <a:endParaRPr lang="ru-RU" sz="4200" kern="1200" dirty="0"/>
        </a:p>
      </dsp:txBody>
      <dsp:txXfrm>
        <a:off x="1394218" y="688"/>
        <a:ext cx="3307563" cy="1077143"/>
      </dsp:txXfrm>
    </dsp:sp>
    <dsp:sp modelId="{FB21A899-39A5-42E8-8104-66AF82E910C1}">
      <dsp:nvSpPr>
        <dsp:cNvPr id="0" name=""/>
        <dsp:cNvSpPr/>
      </dsp:nvSpPr>
      <dsp:spPr>
        <a:xfrm>
          <a:off x="667512" y="1530232"/>
          <a:ext cx="2154287" cy="10771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uk-UA" sz="4200" kern="1200" dirty="0" smtClean="0"/>
            <a:t>М'яка</a:t>
          </a:r>
          <a:endParaRPr lang="ru-RU" sz="4200" kern="1200" dirty="0"/>
        </a:p>
      </dsp:txBody>
      <dsp:txXfrm>
        <a:off x="667512" y="1530232"/>
        <a:ext cx="2154287" cy="1077143"/>
      </dsp:txXfrm>
    </dsp:sp>
    <dsp:sp modelId="{4651E3A2-5860-4B86-8FB6-18E9A92DBA5B}">
      <dsp:nvSpPr>
        <dsp:cNvPr id="0" name=""/>
        <dsp:cNvSpPr/>
      </dsp:nvSpPr>
      <dsp:spPr>
        <a:xfrm>
          <a:off x="3274200" y="1530232"/>
          <a:ext cx="2154287" cy="10771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uk-UA" sz="4200" kern="1200" dirty="0" smtClean="0"/>
            <a:t>Тверда</a:t>
          </a:r>
          <a:endParaRPr lang="ru-RU" sz="4200" kern="1200" dirty="0"/>
        </a:p>
      </dsp:txBody>
      <dsp:txXfrm>
        <a:off x="3274200" y="1530232"/>
        <a:ext cx="2154287" cy="10771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79AC3-8E4A-4B52-BF8B-464878EDCCBF}">
      <dsp:nvSpPr>
        <dsp:cNvPr id="0" name=""/>
        <dsp:cNvSpPr/>
      </dsp:nvSpPr>
      <dsp:spPr>
        <a:xfrm>
          <a:off x="4830633" y="2446862"/>
          <a:ext cx="91440" cy="455782"/>
        </a:xfrm>
        <a:custGeom>
          <a:avLst/>
          <a:gdLst/>
          <a:ahLst/>
          <a:cxnLst/>
          <a:rect l="0" t="0" r="0" b="0"/>
          <a:pathLst>
            <a:path>
              <a:moveTo>
                <a:pt x="45720" y="0"/>
              </a:moveTo>
              <a:lnTo>
                <a:pt x="45720" y="455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70D683-2343-4C42-A6C2-A04589153FD7}">
      <dsp:nvSpPr>
        <dsp:cNvPr id="0" name=""/>
        <dsp:cNvSpPr/>
      </dsp:nvSpPr>
      <dsp:spPr>
        <a:xfrm>
          <a:off x="3439790" y="995933"/>
          <a:ext cx="1436563" cy="455782"/>
        </a:xfrm>
        <a:custGeom>
          <a:avLst/>
          <a:gdLst/>
          <a:ahLst/>
          <a:cxnLst/>
          <a:rect l="0" t="0" r="0" b="0"/>
          <a:pathLst>
            <a:path>
              <a:moveTo>
                <a:pt x="0" y="0"/>
              </a:moveTo>
              <a:lnTo>
                <a:pt x="0" y="310602"/>
              </a:lnTo>
              <a:lnTo>
                <a:pt x="1436563" y="310602"/>
              </a:lnTo>
              <a:lnTo>
                <a:pt x="1436563" y="455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42D830-98FE-4392-9A3A-50BCC8206D1A}">
      <dsp:nvSpPr>
        <dsp:cNvPr id="0" name=""/>
        <dsp:cNvSpPr/>
      </dsp:nvSpPr>
      <dsp:spPr>
        <a:xfrm>
          <a:off x="2003226" y="2446862"/>
          <a:ext cx="957708" cy="455782"/>
        </a:xfrm>
        <a:custGeom>
          <a:avLst/>
          <a:gdLst/>
          <a:ahLst/>
          <a:cxnLst/>
          <a:rect l="0" t="0" r="0" b="0"/>
          <a:pathLst>
            <a:path>
              <a:moveTo>
                <a:pt x="0" y="0"/>
              </a:moveTo>
              <a:lnTo>
                <a:pt x="0" y="310602"/>
              </a:lnTo>
              <a:lnTo>
                <a:pt x="957708" y="310602"/>
              </a:lnTo>
              <a:lnTo>
                <a:pt x="957708" y="455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BBB362-3B43-43B8-BCF0-EFB4FE0DAAD7}">
      <dsp:nvSpPr>
        <dsp:cNvPr id="0" name=""/>
        <dsp:cNvSpPr/>
      </dsp:nvSpPr>
      <dsp:spPr>
        <a:xfrm>
          <a:off x="1045517" y="2446862"/>
          <a:ext cx="957708" cy="455782"/>
        </a:xfrm>
        <a:custGeom>
          <a:avLst/>
          <a:gdLst/>
          <a:ahLst/>
          <a:cxnLst/>
          <a:rect l="0" t="0" r="0" b="0"/>
          <a:pathLst>
            <a:path>
              <a:moveTo>
                <a:pt x="957708" y="0"/>
              </a:moveTo>
              <a:lnTo>
                <a:pt x="957708" y="310602"/>
              </a:lnTo>
              <a:lnTo>
                <a:pt x="0" y="310602"/>
              </a:lnTo>
              <a:lnTo>
                <a:pt x="0" y="455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72F80E-5F24-4CDD-B4EA-74434A5AB7D4}">
      <dsp:nvSpPr>
        <dsp:cNvPr id="0" name=""/>
        <dsp:cNvSpPr/>
      </dsp:nvSpPr>
      <dsp:spPr>
        <a:xfrm>
          <a:off x="2003226" y="995933"/>
          <a:ext cx="1436563" cy="455782"/>
        </a:xfrm>
        <a:custGeom>
          <a:avLst/>
          <a:gdLst/>
          <a:ahLst/>
          <a:cxnLst/>
          <a:rect l="0" t="0" r="0" b="0"/>
          <a:pathLst>
            <a:path>
              <a:moveTo>
                <a:pt x="1436563" y="0"/>
              </a:moveTo>
              <a:lnTo>
                <a:pt x="1436563" y="310602"/>
              </a:lnTo>
              <a:lnTo>
                <a:pt x="0" y="310602"/>
              </a:lnTo>
              <a:lnTo>
                <a:pt x="0" y="455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C975EC-D3BE-4C34-AD53-08734D6B701F}">
      <dsp:nvSpPr>
        <dsp:cNvPr id="0" name=""/>
        <dsp:cNvSpPr/>
      </dsp:nvSpPr>
      <dsp:spPr>
        <a:xfrm>
          <a:off x="2656209" y="786"/>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E26200-D562-4C7B-BDA9-DEAB27C98892}">
      <dsp:nvSpPr>
        <dsp:cNvPr id="0" name=""/>
        <dsp:cNvSpPr/>
      </dsp:nvSpPr>
      <dsp:spPr>
        <a:xfrm>
          <a:off x="2830338" y="166208"/>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dirty="0" smtClean="0"/>
            <a:t>Способи збирання зернових</a:t>
          </a:r>
          <a:endParaRPr lang="ru-RU" sz="1600" kern="1200" dirty="0"/>
        </a:p>
      </dsp:txBody>
      <dsp:txXfrm>
        <a:off x="2859485" y="195355"/>
        <a:ext cx="1508866" cy="936852"/>
      </dsp:txXfrm>
    </dsp:sp>
    <dsp:sp modelId="{FEBA6E50-E71C-4A7F-900F-CB2FA276D4E4}">
      <dsp:nvSpPr>
        <dsp:cNvPr id="0" name=""/>
        <dsp:cNvSpPr/>
      </dsp:nvSpPr>
      <dsp:spPr>
        <a:xfrm>
          <a:off x="1219646" y="1451715"/>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CADF8F-C439-4EF8-826D-CB0E6CBC51D1}">
      <dsp:nvSpPr>
        <dsp:cNvPr id="0" name=""/>
        <dsp:cNvSpPr/>
      </dsp:nvSpPr>
      <dsp:spPr>
        <a:xfrm>
          <a:off x="1393775" y="1617137"/>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dirty="0" smtClean="0"/>
            <a:t>Комбайновий метод</a:t>
          </a:r>
          <a:endParaRPr lang="ru-RU" sz="1600" kern="1200" dirty="0"/>
        </a:p>
      </dsp:txBody>
      <dsp:txXfrm>
        <a:off x="1422922" y="1646284"/>
        <a:ext cx="1508866" cy="936852"/>
      </dsp:txXfrm>
    </dsp:sp>
    <dsp:sp modelId="{5DBFF1AF-17AC-4B5C-8932-E82E96A7F02B}">
      <dsp:nvSpPr>
        <dsp:cNvPr id="0" name=""/>
        <dsp:cNvSpPr/>
      </dsp:nvSpPr>
      <dsp:spPr>
        <a:xfrm>
          <a:off x="261937" y="2902644"/>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C3B197-4EE6-4AD8-BF00-76982DAF7A46}">
      <dsp:nvSpPr>
        <dsp:cNvPr id="0" name=""/>
        <dsp:cNvSpPr/>
      </dsp:nvSpPr>
      <dsp:spPr>
        <a:xfrm>
          <a:off x="436066" y="3068066"/>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dirty="0" smtClean="0"/>
            <a:t>Роздільне комбайнування</a:t>
          </a:r>
          <a:endParaRPr lang="ru-RU" sz="1600" kern="1200" dirty="0"/>
        </a:p>
      </dsp:txBody>
      <dsp:txXfrm>
        <a:off x="465213" y="3097213"/>
        <a:ext cx="1508866" cy="936852"/>
      </dsp:txXfrm>
    </dsp:sp>
    <dsp:sp modelId="{AB20C098-67C1-4B67-9643-A0BBB62DAFBD}">
      <dsp:nvSpPr>
        <dsp:cNvPr id="0" name=""/>
        <dsp:cNvSpPr/>
      </dsp:nvSpPr>
      <dsp:spPr>
        <a:xfrm>
          <a:off x="2177355" y="2902644"/>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D8EEC3-165D-4C94-BACA-84D974E806EA}">
      <dsp:nvSpPr>
        <dsp:cNvPr id="0" name=""/>
        <dsp:cNvSpPr/>
      </dsp:nvSpPr>
      <dsp:spPr>
        <a:xfrm>
          <a:off x="2351484" y="3068066"/>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dirty="0" smtClean="0"/>
            <a:t>Пряме комбайнування</a:t>
          </a:r>
          <a:endParaRPr lang="ru-RU" sz="1600" kern="1200" dirty="0"/>
        </a:p>
      </dsp:txBody>
      <dsp:txXfrm>
        <a:off x="2380631" y="3097213"/>
        <a:ext cx="1508866" cy="936852"/>
      </dsp:txXfrm>
    </dsp:sp>
    <dsp:sp modelId="{6ABAAF1A-680F-4610-A6F0-9EE038369A75}">
      <dsp:nvSpPr>
        <dsp:cNvPr id="0" name=""/>
        <dsp:cNvSpPr/>
      </dsp:nvSpPr>
      <dsp:spPr>
        <a:xfrm>
          <a:off x="4092773" y="1451715"/>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367B47-2ABA-4B5E-9095-D268A1C26436}">
      <dsp:nvSpPr>
        <dsp:cNvPr id="0" name=""/>
        <dsp:cNvSpPr/>
      </dsp:nvSpPr>
      <dsp:spPr>
        <a:xfrm>
          <a:off x="4266902" y="1617137"/>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dirty="0" smtClean="0"/>
            <a:t>Не комбайновий метод</a:t>
          </a:r>
          <a:endParaRPr lang="ru-RU" sz="1600" kern="1200" dirty="0"/>
        </a:p>
      </dsp:txBody>
      <dsp:txXfrm>
        <a:off x="4296049" y="1646284"/>
        <a:ext cx="1508866" cy="936852"/>
      </dsp:txXfrm>
    </dsp:sp>
    <dsp:sp modelId="{CF67C2A1-7250-494A-B6AF-8530B742E69D}">
      <dsp:nvSpPr>
        <dsp:cNvPr id="0" name=""/>
        <dsp:cNvSpPr/>
      </dsp:nvSpPr>
      <dsp:spPr>
        <a:xfrm>
          <a:off x="4092773" y="2902644"/>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14EFA1-4B8F-45BD-9A81-0045165BBE47}">
      <dsp:nvSpPr>
        <dsp:cNvPr id="0" name=""/>
        <dsp:cNvSpPr/>
      </dsp:nvSpPr>
      <dsp:spPr>
        <a:xfrm>
          <a:off x="4266902" y="3068066"/>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dirty="0" smtClean="0"/>
            <a:t>Стаціонарний обмолот</a:t>
          </a:r>
          <a:endParaRPr lang="ru-RU" sz="1600" kern="1200" dirty="0"/>
        </a:p>
      </dsp:txBody>
      <dsp:txXfrm>
        <a:off x="4296049" y="3097213"/>
        <a:ext cx="1508866" cy="936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846BB-E5AB-4F84-8759-FB824B21EF28}">
      <dsp:nvSpPr>
        <dsp:cNvPr id="0" name=""/>
        <dsp:cNvSpPr/>
      </dsp:nvSpPr>
      <dsp:spPr>
        <a:xfrm rot="5400000">
          <a:off x="4971474" y="-1898864"/>
          <a:ext cx="1123240" cy="520761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uk-UA" sz="1800" kern="1200" dirty="0" smtClean="0"/>
            <a:t>загального призначення (універсальні) </a:t>
          </a:r>
          <a:endParaRPr lang="ru-RU" sz="1800" kern="1200" dirty="0"/>
        </a:p>
        <a:p>
          <a:pPr marL="171450" lvl="1" indent="-171450" algn="l" defTabSz="800100">
            <a:lnSpc>
              <a:spcPct val="90000"/>
            </a:lnSpc>
            <a:spcBef>
              <a:spcPct val="0"/>
            </a:spcBef>
            <a:spcAft>
              <a:spcPct val="15000"/>
            </a:spcAft>
            <a:buChar char="••"/>
          </a:pPr>
          <a:r>
            <a:rPr lang="uk-UA" sz="1800" kern="1200" dirty="0" smtClean="0"/>
            <a:t>спеціальні</a:t>
          </a:r>
          <a:endParaRPr lang="ru-RU" sz="1800" kern="1200" dirty="0"/>
        </a:p>
      </dsp:txBody>
      <dsp:txXfrm rot="-5400000">
        <a:off x="2929285" y="198157"/>
        <a:ext cx="5152786" cy="1013576"/>
      </dsp:txXfrm>
    </dsp:sp>
    <dsp:sp modelId="{DEA55776-08ED-4D58-8638-CC0AC83E2F4F}">
      <dsp:nvSpPr>
        <dsp:cNvPr id="0" name=""/>
        <dsp:cNvSpPr/>
      </dsp:nvSpPr>
      <dsp:spPr>
        <a:xfrm>
          <a:off x="0" y="2919"/>
          <a:ext cx="2929285" cy="1404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uk-UA" sz="2200" kern="1200" dirty="0" smtClean="0"/>
            <a:t>За призначенням</a:t>
          </a:r>
          <a:endParaRPr lang="ru-RU" sz="2200" kern="1200" dirty="0"/>
        </a:p>
      </dsp:txBody>
      <dsp:txXfrm>
        <a:off x="68540" y="71459"/>
        <a:ext cx="2792205" cy="1266970"/>
      </dsp:txXfrm>
    </dsp:sp>
    <dsp:sp modelId="{1CA5A6F4-8AFB-446D-8289-AF441EBFF58D}">
      <dsp:nvSpPr>
        <dsp:cNvPr id="0" name=""/>
        <dsp:cNvSpPr/>
      </dsp:nvSpPr>
      <dsp:spPr>
        <a:xfrm rot="5400000">
          <a:off x="4971474" y="-424611"/>
          <a:ext cx="1123240" cy="520761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uk-UA" sz="1800" kern="1200" dirty="0" smtClean="0"/>
            <a:t>самохідні</a:t>
          </a:r>
          <a:endParaRPr lang="ru-RU" sz="1800" kern="1200" dirty="0"/>
        </a:p>
        <a:p>
          <a:pPr marL="171450" lvl="1" indent="-171450" algn="l" defTabSz="800100">
            <a:lnSpc>
              <a:spcPct val="90000"/>
            </a:lnSpc>
            <a:spcBef>
              <a:spcPct val="0"/>
            </a:spcBef>
            <a:spcAft>
              <a:spcPct val="15000"/>
            </a:spcAft>
            <a:buChar char="••"/>
          </a:pPr>
          <a:r>
            <a:rPr lang="uk-UA" sz="1800" kern="1200" dirty="0" smtClean="0"/>
            <a:t>причіпні </a:t>
          </a:r>
          <a:endParaRPr lang="ru-RU" sz="1800" kern="1200" dirty="0"/>
        </a:p>
        <a:p>
          <a:pPr marL="171450" lvl="1" indent="-171450" algn="l" defTabSz="800100">
            <a:lnSpc>
              <a:spcPct val="90000"/>
            </a:lnSpc>
            <a:spcBef>
              <a:spcPct val="0"/>
            </a:spcBef>
            <a:spcAft>
              <a:spcPct val="15000"/>
            </a:spcAft>
            <a:buChar char="••"/>
          </a:pPr>
          <a:r>
            <a:rPr lang="uk-UA" sz="1800" kern="1200" dirty="0" smtClean="0"/>
            <a:t>навісні</a:t>
          </a:r>
          <a:endParaRPr lang="ru-RU" sz="1800" kern="1200" dirty="0"/>
        </a:p>
        <a:p>
          <a:pPr marL="171450" lvl="1" indent="-171450" algn="l" defTabSz="800100">
            <a:lnSpc>
              <a:spcPct val="90000"/>
            </a:lnSpc>
            <a:spcBef>
              <a:spcPct val="0"/>
            </a:spcBef>
            <a:spcAft>
              <a:spcPct val="15000"/>
            </a:spcAft>
            <a:buChar char="••"/>
          </a:pPr>
          <a:r>
            <a:rPr lang="uk-UA" sz="1800" kern="1200" dirty="0" smtClean="0"/>
            <a:t>катамарани</a:t>
          </a:r>
          <a:endParaRPr lang="ru-RU" sz="1800" kern="1200" dirty="0"/>
        </a:p>
        <a:p>
          <a:pPr marL="171450" lvl="1" indent="-171450" algn="l" defTabSz="800100">
            <a:lnSpc>
              <a:spcPct val="90000"/>
            </a:lnSpc>
            <a:spcBef>
              <a:spcPct val="0"/>
            </a:spcBef>
            <a:spcAft>
              <a:spcPct val="15000"/>
            </a:spcAft>
            <a:buChar char="••"/>
          </a:pPr>
          <a:r>
            <a:rPr lang="uk-UA" sz="1800" kern="1200" dirty="0" smtClean="0"/>
            <a:t>блочно-модульні</a:t>
          </a:r>
          <a:endParaRPr lang="ru-RU" sz="1800" kern="1200" dirty="0"/>
        </a:p>
      </dsp:txBody>
      <dsp:txXfrm rot="-5400000">
        <a:off x="2929285" y="1672410"/>
        <a:ext cx="5152786" cy="1013576"/>
      </dsp:txXfrm>
    </dsp:sp>
    <dsp:sp modelId="{EB800C5E-3864-4614-BEA2-069972EA157C}">
      <dsp:nvSpPr>
        <dsp:cNvPr id="0" name=""/>
        <dsp:cNvSpPr/>
      </dsp:nvSpPr>
      <dsp:spPr>
        <a:xfrm>
          <a:off x="0" y="1477172"/>
          <a:ext cx="2929285" cy="1404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uk-UA" sz="2200" i="0" kern="1200" dirty="0" smtClean="0"/>
            <a:t>За способом агрегатування </a:t>
          </a:r>
          <a:endParaRPr lang="ru-RU" sz="2200" i="0" kern="1200" dirty="0"/>
        </a:p>
      </dsp:txBody>
      <dsp:txXfrm>
        <a:off x="68540" y="1545712"/>
        <a:ext cx="2792205" cy="1266970"/>
      </dsp:txXfrm>
    </dsp:sp>
    <dsp:sp modelId="{0BB953E2-F410-4A5B-8D81-6C3C9D9DD6C9}">
      <dsp:nvSpPr>
        <dsp:cNvPr id="0" name=""/>
        <dsp:cNvSpPr/>
      </dsp:nvSpPr>
      <dsp:spPr>
        <a:xfrm rot="5400000">
          <a:off x="4971474" y="1049641"/>
          <a:ext cx="1123240" cy="520761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endParaRPr lang="ru-RU" sz="1800" i="0" kern="1200" dirty="0"/>
        </a:p>
        <a:p>
          <a:pPr marL="171450" lvl="1" indent="-171450" algn="l" defTabSz="800100">
            <a:lnSpc>
              <a:spcPct val="90000"/>
            </a:lnSpc>
            <a:spcBef>
              <a:spcPct val="0"/>
            </a:spcBef>
            <a:spcAft>
              <a:spcPct val="15000"/>
            </a:spcAft>
            <a:buChar char="••"/>
          </a:pPr>
          <a:r>
            <a:rPr lang="uk-UA" sz="1800" kern="1200" dirty="0" smtClean="0"/>
            <a:t>колісні</a:t>
          </a:r>
          <a:endParaRPr lang="ru-RU" sz="1800" kern="1200" dirty="0"/>
        </a:p>
        <a:p>
          <a:pPr marL="171450" lvl="1" indent="-171450" algn="l" defTabSz="800100">
            <a:lnSpc>
              <a:spcPct val="90000"/>
            </a:lnSpc>
            <a:spcBef>
              <a:spcPct val="0"/>
            </a:spcBef>
            <a:spcAft>
              <a:spcPct val="15000"/>
            </a:spcAft>
            <a:buChar char="••"/>
          </a:pPr>
          <a:r>
            <a:rPr lang="uk-UA" sz="1800" kern="1200" dirty="0" smtClean="0"/>
            <a:t>гусеничні</a:t>
          </a:r>
          <a:endParaRPr lang="ru-RU" sz="1800" kern="1200" dirty="0"/>
        </a:p>
        <a:p>
          <a:pPr marL="171450" lvl="1" indent="-171450" algn="l" defTabSz="800100">
            <a:lnSpc>
              <a:spcPct val="90000"/>
            </a:lnSpc>
            <a:spcBef>
              <a:spcPct val="0"/>
            </a:spcBef>
            <a:spcAft>
              <a:spcPct val="15000"/>
            </a:spcAft>
            <a:buChar char="••"/>
          </a:pPr>
          <a:r>
            <a:rPr lang="uk-UA" sz="1800" kern="1200" dirty="0" smtClean="0"/>
            <a:t>напівгусеничні</a:t>
          </a:r>
          <a:endParaRPr lang="ru-RU" sz="1800" kern="1200" dirty="0"/>
        </a:p>
      </dsp:txBody>
      <dsp:txXfrm rot="-5400000">
        <a:off x="2929285" y="3146662"/>
        <a:ext cx="5152786" cy="1013576"/>
      </dsp:txXfrm>
    </dsp:sp>
    <dsp:sp modelId="{68896325-97B9-40B0-A341-370A07E1B7A4}">
      <dsp:nvSpPr>
        <dsp:cNvPr id="0" name=""/>
        <dsp:cNvSpPr/>
      </dsp:nvSpPr>
      <dsp:spPr>
        <a:xfrm>
          <a:off x="0" y="2951425"/>
          <a:ext cx="2929285" cy="1404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uk-UA" sz="2200" i="0" kern="1200" dirty="0" smtClean="0"/>
            <a:t>За конструкцією ходової частини </a:t>
          </a:r>
          <a:endParaRPr lang="ru-RU" sz="2200" i="0" kern="1200" dirty="0"/>
        </a:p>
      </dsp:txBody>
      <dsp:txXfrm>
        <a:off x="68540" y="3019965"/>
        <a:ext cx="2792205" cy="1266970"/>
      </dsp:txXfrm>
    </dsp:sp>
    <dsp:sp modelId="{91922431-F209-4B83-A17B-90AA16D01C4A}">
      <dsp:nvSpPr>
        <dsp:cNvPr id="0" name=""/>
        <dsp:cNvSpPr/>
      </dsp:nvSpPr>
      <dsp:spPr>
        <a:xfrm rot="5400000">
          <a:off x="4971474" y="2523894"/>
          <a:ext cx="1123240" cy="520761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uk-UA" sz="1800" kern="1200" dirty="0" smtClean="0"/>
            <a:t>класичною схемою молотарки</a:t>
          </a:r>
          <a:endParaRPr lang="ru-RU" sz="1800" kern="1200" dirty="0"/>
        </a:p>
        <a:p>
          <a:pPr marL="171450" lvl="1" indent="-171450" algn="l" defTabSz="800100">
            <a:lnSpc>
              <a:spcPct val="90000"/>
            </a:lnSpc>
            <a:spcBef>
              <a:spcPct val="0"/>
            </a:spcBef>
            <a:spcAft>
              <a:spcPct val="15000"/>
            </a:spcAft>
            <a:buChar char="••"/>
          </a:pPr>
          <a:r>
            <a:rPr lang="uk-UA" sz="1800" kern="1200" dirty="0" smtClean="0"/>
            <a:t>роторні</a:t>
          </a:r>
          <a:endParaRPr lang="ru-RU" sz="1800" kern="1200" dirty="0"/>
        </a:p>
      </dsp:txBody>
      <dsp:txXfrm rot="-5400000">
        <a:off x="2929285" y="4620915"/>
        <a:ext cx="5152786" cy="1013576"/>
      </dsp:txXfrm>
    </dsp:sp>
    <dsp:sp modelId="{F0659641-84EF-4808-8D99-DD5CDA86AEE9}">
      <dsp:nvSpPr>
        <dsp:cNvPr id="0" name=""/>
        <dsp:cNvSpPr/>
      </dsp:nvSpPr>
      <dsp:spPr>
        <a:xfrm>
          <a:off x="0" y="4425678"/>
          <a:ext cx="2929285" cy="1404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uk-UA" sz="2200" i="0" kern="1200" dirty="0" smtClean="0"/>
            <a:t>За типом </a:t>
          </a:r>
          <a:r>
            <a:rPr lang="uk-UA" sz="2200" i="0" kern="1200" dirty="0" err="1" smtClean="0"/>
            <a:t>молотильно</a:t>
          </a:r>
          <a:r>
            <a:rPr lang="uk-UA" sz="2200" i="0" kern="1200" dirty="0" smtClean="0"/>
            <a:t> – </a:t>
          </a:r>
          <a:r>
            <a:rPr lang="uk-UA" sz="2200" i="0" kern="1200" dirty="0" err="1" smtClean="0"/>
            <a:t>сепарувального</a:t>
          </a:r>
          <a:r>
            <a:rPr lang="uk-UA" sz="2200" i="0" kern="1200" dirty="0" smtClean="0"/>
            <a:t> пристрою</a:t>
          </a:r>
          <a:endParaRPr lang="ru-RU" sz="2200" i="0" kern="1200" dirty="0"/>
        </a:p>
      </dsp:txBody>
      <dsp:txXfrm>
        <a:off x="68540" y="4494218"/>
        <a:ext cx="2792205" cy="126697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16.06.2021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16.06.2021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16.06.2021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16.06.2021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ctrTitle"/>
          </p:nvPr>
        </p:nvSpPr>
        <p:spPr>
          <a:xfrm>
            <a:off x="611560" y="2132856"/>
            <a:ext cx="7772400" cy="1470025"/>
          </a:xfrm>
        </p:spPr>
        <p:txBody>
          <a:bodyPr>
            <a:normAutofit/>
          </a:bodyPr>
          <a:lstStyle/>
          <a:p>
            <a:r>
              <a:rPr lang="uk-UA" sz="2800" dirty="0" smtClean="0">
                <a:latin typeface="Arial" charset="0"/>
              </a:rPr>
              <a:t>Тема 6: </a:t>
            </a:r>
            <a:r>
              <a:rPr lang="uk-UA" sz="2800" dirty="0" smtClean="0">
                <a:latin typeface="Arial" pitchFamily="34" charset="0"/>
                <a:cs typeface="Arial" pitchFamily="34" charset="0"/>
              </a:rPr>
              <a:t>Збирання сільськогосподарських культур. </a:t>
            </a:r>
          </a:p>
        </p:txBody>
      </p:sp>
      <p:sp>
        <p:nvSpPr>
          <p:cNvPr id="8" name="Заголовок 1"/>
          <p:cNvSpPr txBox="1">
            <a:spLocks/>
          </p:cNvSpPr>
          <p:nvPr/>
        </p:nvSpPr>
        <p:spPr>
          <a:xfrm>
            <a:off x="1243608" y="689073"/>
            <a:ext cx="7772400" cy="1362456"/>
          </a:xfrm>
          <a:prstGeom prst="rect">
            <a:avLst/>
          </a:prstGeom>
        </p:spPr>
        <p:txBody>
          <a:bodyPr vert="horz" lIns="91440" tIns="45720" rIns="91440" bIns="45720" rtlCol="0" anchor="ctr">
            <a:normAutofit fontScale="25000" lnSpcReduction="20000"/>
          </a:bodyPr>
          <a:ls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Міністерство освіти і науки України</a:t>
            </a:r>
            <a:b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Вінницький національний аграрний університет</a:t>
            </a:r>
            <a:b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1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1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1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1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ru-RU" sz="2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10" name="Picture 2" descr="D:\Документи\logo.jpg"/>
          <p:cNvPicPr>
            <a:picLocks noChangeAspect="1" noChangeArrowheads="1"/>
          </p:cNvPicPr>
          <p:nvPr/>
        </p:nvPicPr>
        <p:blipFill>
          <a:blip r:embed="rId2" cstate="print"/>
          <a:srcRect/>
          <a:stretch>
            <a:fillRect/>
          </a:stretch>
        </p:blipFill>
        <p:spPr bwMode="auto">
          <a:xfrm>
            <a:off x="127992" y="284409"/>
            <a:ext cx="1268760" cy="1268760"/>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Результат пошуку зображень за запитом &quot;жатка&quot;"/>
          <p:cNvPicPr>
            <a:picLocks noChangeAspect="1" noChangeArrowheads="1"/>
          </p:cNvPicPr>
          <p:nvPr/>
        </p:nvPicPr>
        <p:blipFill>
          <a:blip r:embed="rId2" cstate="print"/>
          <a:srcRect t="28350" b="7391"/>
          <a:stretch>
            <a:fillRect/>
          </a:stretch>
        </p:blipFill>
        <p:spPr bwMode="auto">
          <a:xfrm>
            <a:off x="1115616" y="764704"/>
            <a:ext cx="6743700" cy="2448272"/>
          </a:xfrm>
          <a:prstGeom prst="rect">
            <a:avLst/>
          </a:prstGeom>
          <a:noFill/>
        </p:spPr>
      </p:pic>
      <p:pic>
        <p:nvPicPr>
          <p:cNvPr id="38916" name="Picture 4" descr="Результат пошуку зображень за запитом &quot;жатка&quot;"/>
          <p:cNvPicPr>
            <a:picLocks noChangeAspect="1" noChangeArrowheads="1"/>
          </p:cNvPicPr>
          <p:nvPr/>
        </p:nvPicPr>
        <p:blipFill>
          <a:blip r:embed="rId3" cstate="print"/>
          <a:srcRect t="27111" b="28708"/>
          <a:stretch>
            <a:fillRect/>
          </a:stretch>
        </p:blipFill>
        <p:spPr bwMode="auto">
          <a:xfrm>
            <a:off x="1547664" y="3717032"/>
            <a:ext cx="6235154" cy="2754769"/>
          </a:xfrm>
          <a:prstGeom prst="rect">
            <a:avLst/>
          </a:prstGeom>
          <a:noFill/>
        </p:spPr>
      </p:pic>
      <p:sp>
        <p:nvSpPr>
          <p:cNvPr id="4" name="TextBox 3"/>
          <p:cNvSpPr txBox="1"/>
          <p:nvPr/>
        </p:nvSpPr>
        <p:spPr>
          <a:xfrm>
            <a:off x="3779912" y="188640"/>
            <a:ext cx="1733423" cy="400110"/>
          </a:xfrm>
          <a:prstGeom prst="rect">
            <a:avLst/>
          </a:prstGeom>
          <a:noFill/>
        </p:spPr>
        <p:txBody>
          <a:bodyPr wrap="none" rtlCol="0">
            <a:spAutoFit/>
          </a:bodyPr>
          <a:lstStyle/>
          <a:p>
            <a:r>
              <a:rPr lang="uk-UA" sz="2000" dirty="0" smtClean="0"/>
              <a:t>Зернові жатки</a:t>
            </a:r>
            <a:endParaRPr lang="ru-RU" sz="2000" dirty="0"/>
          </a:p>
        </p:txBody>
      </p:sp>
      <p:sp>
        <p:nvSpPr>
          <p:cNvPr id="5" name="TextBox 4"/>
          <p:cNvSpPr txBox="1"/>
          <p:nvPr/>
        </p:nvSpPr>
        <p:spPr>
          <a:xfrm>
            <a:off x="3707904" y="3429000"/>
            <a:ext cx="2128018" cy="369332"/>
          </a:xfrm>
          <a:prstGeom prst="rect">
            <a:avLst/>
          </a:prstGeom>
          <a:noFill/>
        </p:spPr>
        <p:txBody>
          <a:bodyPr wrap="none" rtlCol="0">
            <a:spAutoFit/>
          </a:bodyPr>
          <a:lstStyle/>
          <a:p>
            <a:r>
              <a:rPr lang="uk-UA" dirty="0" err="1" smtClean="0"/>
              <a:t>Обчісувальна</a:t>
            </a:r>
            <a:r>
              <a:rPr lang="uk-UA" dirty="0" smtClean="0"/>
              <a:t> жатка</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Результат пошуку зображень за запитом &quot;жатка&quot;"/>
          <p:cNvPicPr>
            <a:picLocks noChangeAspect="1" noChangeArrowheads="1"/>
          </p:cNvPicPr>
          <p:nvPr/>
        </p:nvPicPr>
        <p:blipFill>
          <a:blip r:embed="rId2" cstate="print"/>
          <a:srcRect/>
          <a:stretch>
            <a:fillRect/>
          </a:stretch>
        </p:blipFill>
        <p:spPr bwMode="auto">
          <a:xfrm>
            <a:off x="1763688" y="692696"/>
            <a:ext cx="6234712" cy="2319313"/>
          </a:xfrm>
          <a:prstGeom prst="rect">
            <a:avLst/>
          </a:prstGeom>
          <a:noFill/>
        </p:spPr>
      </p:pic>
      <p:pic>
        <p:nvPicPr>
          <p:cNvPr id="41988" name="Picture 4" descr="Результат пошуку зображень за запитом &quot;жатка&quot;"/>
          <p:cNvPicPr>
            <a:picLocks noChangeAspect="1" noChangeArrowheads="1"/>
          </p:cNvPicPr>
          <p:nvPr/>
        </p:nvPicPr>
        <p:blipFill>
          <a:blip r:embed="rId3" cstate="print"/>
          <a:srcRect/>
          <a:stretch>
            <a:fillRect/>
          </a:stretch>
        </p:blipFill>
        <p:spPr bwMode="auto">
          <a:xfrm>
            <a:off x="1763688" y="3284984"/>
            <a:ext cx="5867400" cy="3143250"/>
          </a:xfrm>
          <a:prstGeom prst="rect">
            <a:avLst/>
          </a:prstGeom>
          <a:noFill/>
        </p:spPr>
      </p:pic>
      <p:sp>
        <p:nvSpPr>
          <p:cNvPr id="4" name="TextBox 3"/>
          <p:cNvSpPr txBox="1"/>
          <p:nvPr/>
        </p:nvSpPr>
        <p:spPr>
          <a:xfrm>
            <a:off x="2915816" y="188640"/>
            <a:ext cx="3636573" cy="369332"/>
          </a:xfrm>
          <a:prstGeom prst="rect">
            <a:avLst/>
          </a:prstGeom>
          <a:noFill/>
        </p:spPr>
        <p:txBody>
          <a:bodyPr wrap="none" rtlCol="0">
            <a:spAutoFit/>
          </a:bodyPr>
          <a:lstStyle/>
          <a:p>
            <a:r>
              <a:rPr lang="uk-UA" dirty="0" smtClean="0"/>
              <a:t>Жатки для соняшнику та кукурудзи</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ok-t.ru/studopedia/baza14/355097898255.files/image440.jpg"/>
          <p:cNvPicPr>
            <a:picLocks noChangeAspect="1" noChangeArrowheads="1"/>
          </p:cNvPicPr>
          <p:nvPr/>
        </p:nvPicPr>
        <p:blipFill>
          <a:blip r:embed="rId2" cstate="print"/>
          <a:srcRect/>
          <a:stretch>
            <a:fillRect/>
          </a:stretch>
        </p:blipFill>
        <p:spPr bwMode="auto">
          <a:xfrm>
            <a:off x="1187624" y="1484784"/>
            <a:ext cx="7227389" cy="3267920"/>
          </a:xfrm>
          <a:prstGeom prst="rect">
            <a:avLst/>
          </a:prstGeom>
          <a:noFill/>
        </p:spPr>
      </p:pic>
      <p:sp>
        <p:nvSpPr>
          <p:cNvPr id="3" name="Прямоугольник 2"/>
          <p:cNvSpPr/>
          <p:nvPr/>
        </p:nvSpPr>
        <p:spPr>
          <a:xfrm>
            <a:off x="179512" y="0"/>
            <a:ext cx="8496944" cy="1477328"/>
          </a:xfrm>
          <a:prstGeom prst="rect">
            <a:avLst/>
          </a:prstGeom>
        </p:spPr>
        <p:txBody>
          <a:bodyPr wrap="square">
            <a:spAutoFit/>
          </a:bodyPr>
          <a:lstStyle/>
          <a:p>
            <a:r>
              <a:rPr lang="ru-RU" i="1" dirty="0" smtClean="0"/>
              <a:t> </a:t>
            </a:r>
            <a:r>
              <a:rPr lang="ru-RU" i="1" dirty="0" err="1" smtClean="0"/>
              <a:t>Жатна</a:t>
            </a:r>
            <a:r>
              <a:rPr lang="ru-RU" i="1" dirty="0" smtClean="0"/>
              <a:t> </a:t>
            </a:r>
            <a:r>
              <a:rPr lang="ru-RU" i="1" dirty="0" err="1" smtClean="0"/>
              <a:t>частина</a:t>
            </a:r>
            <a:r>
              <a:rPr lang="ru-RU" i="1" dirty="0" smtClean="0"/>
              <a:t> комбайна КЗС-9-1:</a:t>
            </a:r>
            <a:endParaRPr lang="ru-RU" dirty="0" smtClean="0"/>
          </a:p>
          <a:p>
            <a:r>
              <a:rPr lang="ru-RU" i="1" dirty="0" smtClean="0"/>
              <a:t>А — жатка; Б — </a:t>
            </a:r>
            <a:r>
              <a:rPr lang="ru-RU" i="1" dirty="0" err="1" smtClean="0"/>
              <a:t>проставка</a:t>
            </a:r>
            <a:r>
              <a:rPr lang="ru-RU" i="1" dirty="0" smtClean="0"/>
              <a:t>; В - </a:t>
            </a:r>
            <a:r>
              <a:rPr lang="ru-RU" i="1" dirty="0" err="1" smtClean="0"/>
              <a:t>похила</a:t>
            </a:r>
            <a:r>
              <a:rPr lang="ru-RU" i="1" dirty="0" smtClean="0"/>
              <a:t> камера;1 - </a:t>
            </a:r>
            <a:r>
              <a:rPr lang="ru-RU" i="1" dirty="0" err="1" smtClean="0"/>
              <a:t>шків</a:t>
            </a:r>
            <a:r>
              <a:rPr lang="ru-RU" i="1" dirty="0" smtClean="0"/>
              <a:t> </a:t>
            </a:r>
            <a:r>
              <a:rPr lang="ru-RU" i="1" dirty="0" err="1" smtClean="0"/>
              <a:t>верхнього</a:t>
            </a:r>
            <a:r>
              <a:rPr lang="ru-RU" i="1" dirty="0" smtClean="0"/>
              <a:t> вала </a:t>
            </a:r>
            <a:r>
              <a:rPr lang="ru-RU" i="1" dirty="0" err="1" smtClean="0"/>
              <a:t>плаваючого</a:t>
            </a:r>
            <a:r>
              <a:rPr lang="ru-RU" i="1" dirty="0" smtClean="0"/>
              <a:t> транспортера; 2 – </a:t>
            </a:r>
            <a:r>
              <a:rPr lang="ru-RU" i="1" dirty="0" err="1" smtClean="0"/>
              <a:t>плаваючий</a:t>
            </a:r>
            <a:r>
              <a:rPr lang="ru-RU" i="1" dirty="0" smtClean="0"/>
              <a:t> транспортер; 3 - </a:t>
            </a:r>
            <a:r>
              <a:rPr lang="ru-RU" i="1" dirty="0" err="1" smtClean="0"/>
              <a:t>гвинтовий</a:t>
            </a:r>
            <a:r>
              <a:rPr lang="ru-RU" i="1" dirty="0" smtClean="0"/>
              <a:t> домкрат; 4 — </a:t>
            </a:r>
            <a:r>
              <a:rPr lang="ru-RU" i="1" dirty="0" err="1" smtClean="0"/>
              <a:t>бітер</a:t>
            </a:r>
            <a:r>
              <a:rPr lang="ru-RU" i="1" dirty="0" smtClean="0"/>
              <a:t> </a:t>
            </a:r>
            <a:r>
              <a:rPr lang="ru-RU" i="1" dirty="0" err="1" smtClean="0"/>
              <a:t>проставки</a:t>
            </a:r>
            <a:r>
              <a:rPr lang="ru-RU" i="1" dirty="0" smtClean="0"/>
              <a:t>; 5 — </a:t>
            </a:r>
            <a:r>
              <a:rPr lang="ru-RU" i="1" dirty="0" err="1" smtClean="0"/>
              <a:t>копіювальний</a:t>
            </a:r>
            <a:r>
              <a:rPr lang="ru-RU" i="1" dirty="0" smtClean="0"/>
              <a:t> башмак; 6 — шнек; 7 — </a:t>
            </a:r>
            <a:r>
              <a:rPr lang="ru-RU" i="1" dirty="0" err="1" smtClean="0"/>
              <a:t>пальцьовий</a:t>
            </a:r>
            <a:r>
              <a:rPr lang="ru-RU" i="1" dirty="0" smtClean="0"/>
              <a:t> </a:t>
            </a:r>
            <a:r>
              <a:rPr lang="ru-RU" i="1" dirty="0" err="1" smtClean="0"/>
              <a:t>механізм</a:t>
            </a:r>
            <a:r>
              <a:rPr lang="ru-RU" i="1" dirty="0" smtClean="0"/>
              <a:t> шнека; 8 - </a:t>
            </a:r>
            <a:r>
              <a:rPr lang="ru-RU" i="1" dirty="0" err="1" smtClean="0"/>
              <a:t>різальний</a:t>
            </a:r>
            <a:r>
              <a:rPr lang="ru-RU" i="1" dirty="0" smtClean="0"/>
              <a:t> </a:t>
            </a:r>
            <a:r>
              <a:rPr lang="ru-RU" i="1" dirty="0" err="1" smtClean="0"/>
              <a:t>апарат</a:t>
            </a:r>
            <a:r>
              <a:rPr lang="ru-RU" i="1" dirty="0" smtClean="0"/>
              <a:t>; 9 — мотовило; 10 — </a:t>
            </a:r>
            <a:r>
              <a:rPr lang="ru-RU" i="1" dirty="0" err="1" smtClean="0"/>
              <a:t>подільник</a:t>
            </a:r>
            <a:endParaRPr lang="ru-RU" dirty="0"/>
          </a:p>
        </p:txBody>
      </p:sp>
      <p:sp>
        <p:nvSpPr>
          <p:cNvPr id="4" name="Прямоугольник 3"/>
          <p:cNvSpPr/>
          <p:nvPr/>
        </p:nvSpPr>
        <p:spPr>
          <a:xfrm>
            <a:off x="323528" y="4653136"/>
            <a:ext cx="8424936" cy="2031325"/>
          </a:xfrm>
          <a:prstGeom prst="rect">
            <a:avLst/>
          </a:prstGeom>
        </p:spPr>
        <p:txBody>
          <a:bodyPr wrap="square">
            <a:spAutoFit/>
          </a:bodyPr>
          <a:lstStyle/>
          <a:p>
            <a:r>
              <a:rPr lang="ru-RU" sz="1400" i="1" dirty="0" smtClean="0"/>
              <a:t>Жатка </a:t>
            </a:r>
            <a:r>
              <a:rPr lang="ru-RU" sz="1400" dirty="0" err="1" smtClean="0"/>
              <a:t>складається</a:t>
            </a:r>
            <a:r>
              <a:rPr lang="ru-RU" sz="1400" dirty="0" smtClean="0"/>
              <a:t> </a:t>
            </a:r>
            <a:r>
              <a:rPr lang="ru-RU" sz="1400" dirty="0" err="1" smtClean="0"/>
              <a:t>з</a:t>
            </a:r>
            <a:r>
              <a:rPr lang="ru-RU" sz="1400" dirty="0" smtClean="0"/>
              <a:t> </a:t>
            </a:r>
            <a:r>
              <a:rPr lang="ru-RU" sz="1400" dirty="0" err="1" smtClean="0"/>
              <a:t>різального</a:t>
            </a:r>
            <a:r>
              <a:rPr lang="ru-RU" sz="1400" dirty="0" smtClean="0"/>
              <a:t> </a:t>
            </a:r>
            <a:r>
              <a:rPr lang="ru-RU" sz="1400" dirty="0" err="1" smtClean="0"/>
              <a:t>апарата</a:t>
            </a:r>
            <a:r>
              <a:rPr lang="ru-RU" sz="1400" dirty="0" smtClean="0"/>
              <a:t> 8, </a:t>
            </a:r>
            <a:r>
              <a:rPr lang="ru-RU" sz="1400" dirty="0" err="1" smtClean="0"/>
              <a:t>універсального</a:t>
            </a:r>
            <a:r>
              <a:rPr lang="ru-RU" sz="1400" dirty="0" smtClean="0"/>
              <a:t> </a:t>
            </a:r>
            <a:r>
              <a:rPr lang="ru-RU" sz="1400" dirty="0" err="1" smtClean="0"/>
              <a:t>ексцентри­кового</a:t>
            </a:r>
            <a:r>
              <a:rPr lang="ru-RU" sz="1400" dirty="0" smtClean="0"/>
              <a:t> мотовила 9, транспортера </a:t>
            </a:r>
            <a:r>
              <a:rPr lang="ru-RU" sz="1400" dirty="0" err="1" smtClean="0"/>
              <a:t>шнекового</a:t>
            </a:r>
            <a:r>
              <a:rPr lang="ru-RU" sz="1400" dirty="0" smtClean="0"/>
              <a:t> типу 6 </a:t>
            </a:r>
            <a:r>
              <a:rPr lang="ru-RU" sz="1400" dirty="0" err="1" smtClean="0"/>
              <a:t>з</a:t>
            </a:r>
            <a:r>
              <a:rPr lang="ru-RU" sz="1400" dirty="0" smtClean="0"/>
              <a:t> </a:t>
            </a:r>
            <a:r>
              <a:rPr lang="ru-RU" sz="1400" dirty="0" err="1" smtClean="0"/>
              <a:t>пальцьовим</a:t>
            </a:r>
            <a:r>
              <a:rPr lang="ru-RU" sz="1400" dirty="0" smtClean="0"/>
              <a:t> </a:t>
            </a:r>
            <a:r>
              <a:rPr lang="ru-RU" sz="1400" dirty="0" err="1" smtClean="0"/>
              <a:t>механіз­мом</a:t>
            </a:r>
            <a:r>
              <a:rPr lang="ru-RU" sz="1400" dirty="0" smtClean="0"/>
              <a:t> 7, </a:t>
            </a:r>
            <a:r>
              <a:rPr lang="ru-RU" sz="1400" dirty="0" err="1" smtClean="0"/>
              <a:t>подільників</a:t>
            </a:r>
            <a:r>
              <a:rPr lang="ru-RU" sz="1400" dirty="0" smtClean="0"/>
              <a:t> 10, корпуса, </a:t>
            </a:r>
            <a:r>
              <a:rPr lang="ru-RU" sz="1400" dirty="0" err="1" smtClean="0"/>
              <a:t>механізмів</a:t>
            </a:r>
            <a:r>
              <a:rPr lang="ru-RU" sz="1400" dirty="0" smtClean="0"/>
              <a:t> привода, </a:t>
            </a:r>
            <a:r>
              <a:rPr lang="ru-RU" sz="1400" dirty="0" err="1" smtClean="0"/>
              <a:t>гідроприводів</a:t>
            </a:r>
            <a:r>
              <a:rPr lang="ru-RU" sz="1400" dirty="0" smtClean="0"/>
              <a:t>. Кор­пус жатки </a:t>
            </a:r>
            <a:r>
              <a:rPr lang="ru-RU" sz="1400" dirty="0" err="1" smtClean="0"/>
              <a:t>являє</a:t>
            </a:r>
            <a:r>
              <a:rPr lang="ru-RU" sz="1400" dirty="0" smtClean="0"/>
              <a:t> собою каркас, </a:t>
            </a:r>
            <a:r>
              <a:rPr lang="ru-RU" sz="1400" dirty="0" err="1" smtClean="0"/>
              <a:t>обшитий</a:t>
            </a:r>
            <a:r>
              <a:rPr lang="ru-RU" sz="1400" dirty="0" smtClean="0"/>
              <a:t> </a:t>
            </a:r>
            <a:r>
              <a:rPr lang="ru-RU" sz="1400" dirty="0" err="1" smtClean="0"/>
              <a:t>листовим</a:t>
            </a:r>
            <a:r>
              <a:rPr lang="ru-RU" sz="1400" dirty="0" smtClean="0"/>
              <a:t> </a:t>
            </a:r>
            <a:r>
              <a:rPr lang="ru-RU" sz="1400" dirty="0" err="1" smtClean="0"/>
              <a:t>залізом</a:t>
            </a:r>
            <a:r>
              <a:rPr lang="ru-RU" sz="1400" dirty="0" smtClean="0"/>
              <a:t>. Вертикальна </a:t>
            </a:r>
            <a:r>
              <a:rPr lang="ru-RU" sz="1400" dirty="0" err="1" smtClean="0"/>
              <a:t>задня</a:t>
            </a:r>
            <a:r>
              <a:rPr lang="ru-RU" sz="1400" dirty="0" smtClean="0"/>
              <a:t> </a:t>
            </a:r>
            <a:r>
              <a:rPr lang="ru-RU" sz="1400" dirty="0" err="1" smtClean="0"/>
              <a:t>частина</a:t>
            </a:r>
            <a:r>
              <a:rPr lang="ru-RU" sz="1400" dirty="0" smtClean="0"/>
              <a:t> корпуса </a:t>
            </a:r>
            <a:r>
              <a:rPr lang="ru-RU" sz="1400" dirty="0" err="1" smtClean="0"/>
              <a:t>є</a:t>
            </a:r>
            <a:r>
              <a:rPr lang="ru-RU" sz="1400" dirty="0" smtClean="0"/>
              <a:t> </a:t>
            </a:r>
            <a:r>
              <a:rPr lang="ru-RU" sz="1400" dirty="0" err="1" smtClean="0"/>
              <a:t>вітровим</a:t>
            </a:r>
            <a:r>
              <a:rPr lang="ru-RU" sz="1400" dirty="0" smtClean="0"/>
              <a:t> щитом, а </a:t>
            </a:r>
            <a:r>
              <a:rPr lang="ru-RU" sz="1400" dirty="0" err="1" smtClean="0"/>
              <a:t>бортова</a:t>
            </a:r>
            <a:r>
              <a:rPr lang="ru-RU" sz="1400" dirty="0" smtClean="0"/>
              <a:t> </a:t>
            </a:r>
            <a:r>
              <a:rPr lang="ru-RU" sz="1400" dirty="0" err="1" smtClean="0"/>
              <a:t>має</a:t>
            </a:r>
            <a:r>
              <a:rPr lang="ru-RU" sz="1400" dirty="0" smtClean="0"/>
              <a:t> </a:t>
            </a:r>
            <a:r>
              <a:rPr lang="ru-RU" sz="1400" dirty="0" err="1" smtClean="0"/>
              <a:t>дві</a:t>
            </a:r>
            <a:r>
              <a:rPr lang="ru-RU" sz="1400" dirty="0" smtClean="0"/>
              <a:t> </a:t>
            </a:r>
            <a:r>
              <a:rPr lang="ru-RU" sz="1400" dirty="0" err="1" smtClean="0"/>
              <a:t>боковини</a:t>
            </a:r>
            <a:r>
              <a:rPr lang="ru-RU" sz="1400" dirty="0" smtClean="0"/>
              <a:t>. </a:t>
            </a:r>
            <a:r>
              <a:rPr lang="ru-RU" sz="1400" dirty="0" err="1" smtClean="0"/>
              <a:t>Віт­ровий</a:t>
            </a:r>
            <a:r>
              <a:rPr lang="ru-RU" sz="1400" dirty="0" smtClean="0"/>
              <a:t> щит у </a:t>
            </a:r>
            <a:r>
              <a:rPr lang="ru-RU" sz="1400" dirty="0" err="1" smtClean="0"/>
              <a:t>середній</a:t>
            </a:r>
            <a:r>
              <a:rPr lang="ru-RU" sz="1400" dirty="0" smtClean="0"/>
              <a:t> </a:t>
            </a:r>
            <a:r>
              <a:rPr lang="ru-RU" sz="1400" dirty="0" err="1" smtClean="0"/>
              <a:t>частині</a:t>
            </a:r>
            <a:r>
              <a:rPr lang="ru-RU" sz="1400" dirty="0" smtClean="0"/>
              <a:t> </a:t>
            </a:r>
            <a:r>
              <a:rPr lang="ru-RU" sz="1400" dirty="0" err="1" smtClean="0"/>
              <a:t>має</a:t>
            </a:r>
            <a:r>
              <a:rPr lang="ru-RU" sz="1400" dirty="0" smtClean="0"/>
              <a:t> </a:t>
            </a:r>
            <a:r>
              <a:rPr lang="ru-RU" sz="1400" dirty="0" err="1" smtClean="0"/>
              <a:t>вікно</a:t>
            </a:r>
            <a:r>
              <a:rPr lang="ru-RU" sz="1400" dirty="0" smtClean="0"/>
              <a:t> для </a:t>
            </a:r>
            <a:r>
              <a:rPr lang="ru-RU" sz="1400" dirty="0" err="1" smtClean="0"/>
              <a:t>з'єднання</a:t>
            </a:r>
            <a:r>
              <a:rPr lang="ru-RU" sz="1400" dirty="0" smtClean="0"/>
              <a:t> </a:t>
            </a:r>
            <a:r>
              <a:rPr lang="ru-RU" sz="1400" dirty="0" err="1" smtClean="0"/>
              <a:t>з</a:t>
            </a:r>
            <a:r>
              <a:rPr lang="ru-RU" sz="1400" dirty="0" smtClean="0"/>
              <a:t> корпусом </a:t>
            </a:r>
            <a:r>
              <a:rPr lang="ru-RU" sz="1400" dirty="0" err="1" smtClean="0"/>
              <a:t>простав­ки</a:t>
            </a:r>
            <a:r>
              <a:rPr lang="ru-RU" sz="1400" dirty="0" smtClean="0"/>
              <a:t>. </a:t>
            </a:r>
            <a:r>
              <a:rPr lang="ru-RU" sz="1400" dirty="0" err="1" smtClean="0"/>
              <a:t>Позаду</a:t>
            </a:r>
            <a:r>
              <a:rPr lang="ru-RU" sz="1400" dirty="0" smtClean="0"/>
              <a:t> </a:t>
            </a:r>
            <a:r>
              <a:rPr lang="ru-RU" sz="1400" dirty="0" err="1" smtClean="0"/>
              <a:t>вітрового</a:t>
            </a:r>
            <a:r>
              <a:rPr lang="ru-RU" sz="1400" dirty="0" smtClean="0"/>
              <a:t> щита </a:t>
            </a:r>
            <a:r>
              <a:rPr lang="ru-RU" sz="1400" dirty="0" err="1" smtClean="0"/>
              <a:t>змонтовані</a:t>
            </a:r>
            <a:r>
              <a:rPr lang="ru-RU" sz="1400" dirty="0" smtClean="0"/>
              <a:t> </a:t>
            </a:r>
            <a:r>
              <a:rPr lang="ru-RU" sz="1400" dirty="0" err="1" smtClean="0"/>
              <a:t>деталі</a:t>
            </a:r>
            <a:r>
              <a:rPr lang="ru-RU" sz="1400" dirty="0" smtClean="0"/>
              <a:t> </a:t>
            </a:r>
            <a:r>
              <a:rPr lang="ru-RU" sz="1400" dirty="0" err="1" smtClean="0"/>
              <a:t>механізму</a:t>
            </a:r>
            <a:r>
              <a:rPr lang="ru-RU" sz="1400" dirty="0" smtClean="0"/>
              <a:t> </a:t>
            </a:r>
            <a:r>
              <a:rPr lang="ru-RU" sz="1400" dirty="0" err="1" smtClean="0"/>
              <a:t>зрівноважування</a:t>
            </a:r>
            <a:r>
              <a:rPr lang="ru-RU" sz="1400" dirty="0" smtClean="0"/>
              <a:t> та </a:t>
            </a:r>
            <a:r>
              <a:rPr lang="ru-RU" sz="1400" dirty="0" err="1" smtClean="0"/>
              <a:t>гвинтові</a:t>
            </a:r>
            <a:r>
              <a:rPr lang="ru-RU" sz="1400" dirty="0" smtClean="0"/>
              <a:t> </a:t>
            </a:r>
            <a:r>
              <a:rPr lang="ru-RU" sz="1400" dirty="0" err="1" smtClean="0"/>
              <a:t>домкрати</a:t>
            </a:r>
            <a:r>
              <a:rPr lang="ru-RU" sz="1400" dirty="0" smtClean="0"/>
              <a:t> 3. На </a:t>
            </a:r>
            <a:r>
              <a:rPr lang="ru-RU" sz="1400" dirty="0" err="1" smtClean="0"/>
              <a:t>лівій</a:t>
            </a:r>
            <a:r>
              <a:rPr lang="ru-RU" sz="1400" dirty="0" smtClean="0"/>
              <a:t> </a:t>
            </a:r>
            <a:r>
              <a:rPr lang="ru-RU" sz="1400" dirty="0" err="1" smtClean="0"/>
              <a:t>боковині</a:t>
            </a:r>
            <a:r>
              <a:rPr lang="ru-RU" sz="1400" dirty="0" smtClean="0"/>
              <a:t> корпуса жатки </a:t>
            </a:r>
            <a:r>
              <a:rPr lang="ru-RU" sz="1400" dirty="0" err="1" smtClean="0"/>
              <a:t>встановлений</a:t>
            </a:r>
            <a:r>
              <a:rPr lang="ru-RU" sz="1400" dirty="0" smtClean="0"/>
              <a:t> </a:t>
            </a:r>
            <a:r>
              <a:rPr lang="ru-RU" sz="1400" dirty="0" err="1" smtClean="0"/>
              <a:t>клинопасовий</a:t>
            </a:r>
            <a:r>
              <a:rPr lang="ru-RU" sz="1400" dirty="0" smtClean="0"/>
              <a:t> </a:t>
            </a:r>
            <a:r>
              <a:rPr lang="ru-RU" sz="1400" dirty="0" err="1" smtClean="0"/>
              <a:t>варіатор</a:t>
            </a:r>
            <a:r>
              <a:rPr lang="ru-RU" sz="1400" dirty="0" smtClean="0"/>
              <a:t> </a:t>
            </a:r>
            <a:r>
              <a:rPr lang="ru-RU" sz="1400" dirty="0" err="1" smtClean="0"/>
              <a:t>і</a:t>
            </a:r>
            <a:r>
              <a:rPr lang="ru-RU" sz="1400" dirty="0" smtClean="0"/>
              <a:t> </a:t>
            </a:r>
            <a:r>
              <a:rPr lang="ru-RU" sz="1400" dirty="0" err="1" smtClean="0"/>
              <a:t>механізм</a:t>
            </a:r>
            <a:r>
              <a:rPr lang="ru-RU" sz="1400" dirty="0" smtClean="0"/>
              <a:t> привода мотовила, </a:t>
            </a:r>
            <a:r>
              <a:rPr lang="ru-RU" sz="1400" dirty="0" err="1" smtClean="0"/>
              <a:t>механізм</a:t>
            </a:r>
            <a:r>
              <a:rPr lang="ru-RU" sz="1400" dirty="0" smtClean="0"/>
              <a:t> </a:t>
            </a:r>
            <a:r>
              <a:rPr lang="ru-RU" sz="1400" dirty="0" err="1" smtClean="0"/>
              <a:t>коливаль­ної</a:t>
            </a:r>
            <a:r>
              <a:rPr lang="ru-RU" sz="1400" dirty="0" smtClean="0"/>
              <a:t> </a:t>
            </a:r>
            <a:r>
              <a:rPr lang="ru-RU" sz="1400" dirty="0" err="1" smtClean="0"/>
              <a:t>шайби</a:t>
            </a:r>
            <a:r>
              <a:rPr lang="ru-RU" sz="1400" dirty="0" smtClean="0"/>
              <a:t> привода </a:t>
            </a:r>
            <a:r>
              <a:rPr lang="ru-RU" sz="1400" dirty="0" err="1" smtClean="0"/>
              <a:t>різального</a:t>
            </a:r>
            <a:r>
              <a:rPr lang="ru-RU" sz="1400" dirty="0" smtClean="0"/>
              <a:t> </a:t>
            </a:r>
            <a:r>
              <a:rPr lang="ru-RU" sz="1400" dirty="0" err="1" smtClean="0"/>
              <a:t>апарата</a:t>
            </a:r>
            <a:r>
              <a:rPr lang="ru-RU" sz="1400" dirty="0" smtClean="0"/>
              <a:t> </a:t>
            </a:r>
            <a:r>
              <a:rPr lang="ru-RU" sz="1400" dirty="0" err="1" smtClean="0"/>
              <a:t>і</a:t>
            </a:r>
            <a:r>
              <a:rPr lang="ru-RU" sz="1400" dirty="0" smtClean="0"/>
              <a:t> </a:t>
            </a:r>
            <a:r>
              <a:rPr lang="ru-RU" sz="1400" dirty="0" err="1" smtClean="0"/>
              <a:t>привід</a:t>
            </a:r>
            <a:r>
              <a:rPr lang="ru-RU" sz="1400" dirty="0" smtClean="0"/>
              <a:t> шнека. У </a:t>
            </a:r>
            <a:r>
              <a:rPr lang="ru-RU" sz="1400" dirty="0" err="1" smtClean="0"/>
              <a:t>передній</a:t>
            </a:r>
            <a:r>
              <a:rPr lang="ru-RU" sz="1400" dirty="0" smtClean="0"/>
              <a:t> </a:t>
            </a:r>
            <a:r>
              <a:rPr lang="ru-RU" sz="1400" dirty="0" err="1" smtClean="0"/>
              <a:t>частині</a:t>
            </a:r>
            <a:r>
              <a:rPr lang="ru-RU" sz="1400" dirty="0" smtClean="0"/>
              <a:t> </a:t>
            </a:r>
            <a:r>
              <a:rPr lang="ru-RU" sz="1400" dirty="0" err="1" smtClean="0"/>
              <a:t>кожної</a:t>
            </a:r>
            <a:r>
              <a:rPr lang="ru-RU" sz="1400" dirty="0" smtClean="0"/>
              <a:t> </a:t>
            </a:r>
            <a:r>
              <a:rPr lang="ru-RU" sz="1400" dirty="0" err="1" smtClean="0"/>
              <a:t>боковини</a:t>
            </a:r>
            <a:r>
              <a:rPr lang="ru-RU" sz="1400" dirty="0" smtClean="0"/>
              <a:t> </a:t>
            </a:r>
            <a:r>
              <a:rPr lang="ru-RU" sz="1400" dirty="0" err="1" smtClean="0"/>
              <a:t>змонтовані</a:t>
            </a:r>
            <a:r>
              <a:rPr lang="ru-RU" sz="1400" dirty="0" smtClean="0"/>
              <a:t> </a:t>
            </a:r>
            <a:r>
              <a:rPr lang="ru-RU" sz="1400" dirty="0" err="1" smtClean="0"/>
              <a:t>подільники</a:t>
            </a:r>
            <a:r>
              <a:rPr lang="ru-RU" sz="1400" dirty="0" smtClean="0"/>
              <a:t> 10, а </a:t>
            </a:r>
            <a:r>
              <a:rPr lang="ru-RU" sz="1400" dirty="0" err="1" smtClean="0"/>
              <a:t>з</a:t>
            </a:r>
            <a:r>
              <a:rPr lang="ru-RU" sz="1400" dirty="0" smtClean="0"/>
              <a:t> </a:t>
            </a:r>
            <a:r>
              <a:rPr lang="ru-RU" sz="1400" dirty="0" err="1" smtClean="0"/>
              <a:t>боків</a:t>
            </a:r>
            <a:r>
              <a:rPr lang="ru-RU" sz="1400" dirty="0" smtClean="0"/>
              <a:t> </a:t>
            </a:r>
            <a:r>
              <a:rPr lang="ru-RU" sz="1400" dirty="0" err="1" smtClean="0"/>
              <a:t>встановлені</a:t>
            </a:r>
            <a:r>
              <a:rPr lang="ru-RU" sz="1400" dirty="0" smtClean="0"/>
              <a:t> </a:t>
            </a:r>
            <a:r>
              <a:rPr lang="ru-RU" sz="1400" dirty="0" err="1" smtClean="0"/>
              <a:t>гідро­циліндри</a:t>
            </a:r>
            <a:r>
              <a:rPr lang="ru-RU" sz="1400" dirty="0" smtClean="0"/>
              <a:t> </a:t>
            </a:r>
            <a:r>
              <a:rPr lang="ru-RU" sz="1400" dirty="0" err="1" smtClean="0"/>
              <a:t>і</a:t>
            </a:r>
            <a:r>
              <a:rPr lang="ru-RU" sz="1400" dirty="0" smtClean="0"/>
              <a:t> </a:t>
            </a:r>
            <a:r>
              <a:rPr lang="ru-RU" sz="1400" dirty="0" err="1" smtClean="0"/>
              <a:t>підтримувальні</a:t>
            </a:r>
            <a:r>
              <a:rPr lang="ru-RU" sz="1400" dirty="0" smtClean="0"/>
              <a:t> планки мотовила. У </a:t>
            </a:r>
            <a:r>
              <a:rPr lang="ru-RU" sz="1400" dirty="0" err="1" smtClean="0"/>
              <a:t>нижній</a:t>
            </a:r>
            <a:r>
              <a:rPr lang="ru-RU" sz="1400" dirty="0" smtClean="0"/>
              <a:t> </a:t>
            </a:r>
            <a:r>
              <a:rPr lang="ru-RU" sz="1400" dirty="0" err="1" smtClean="0"/>
              <a:t>частині</a:t>
            </a:r>
            <a:r>
              <a:rPr lang="ru-RU" sz="1400" dirty="0" smtClean="0"/>
              <a:t> корпуса </a:t>
            </a:r>
            <a:r>
              <a:rPr lang="ru-RU" sz="1400" dirty="0" err="1" smtClean="0"/>
              <a:t>розміщені</a:t>
            </a:r>
            <a:r>
              <a:rPr lang="ru-RU" sz="1400" dirty="0" smtClean="0"/>
              <a:t> башмаки 5 для </a:t>
            </a:r>
            <a:r>
              <a:rPr lang="ru-RU" sz="1400" dirty="0" err="1" smtClean="0"/>
              <a:t>копіювання</a:t>
            </a:r>
            <a:r>
              <a:rPr lang="ru-RU" sz="1400" dirty="0" smtClean="0"/>
              <a:t> </a:t>
            </a:r>
            <a:r>
              <a:rPr lang="ru-RU" sz="1400" dirty="0" err="1" smtClean="0"/>
              <a:t>рельєфу</a:t>
            </a:r>
            <a:r>
              <a:rPr lang="ru-RU" sz="1400" dirty="0" smtClean="0"/>
              <a:t> поля.</a:t>
            </a:r>
            <a:endParaRPr lang="ru-RU"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ok-t.ru/studopedia/baza14/355097898255.files/image442.jpg"/>
          <p:cNvPicPr>
            <a:picLocks noChangeAspect="1" noChangeArrowheads="1"/>
          </p:cNvPicPr>
          <p:nvPr/>
        </p:nvPicPr>
        <p:blipFill>
          <a:blip r:embed="rId2" cstate="print"/>
          <a:srcRect/>
          <a:stretch>
            <a:fillRect/>
          </a:stretch>
        </p:blipFill>
        <p:spPr bwMode="auto">
          <a:xfrm>
            <a:off x="3419872" y="2204864"/>
            <a:ext cx="5256584" cy="4274433"/>
          </a:xfrm>
          <a:prstGeom prst="rect">
            <a:avLst/>
          </a:prstGeom>
          <a:noFill/>
        </p:spPr>
      </p:pic>
      <p:sp>
        <p:nvSpPr>
          <p:cNvPr id="3" name="Прямоугольник 2"/>
          <p:cNvSpPr/>
          <p:nvPr/>
        </p:nvSpPr>
        <p:spPr>
          <a:xfrm>
            <a:off x="395536" y="116632"/>
            <a:ext cx="8568952" cy="2031325"/>
          </a:xfrm>
          <a:prstGeom prst="rect">
            <a:avLst/>
          </a:prstGeom>
        </p:spPr>
        <p:txBody>
          <a:bodyPr wrap="square">
            <a:spAutoFit/>
          </a:bodyPr>
          <a:lstStyle/>
          <a:p>
            <a:r>
              <a:rPr lang="ru-RU" i="1" dirty="0" err="1" smtClean="0"/>
              <a:t>Механізм</a:t>
            </a:r>
            <a:r>
              <a:rPr lang="ru-RU" i="1" dirty="0" smtClean="0"/>
              <a:t> </a:t>
            </a:r>
            <a:r>
              <a:rPr lang="ru-RU" i="1" dirty="0" err="1" smtClean="0"/>
              <a:t>зрівноважування</a:t>
            </a:r>
            <a:r>
              <a:rPr lang="ru-RU" i="1" dirty="0" smtClean="0"/>
              <a:t> </a:t>
            </a:r>
            <a:r>
              <a:rPr lang="ru-RU" dirty="0" err="1" smtClean="0"/>
              <a:t>призначений</a:t>
            </a:r>
            <a:r>
              <a:rPr lang="ru-RU" dirty="0" smtClean="0"/>
              <a:t> для </a:t>
            </a:r>
            <a:r>
              <a:rPr lang="ru-RU" dirty="0" err="1" smtClean="0"/>
              <a:t>роботи</a:t>
            </a:r>
            <a:r>
              <a:rPr lang="ru-RU" dirty="0" smtClean="0"/>
              <a:t> жатки </a:t>
            </a:r>
            <a:r>
              <a:rPr lang="ru-RU" dirty="0" err="1" smtClean="0"/>
              <a:t>з</a:t>
            </a:r>
            <a:r>
              <a:rPr lang="ru-RU" dirty="0" smtClean="0"/>
              <a:t> </a:t>
            </a:r>
            <a:r>
              <a:rPr lang="ru-RU" dirty="0" err="1" smtClean="0"/>
              <a:t>копіюван­ням</a:t>
            </a:r>
            <a:r>
              <a:rPr lang="ru-RU" dirty="0" smtClean="0"/>
              <a:t> </a:t>
            </a:r>
            <a:r>
              <a:rPr lang="ru-RU" dirty="0" err="1" smtClean="0"/>
              <a:t>або</a:t>
            </a:r>
            <a:r>
              <a:rPr lang="ru-RU" dirty="0" smtClean="0"/>
              <a:t> без </a:t>
            </a:r>
            <a:r>
              <a:rPr lang="ru-RU" dirty="0" err="1" smtClean="0"/>
              <a:t>копіювання</a:t>
            </a:r>
            <a:r>
              <a:rPr lang="ru-RU" dirty="0" smtClean="0"/>
              <a:t> </a:t>
            </a:r>
            <a:r>
              <a:rPr lang="ru-RU" dirty="0" err="1" smtClean="0"/>
              <a:t>рельєфу</a:t>
            </a:r>
            <a:r>
              <a:rPr lang="ru-RU" dirty="0" smtClean="0"/>
              <a:t> поля. </a:t>
            </a:r>
            <a:r>
              <a:rPr lang="ru-RU" dirty="0" err="1" smtClean="0"/>
              <a:t>Він</a:t>
            </a:r>
            <a:r>
              <a:rPr lang="ru-RU" dirty="0" smtClean="0"/>
              <a:t> </a:t>
            </a:r>
            <a:r>
              <a:rPr lang="ru-RU" dirty="0" err="1" smtClean="0"/>
              <a:t>складається</a:t>
            </a:r>
            <a:r>
              <a:rPr lang="ru-RU" dirty="0" smtClean="0"/>
              <a:t> </a:t>
            </a:r>
            <a:r>
              <a:rPr lang="ru-RU" dirty="0" err="1" smtClean="0"/>
              <a:t>з</a:t>
            </a:r>
            <a:r>
              <a:rPr lang="ru-RU" dirty="0" smtClean="0"/>
              <a:t> </a:t>
            </a:r>
            <a:r>
              <a:rPr lang="ru-RU" dirty="0" err="1" smtClean="0"/>
              <a:t>правої</a:t>
            </a:r>
            <a:r>
              <a:rPr lang="ru-RU" dirty="0" smtClean="0"/>
              <a:t> 7 </a:t>
            </a:r>
            <a:r>
              <a:rPr lang="ru-RU" dirty="0" err="1" smtClean="0"/>
              <a:t>і</a:t>
            </a:r>
            <a:r>
              <a:rPr lang="ru-RU" dirty="0" smtClean="0"/>
              <a:t> </a:t>
            </a:r>
            <a:r>
              <a:rPr lang="ru-RU" dirty="0" err="1" smtClean="0"/>
              <a:t>лівої</a:t>
            </a:r>
            <a:r>
              <a:rPr lang="ru-RU" dirty="0" smtClean="0"/>
              <a:t> 9 </a:t>
            </a:r>
            <a:r>
              <a:rPr lang="ru-RU" dirty="0" err="1" smtClean="0"/>
              <a:t>підвісок</a:t>
            </a:r>
            <a:r>
              <a:rPr lang="ru-RU" dirty="0" smtClean="0"/>
              <a:t>, </a:t>
            </a:r>
            <a:r>
              <a:rPr lang="ru-RU" dirty="0" err="1" smtClean="0"/>
              <a:t>двох</a:t>
            </a:r>
            <a:r>
              <a:rPr lang="ru-RU" dirty="0" smtClean="0"/>
              <a:t> </a:t>
            </a:r>
            <a:r>
              <a:rPr lang="ru-RU" dirty="0" err="1" smtClean="0"/>
              <a:t>триплечих</a:t>
            </a:r>
            <a:r>
              <a:rPr lang="ru-RU" dirty="0" smtClean="0"/>
              <a:t> </a:t>
            </a:r>
            <a:r>
              <a:rPr lang="ru-RU" dirty="0" err="1" smtClean="0"/>
              <a:t>важелів</a:t>
            </a:r>
            <a:r>
              <a:rPr lang="ru-RU" dirty="0" smtClean="0"/>
              <a:t> 5 </a:t>
            </a:r>
            <a:r>
              <a:rPr lang="ru-RU" dirty="0" err="1" smtClean="0"/>
              <a:t>і</a:t>
            </a:r>
            <a:r>
              <a:rPr lang="ru-RU" dirty="0" smtClean="0"/>
              <a:t> 11, </a:t>
            </a:r>
            <a:r>
              <a:rPr lang="ru-RU" dirty="0" err="1" smtClean="0"/>
              <a:t>перехідних</a:t>
            </a:r>
            <a:r>
              <a:rPr lang="ru-RU" dirty="0" smtClean="0"/>
              <a:t> ланок 4 </a:t>
            </a:r>
            <a:r>
              <a:rPr lang="ru-RU" dirty="0" err="1" smtClean="0"/>
              <a:t>і</a:t>
            </a:r>
            <a:r>
              <a:rPr lang="ru-RU" dirty="0" smtClean="0"/>
              <a:t> 12, </a:t>
            </a:r>
            <a:r>
              <a:rPr lang="ru-RU" dirty="0" err="1" smtClean="0"/>
              <a:t>блоків</a:t>
            </a:r>
            <a:r>
              <a:rPr lang="ru-RU" dirty="0" smtClean="0"/>
              <a:t> пружин 1 </a:t>
            </a:r>
            <a:r>
              <a:rPr lang="ru-RU" dirty="0" err="1" smtClean="0"/>
              <a:t>і</a:t>
            </a:r>
            <a:r>
              <a:rPr lang="ru-RU" dirty="0" smtClean="0"/>
              <a:t> 14 та </a:t>
            </a:r>
            <a:r>
              <a:rPr lang="ru-RU" dirty="0" err="1" smtClean="0"/>
              <a:t>пружинних</a:t>
            </a:r>
            <a:r>
              <a:rPr lang="ru-RU" dirty="0" smtClean="0"/>
              <a:t> </a:t>
            </a:r>
            <a:r>
              <a:rPr lang="ru-RU" dirty="0" err="1" smtClean="0"/>
              <a:t>розтяжок</a:t>
            </a:r>
            <a:r>
              <a:rPr lang="ru-RU" dirty="0" smtClean="0"/>
              <a:t> 16 </a:t>
            </a:r>
            <a:r>
              <a:rPr lang="ru-RU" dirty="0" err="1" smtClean="0"/>
              <a:t>і</a:t>
            </a:r>
            <a:r>
              <a:rPr lang="ru-RU" dirty="0" smtClean="0"/>
              <a:t> 17. Права </a:t>
            </a:r>
            <a:r>
              <a:rPr lang="ru-RU" dirty="0" err="1" smtClean="0"/>
              <a:t>підвіска</a:t>
            </a:r>
            <a:r>
              <a:rPr lang="ru-RU" dirty="0" smtClean="0"/>
              <a:t> </a:t>
            </a:r>
            <a:r>
              <a:rPr lang="ru-RU" dirty="0" err="1" smtClean="0"/>
              <a:t>шарнірно</a:t>
            </a:r>
            <a:r>
              <a:rPr lang="ru-RU" dirty="0" smtClean="0"/>
              <a:t> </a:t>
            </a:r>
            <a:r>
              <a:rPr lang="ru-RU" dirty="0" err="1" smtClean="0"/>
              <a:t>приєднана</a:t>
            </a:r>
            <a:r>
              <a:rPr lang="ru-RU" dirty="0" smtClean="0"/>
              <a:t> до </a:t>
            </a:r>
            <a:r>
              <a:rPr lang="ru-RU" dirty="0" err="1" smtClean="0"/>
              <a:t>триплечового</a:t>
            </a:r>
            <a:r>
              <a:rPr lang="ru-RU" dirty="0" smtClean="0"/>
              <a:t> </a:t>
            </a:r>
            <a:r>
              <a:rPr lang="ru-RU" dirty="0" err="1" smtClean="0"/>
              <a:t>важеля</a:t>
            </a:r>
            <a:r>
              <a:rPr lang="ru-RU" dirty="0" smtClean="0"/>
              <a:t> 5, </a:t>
            </a:r>
            <a:r>
              <a:rPr lang="ru-RU" dirty="0" err="1" smtClean="0"/>
              <a:t>який</a:t>
            </a:r>
            <a:r>
              <a:rPr lang="ru-RU" dirty="0" smtClean="0"/>
              <a:t> </a:t>
            </a:r>
            <a:r>
              <a:rPr lang="ru-RU" dirty="0" err="1" smtClean="0"/>
              <a:t>може</a:t>
            </a:r>
            <a:r>
              <a:rPr lang="ru-RU" dirty="0" smtClean="0"/>
              <a:t> </a:t>
            </a:r>
            <a:r>
              <a:rPr lang="ru-RU" dirty="0" err="1" smtClean="0"/>
              <a:t>провертатись</a:t>
            </a:r>
            <a:r>
              <a:rPr lang="ru-RU" dirty="0" smtClean="0"/>
              <a:t> </a:t>
            </a:r>
            <a:r>
              <a:rPr lang="ru-RU" dirty="0" err="1" smtClean="0"/>
              <a:t>відносно</a:t>
            </a:r>
            <a:r>
              <a:rPr lang="ru-RU" dirty="0" smtClean="0"/>
              <a:t> </a:t>
            </a:r>
            <a:r>
              <a:rPr lang="ru-RU" dirty="0" err="1" smtClean="0"/>
              <a:t>шарніра</a:t>
            </a:r>
            <a:r>
              <a:rPr lang="ru-RU" dirty="0" smtClean="0"/>
              <a:t> 20 корпуса жатки. До </a:t>
            </a:r>
            <a:r>
              <a:rPr lang="ru-RU" dirty="0" err="1" smtClean="0"/>
              <a:t>триплечового</a:t>
            </a:r>
            <a:r>
              <a:rPr lang="ru-RU" dirty="0" smtClean="0"/>
              <a:t> </a:t>
            </a:r>
            <a:r>
              <a:rPr lang="ru-RU" dirty="0" err="1" smtClean="0"/>
              <a:t>важеля</a:t>
            </a:r>
            <a:r>
              <a:rPr lang="ru-RU" dirty="0" smtClean="0"/>
              <a:t> </a:t>
            </a:r>
            <a:r>
              <a:rPr lang="ru-RU" dirty="0" err="1" smtClean="0"/>
              <a:t>шарнірно</a:t>
            </a:r>
            <a:r>
              <a:rPr lang="ru-RU" dirty="0" smtClean="0"/>
              <a:t> </a:t>
            </a:r>
            <a:r>
              <a:rPr lang="ru-RU" dirty="0" err="1" smtClean="0"/>
              <a:t>приєднана</a:t>
            </a:r>
            <a:r>
              <a:rPr lang="ru-RU" dirty="0" smtClean="0"/>
              <a:t> </a:t>
            </a:r>
            <a:r>
              <a:rPr lang="ru-RU" dirty="0" err="1" smtClean="0"/>
              <a:t>перехідна</a:t>
            </a:r>
            <a:r>
              <a:rPr lang="ru-RU" dirty="0" smtClean="0"/>
              <a:t> ланка 4, а до </a:t>
            </a:r>
            <a:r>
              <a:rPr lang="ru-RU" dirty="0" err="1" smtClean="0"/>
              <a:t>неї</a:t>
            </a:r>
            <a:r>
              <a:rPr lang="ru-RU" dirty="0" smtClean="0"/>
              <a:t> - блок пружин 1, </a:t>
            </a:r>
            <a:r>
              <a:rPr lang="ru-RU" dirty="0" err="1" smtClean="0"/>
              <a:t>який</a:t>
            </a:r>
            <a:r>
              <a:rPr lang="ru-RU" dirty="0" smtClean="0"/>
              <a:t> </a:t>
            </a:r>
            <a:r>
              <a:rPr lang="ru-RU" dirty="0" err="1" smtClean="0"/>
              <a:t>шарнірно</a:t>
            </a:r>
            <a:r>
              <a:rPr lang="ru-RU" dirty="0" smtClean="0"/>
              <a:t> </a:t>
            </a:r>
            <a:r>
              <a:rPr lang="ru-RU" dirty="0" err="1" smtClean="0"/>
              <a:t>приєднаний</a:t>
            </a:r>
            <a:r>
              <a:rPr lang="ru-RU" dirty="0" smtClean="0"/>
              <a:t> до корпуса жатки. </a:t>
            </a:r>
            <a:r>
              <a:rPr lang="ru-RU" dirty="0" err="1" smtClean="0"/>
              <a:t>Аналогічно</a:t>
            </a:r>
            <a:r>
              <a:rPr lang="ru-RU" dirty="0" smtClean="0"/>
              <a:t> </a:t>
            </a:r>
            <a:r>
              <a:rPr lang="ru-RU" dirty="0" err="1" smtClean="0"/>
              <a:t>закріплена</a:t>
            </a:r>
            <a:r>
              <a:rPr lang="ru-RU" dirty="0" smtClean="0"/>
              <a:t> </a:t>
            </a:r>
            <a:r>
              <a:rPr lang="ru-RU" dirty="0" err="1" smtClean="0"/>
              <a:t>ліва</a:t>
            </a:r>
            <a:r>
              <a:rPr lang="ru-RU" dirty="0" smtClean="0"/>
              <a:t> </a:t>
            </a:r>
            <a:r>
              <a:rPr lang="ru-RU" dirty="0" err="1" smtClean="0"/>
              <a:t>підвіска</a:t>
            </a:r>
            <a:r>
              <a:rPr lang="ru-RU" dirty="0" smtClean="0"/>
              <a:t> 9.</a:t>
            </a:r>
            <a:endParaRPr lang="ru-RU" dirty="0"/>
          </a:p>
        </p:txBody>
      </p:sp>
      <p:pic>
        <p:nvPicPr>
          <p:cNvPr id="44036" name="Picture 4" descr="Схема копирования поверхности поля"/>
          <p:cNvPicPr>
            <a:picLocks noChangeAspect="1" noChangeArrowheads="1"/>
          </p:cNvPicPr>
          <p:nvPr/>
        </p:nvPicPr>
        <p:blipFill>
          <a:blip r:embed="rId3" cstate="print"/>
          <a:srcRect/>
          <a:stretch>
            <a:fillRect/>
          </a:stretch>
        </p:blipFill>
        <p:spPr bwMode="auto">
          <a:xfrm>
            <a:off x="251520" y="3645024"/>
            <a:ext cx="3333750" cy="17145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ok-t.ru/studopedia/baza14/355097898255.files/image444.jpg"/>
          <p:cNvPicPr>
            <a:picLocks noChangeAspect="1" noChangeArrowheads="1"/>
          </p:cNvPicPr>
          <p:nvPr/>
        </p:nvPicPr>
        <p:blipFill>
          <a:blip r:embed="rId2" cstate="print"/>
          <a:srcRect/>
          <a:stretch>
            <a:fillRect/>
          </a:stretch>
        </p:blipFill>
        <p:spPr bwMode="auto">
          <a:xfrm>
            <a:off x="2915816" y="332656"/>
            <a:ext cx="5904656" cy="4237139"/>
          </a:xfrm>
          <a:prstGeom prst="rect">
            <a:avLst/>
          </a:prstGeom>
          <a:noFill/>
        </p:spPr>
      </p:pic>
      <p:sp>
        <p:nvSpPr>
          <p:cNvPr id="3" name="Прямоугольник 2"/>
          <p:cNvSpPr/>
          <p:nvPr/>
        </p:nvSpPr>
        <p:spPr>
          <a:xfrm>
            <a:off x="0" y="188640"/>
            <a:ext cx="4572000" cy="2031325"/>
          </a:xfrm>
          <a:prstGeom prst="rect">
            <a:avLst/>
          </a:prstGeom>
        </p:spPr>
        <p:txBody>
          <a:bodyPr>
            <a:spAutoFit/>
          </a:bodyPr>
          <a:lstStyle/>
          <a:p>
            <a:r>
              <a:rPr lang="ru-RU" i="1" dirty="0" smtClean="0"/>
              <a:t>Шнек жатки:</a:t>
            </a:r>
            <a:endParaRPr lang="ru-RU" dirty="0" smtClean="0"/>
          </a:p>
          <a:p>
            <a:r>
              <a:rPr lang="ru-RU" i="1" dirty="0" smtClean="0"/>
              <a:t>1 - </a:t>
            </a:r>
            <a:r>
              <a:rPr lang="ru-RU" i="1" dirty="0" err="1" smtClean="0"/>
              <a:t>приводна</a:t>
            </a:r>
            <a:r>
              <a:rPr lang="ru-RU" i="1" dirty="0" smtClean="0"/>
              <a:t> </a:t>
            </a:r>
            <a:r>
              <a:rPr lang="ru-RU" i="1" dirty="0" err="1" smtClean="0"/>
              <a:t>зірочка</a:t>
            </a:r>
            <a:r>
              <a:rPr lang="ru-RU" i="1" dirty="0" smtClean="0"/>
              <a:t> </a:t>
            </a:r>
            <a:r>
              <a:rPr lang="ru-RU" i="1" dirty="0" err="1" smtClean="0"/>
              <a:t>з</a:t>
            </a:r>
            <a:r>
              <a:rPr lang="ru-RU" i="1" dirty="0" smtClean="0"/>
              <a:t> </a:t>
            </a:r>
            <a:r>
              <a:rPr lang="ru-RU" i="1" dirty="0" err="1" smtClean="0"/>
              <a:t>запобіжною</a:t>
            </a:r>
            <a:r>
              <a:rPr lang="ru-RU" i="1" dirty="0" smtClean="0"/>
              <a:t> муфтою; 2 - корпус (труба); 3 — цапфа; 4,7, 11 - </a:t>
            </a:r>
            <a:r>
              <a:rPr lang="ru-RU" i="1" dirty="0" err="1" smtClean="0"/>
              <a:t>осі</a:t>
            </a:r>
            <a:r>
              <a:rPr lang="ru-RU" i="1" dirty="0" smtClean="0"/>
              <a:t>; 5 - втулка </a:t>
            </a:r>
            <a:r>
              <a:rPr lang="ru-RU" i="1" dirty="0" err="1" smtClean="0"/>
              <a:t>пальця</a:t>
            </a:r>
            <a:r>
              <a:rPr lang="ru-RU" i="1" dirty="0" smtClean="0"/>
              <a:t>; 6 - </a:t>
            </a:r>
            <a:r>
              <a:rPr lang="ru-RU" i="1" dirty="0" err="1" smtClean="0"/>
              <a:t>палець</a:t>
            </a:r>
            <a:r>
              <a:rPr lang="ru-RU" i="1" dirty="0" smtClean="0"/>
              <a:t>; 8 - </a:t>
            </a:r>
            <a:r>
              <a:rPr lang="ru-RU" i="1" dirty="0" err="1" smtClean="0"/>
              <a:t>спіральна</a:t>
            </a:r>
            <a:r>
              <a:rPr lang="ru-RU" i="1" dirty="0" smtClean="0"/>
              <a:t> </a:t>
            </a:r>
            <a:r>
              <a:rPr lang="ru-RU" i="1" dirty="0" err="1" smtClean="0"/>
              <a:t>стрічка</a:t>
            </a:r>
            <a:r>
              <a:rPr lang="ru-RU" i="1" dirty="0" smtClean="0"/>
              <a:t>; 9 - диск; 10 - рукоятка </a:t>
            </a:r>
            <a:r>
              <a:rPr lang="ru-RU" i="1" dirty="0" err="1" smtClean="0"/>
              <a:t>регулювання</a:t>
            </a:r>
            <a:r>
              <a:rPr lang="ru-RU" i="1" dirty="0" smtClean="0"/>
              <a:t> пальчикового </a:t>
            </a:r>
            <a:r>
              <a:rPr lang="ru-RU" i="1" dirty="0" err="1" smtClean="0"/>
              <a:t>механізму</a:t>
            </a:r>
            <a:r>
              <a:rPr lang="ru-RU" i="1" dirty="0" smtClean="0"/>
              <a:t>; 12 - </a:t>
            </a:r>
            <a:r>
              <a:rPr lang="ru-RU" i="1" dirty="0" err="1" smtClean="0"/>
              <a:t>підвіска</a:t>
            </a:r>
            <a:r>
              <a:rPr lang="ru-RU" i="1" dirty="0" smtClean="0"/>
              <a:t>; 13 - </a:t>
            </a:r>
            <a:r>
              <a:rPr lang="ru-RU" i="1" dirty="0" err="1" smtClean="0"/>
              <a:t>вічко</a:t>
            </a:r>
            <a:r>
              <a:rPr lang="ru-RU" i="1" dirty="0" smtClean="0"/>
              <a:t> </a:t>
            </a:r>
            <a:r>
              <a:rPr lang="ru-RU" i="1" dirty="0" err="1" smtClean="0"/>
              <a:t>пальця</a:t>
            </a:r>
            <a:endParaRPr lang="ru-RU" dirty="0"/>
          </a:p>
        </p:txBody>
      </p:sp>
      <p:sp>
        <p:nvSpPr>
          <p:cNvPr id="4" name="Прямоугольник 3"/>
          <p:cNvSpPr/>
          <p:nvPr/>
        </p:nvSpPr>
        <p:spPr>
          <a:xfrm>
            <a:off x="395536" y="4549676"/>
            <a:ext cx="8424936" cy="2308324"/>
          </a:xfrm>
          <a:prstGeom prst="rect">
            <a:avLst/>
          </a:prstGeom>
        </p:spPr>
        <p:txBody>
          <a:bodyPr wrap="square">
            <a:spAutoFit/>
          </a:bodyPr>
          <a:lstStyle/>
          <a:p>
            <a:r>
              <a:rPr lang="ru-RU" dirty="0" smtClean="0"/>
              <a:t>Шнек жатки (рис. 6.13) </a:t>
            </a:r>
            <a:r>
              <a:rPr lang="ru-RU" dirty="0" err="1" smtClean="0"/>
              <a:t>переміщує</a:t>
            </a:r>
            <a:r>
              <a:rPr lang="ru-RU" dirty="0" smtClean="0"/>
              <a:t> </a:t>
            </a:r>
            <a:r>
              <a:rPr lang="ru-RU" dirty="0" err="1" smtClean="0"/>
              <a:t>зрізані</a:t>
            </a:r>
            <a:r>
              <a:rPr lang="ru-RU" dirty="0" smtClean="0"/>
              <a:t> стебла </a:t>
            </a:r>
            <a:r>
              <a:rPr lang="ru-RU" dirty="0" err="1" smtClean="0"/>
              <a:t>з</a:t>
            </a:r>
            <a:r>
              <a:rPr lang="ru-RU" dirty="0" smtClean="0"/>
              <a:t> </a:t>
            </a:r>
            <a:r>
              <a:rPr lang="ru-RU" dirty="0" err="1" smtClean="0"/>
              <a:t>боків</a:t>
            </a:r>
            <a:r>
              <a:rPr lang="ru-RU" dirty="0" smtClean="0"/>
              <a:t> жатки в </a:t>
            </a:r>
            <a:r>
              <a:rPr lang="ru-RU" dirty="0" err="1" smtClean="0"/>
              <a:t>цент­ральну</a:t>
            </a:r>
            <a:r>
              <a:rPr lang="ru-RU" dirty="0" smtClean="0"/>
              <a:t> </a:t>
            </a:r>
            <a:r>
              <a:rPr lang="ru-RU" dirty="0" err="1" smtClean="0"/>
              <a:t>частину</a:t>
            </a:r>
            <a:r>
              <a:rPr lang="ru-RU" dirty="0" smtClean="0"/>
              <a:t> </a:t>
            </a:r>
            <a:r>
              <a:rPr lang="ru-RU" dirty="0" err="1" smtClean="0"/>
              <a:t>і</a:t>
            </a:r>
            <a:r>
              <a:rPr lang="ru-RU" dirty="0" smtClean="0"/>
              <a:t> </a:t>
            </a:r>
            <a:r>
              <a:rPr lang="ru-RU" dirty="0" err="1" smtClean="0"/>
              <a:t>подає</a:t>
            </a:r>
            <a:r>
              <a:rPr lang="ru-RU" dirty="0" smtClean="0"/>
              <a:t> на </a:t>
            </a:r>
            <a:r>
              <a:rPr lang="ru-RU" dirty="0" err="1" smtClean="0"/>
              <a:t>бітер</a:t>
            </a:r>
            <a:r>
              <a:rPr lang="ru-RU" dirty="0" smtClean="0"/>
              <a:t> </a:t>
            </a:r>
            <a:r>
              <a:rPr lang="ru-RU" dirty="0" err="1" smtClean="0"/>
              <a:t>проставки</a:t>
            </a:r>
            <a:r>
              <a:rPr lang="ru-RU" dirty="0" smtClean="0"/>
              <a:t>. </a:t>
            </a:r>
            <a:r>
              <a:rPr lang="ru-RU" dirty="0" err="1" smtClean="0"/>
              <a:t>Складається</a:t>
            </a:r>
            <a:r>
              <a:rPr lang="ru-RU" dirty="0" smtClean="0"/>
              <a:t> </a:t>
            </a:r>
            <a:r>
              <a:rPr lang="ru-RU" dirty="0" err="1" smtClean="0"/>
              <a:t>з</a:t>
            </a:r>
            <a:r>
              <a:rPr lang="ru-RU" dirty="0" smtClean="0"/>
              <a:t> </a:t>
            </a:r>
            <a:r>
              <a:rPr lang="ru-RU" dirty="0" err="1" smtClean="0"/>
              <a:t>циліндра</a:t>
            </a:r>
            <a:r>
              <a:rPr lang="ru-RU" dirty="0" smtClean="0"/>
              <a:t>, до </a:t>
            </a:r>
            <a:r>
              <a:rPr lang="ru-RU" dirty="0" err="1" smtClean="0"/>
              <a:t>якого</a:t>
            </a:r>
            <a:r>
              <a:rPr lang="ru-RU" dirty="0" smtClean="0"/>
              <a:t> </a:t>
            </a:r>
            <a:r>
              <a:rPr lang="ru-RU" dirty="0" err="1" smtClean="0"/>
              <a:t>приварені</a:t>
            </a:r>
            <a:r>
              <a:rPr lang="ru-RU" dirty="0" smtClean="0"/>
              <a:t> </a:t>
            </a:r>
            <a:r>
              <a:rPr lang="ru-RU" dirty="0" err="1" smtClean="0"/>
              <a:t>спіральні</a:t>
            </a:r>
            <a:r>
              <a:rPr lang="ru-RU" dirty="0" smtClean="0"/>
              <a:t> </a:t>
            </a:r>
            <a:r>
              <a:rPr lang="ru-RU" dirty="0" err="1" smtClean="0"/>
              <a:t>стрічки</a:t>
            </a:r>
            <a:r>
              <a:rPr lang="ru-RU" dirty="0" smtClean="0"/>
              <a:t> правого та </a:t>
            </a:r>
            <a:r>
              <a:rPr lang="ru-RU" dirty="0" err="1" smtClean="0"/>
              <a:t>лівого</a:t>
            </a:r>
            <a:r>
              <a:rPr lang="ru-RU" dirty="0" smtClean="0"/>
              <a:t> </a:t>
            </a:r>
            <a:r>
              <a:rPr lang="ru-RU" dirty="0" err="1" smtClean="0"/>
              <a:t>напрямку</a:t>
            </a:r>
            <a:r>
              <a:rPr lang="ru-RU" dirty="0" smtClean="0"/>
              <a:t>. В </a:t>
            </a:r>
            <a:r>
              <a:rPr lang="ru-RU" dirty="0" err="1" smtClean="0"/>
              <a:t>центральній</a:t>
            </a:r>
            <a:r>
              <a:rPr lang="ru-RU" dirty="0" smtClean="0"/>
              <a:t> </a:t>
            </a:r>
            <a:r>
              <a:rPr lang="ru-RU" dirty="0" err="1" smtClean="0"/>
              <a:t>час­тині</a:t>
            </a:r>
            <a:r>
              <a:rPr lang="ru-RU" dirty="0" smtClean="0"/>
              <a:t> </a:t>
            </a:r>
            <a:r>
              <a:rPr lang="ru-RU" dirty="0" err="1" smtClean="0"/>
              <a:t>циліндра</a:t>
            </a:r>
            <a:r>
              <a:rPr lang="ru-RU" dirty="0" smtClean="0"/>
              <a:t> </a:t>
            </a:r>
            <a:r>
              <a:rPr lang="ru-RU" dirty="0" err="1" smtClean="0"/>
              <a:t>розміщений</a:t>
            </a:r>
            <a:r>
              <a:rPr lang="ru-RU" dirty="0" smtClean="0"/>
              <a:t> </a:t>
            </a:r>
            <a:r>
              <a:rPr lang="ru-RU" dirty="0" err="1" smtClean="0"/>
              <a:t>пальцьовий</a:t>
            </a:r>
            <a:r>
              <a:rPr lang="ru-RU" dirty="0" smtClean="0"/>
              <a:t> </a:t>
            </a:r>
            <a:r>
              <a:rPr lang="ru-RU" dirty="0" err="1" smtClean="0"/>
              <a:t>механізм</a:t>
            </a:r>
            <a:r>
              <a:rPr lang="ru-RU" dirty="0" smtClean="0"/>
              <a:t>. </a:t>
            </a:r>
            <a:r>
              <a:rPr lang="ru-RU" dirty="0" err="1" smtClean="0"/>
              <a:t>Він</a:t>
            </a:r>
            <a:r>
              <a:rPr lang="ru-RU" dirty="0" smtClean="0"/>
              <a:t> </a:t>
            </a:r>
            <a:r>
              <a:rPr lang="ru-RU" dirty="0" err="1" smtClean="0"/>
              <a:t>складається</a:t>
            </a:r>
            <a:r>
              <a:rPr lang="ru-RU" dirty="0" smtClean="0"/>
              <a:t> </a:t>
            </a:r>
            <a:r>
              <a:rPr lang="ru-RU" dirty="0" err="1" smtClean="0"/>
              <a:t>з</a:t>
            </a:r>
            <a:r>
              <a:rPr lang="ru-RU" dirty="0" smtClean="0"/>
              <a:t> </a:t>
            </a:r>
            <a:r>
              <a:rPr lang="ru-RU" dirty="0" err="1" smtClean="0"/>
              <a:t>колінча­стого</a:t>
            </a:r>
            <a:r>
              <a:rPr lang="ru-RU" dirty="0" smtClean="0"/>
              <a:t> вала, </a:t>
            </a:r>
            <a:r>
              <a:rPr lang="ru-RU" dirty="0" err="1" smtClean="0"/>
              <a:t>двох</a:t>
            </a:r>
            <a:r>
              <a:rPr lang="ru-RU" dirty="0" smtClean="0"/>
              <a:t> </a:t>
            </a:r>
            <a:r>
              <a:rPr lang="ru-RU" dirty="0" err="1" smtClean="0"/>
              <a:t>підвісок</a:t>
            </a:r>
            <a:r>
              <a:rPr lang="ru-RU" dirty="0" smtClean="0"/>
              <a:t> </a:t>
            </a:r>
            <a:r>
              <a:rPr lang="ru-RU" dirty="0" err="1" smtClean="0"/>
              <a:t>і</a:t>
            </a:r>
            <a:r>
              <a:rPr lang="ru-RU" dirty="0" smtClean="0"/>
              <a:t> </a:t>
            </a:r>
            <a:r>
              <a:rPr lang="ru-RU" dirty="0" err="1" smtClean="0"/>
              <a:t>осі</a:t>
            </a:r>
            <a:r>
              <a:rPr lang="ru-RU" dirty="0" smtClean="0"/>
              <a:t>. На вал (</a:t>
            </a:r>
            <a:r>
              <a:rPr lang="ru-RU" dirty="0" err="1" smtClean="0"/>
              <a:t>трубчастий</a:t>
            </a:r>
            <a:r>
              <a:rPr lang="ru-RU" dirty="0" smtClean="0"/>
              <a:t>) </a:t>
            </a:r>
            <a:r>
              <a:rPr lang="ru-RU" dirty="0" err="1" smtClean="0"/>
              <a:t>надіті</a:t>
            </a:r>
            <a:r>
              <a:rPr lang="ru-RU" dirty="0" smtClean="0"/>
              <a:t> втулки </a:t>
            </a:r>
            <a:r>
              <a:rPr lang="ru-RU" dirty="0" err="1" smtClean="0"/>
              <a:t>з</a:t>
            </a:r>
            <a:r>
              <a:rPr lang="ru-RU" dirty="0" smtClean="0"/>
              <a:t> </a:t>
            </a:r>
            <a:r>
              <a:rPr lang="ru-RU" dirty="0" err="1" smtClean="0"/>
              <a:t>пальцями</a:t>
            </a:r>
            <a:r>
              <a:rPr lang="ru-RU" dirty="0" smtClean="0"/>
              <a:t>, </a:t>
            </a:r>
            <a:r>
              <a:rPr lang="ru-RU" dirty="0" err="1" smtClean="0"/>
              <a:t>які</a:t>
            </a:r>
            <a:r>
              <a:rPr lang="ru-RU" dirty="0" smtClean="0"/>
              <a:t> </a:t>
            </a:r>
            <a:r>
              <a:rPr lang="ru-RU" dirty="0" err="1" smtClean="0"/>
              <a:t>виходять</a:t>
            </a:r>
            <a:r>
              <a:rPr lang="ru-RU" dirty="0" smtClean="0"/>
              <a:t> </a:t>
            </a:r>
            <a:r>
              <a:rPr lang="ru-RU" dirty="0" err="1" smtClean="0"/>
              <a:t>з</a:t>
            </a:r>
            <a:r>
              <a:rPr lang="ru-RU" dirty="0" smtClean="0"/>
              <a:t> </a:t>
            </a:r>
            <a:r>
              <a:rPr lang="ru-RU" dirty="0" err="1" smtClean="0"/>
              <a:t>циліндра</a:t>
            </a:r>
            <a:r>
              <a:rPr lang="ru-RU" dirty="0" smtClean="0"/>
              <a:t> через </a:t>
            </a:r>
            <a:r>
              <a:rPr lang="ru-RU" dirty="0" err="1" smtClean="0"/>
              <a:t>вічка</a:t>
            </a:r>
            <a:r>
              <a:rPr lang="ru-RU" dirty="0" smtClean="0"/>
              <a:t>. На </a:t>
            </a:r>
            <a:r>
              <a:rPr lang="ru-RU" dirty="0" err="1" smtClean="0"/>
              <a:t>кінці</a:t>
            </a:r>
            <a:r>
              <a:rPr lang="ru-RU" dirty="0" smtClean="0"/>
              <a:t> </a:t>
            </a:r>
            <a:r>
              <a:rPr lang="ru-RU" dirty="0" err="1" smtClean="0"/>
              <a:t>довшої</a:t>
            </a:r>
            <a:r>
              <a:rPr lang="ru-RU" dirty="0" smtClean="0"/>
              <a:t> </a:t>
            </a:r>
            <a:r>
              <a:rPr lang="ru-RU" dirty="0" err="1" smtClean="0"/>
              <a:t>осі</a:t>
            </a:r>
            <a:r>
              <a:rPr lang="ru-RU" dirty="0" smtClean="0"/>
              <a:t> </a:t>
            </a:r>
            <a:r>
              <a:rPr lang="ru-RU" dirty="0" err="1" smtClean="0"/>
              <a:t>закріплена</a:t>
            </a:r>
            <a:r>
              <a:rPr lang="ru-RU" dirty="0" smtClean="0"/>
              <a:t> втулка </a:t>
            </a:r>
            <a:r>
              <a:rPr lang="ru-RU" dirty="0" err="1" smtClean="0"/>
              <a:t>з</a:t>
            </a:r>
            <a:r>
              <a:rPr lang="ru-RU" dirty="0" smtClean="0"/>
              <a:t> </a:t>
            </a:r>
            <a:r>
              <a:rPr lang="ru-RU" dirty="0" err="1" smtClean="0"/>
              <a:t>важелем</a:t>
            </a:r>
            <a:r>
              <a:rPr lang="ru-RU" dirty="0" smtClean="0"/>
              <a:t>, </a:t>
            </a:r>
            <a:r>
              <a:rPr lang="ru-RU" dirty="0" err="1" smtClean="0"/>
              <a:t>який</a:t>
            </a:r>
            <a:r>
              <a:rPr lang="ru-RU" dirty="0" smtClean="0"/>
              <a:t> </a:t>
            </a:r>
            <a:r>
              <a:rPr lang="ru-RU" dirty="0" err="1" smtClean="0"/>
              <a:t>з'єднується</a:t>
            </a:r>
            <a:r>
              <a:rPr lang="ru-RU" dirty="0" smtClean="0"/>
              <a:t> </a:t>
            </a:r>
            <a:r>
              <a:rPr lang="ru-RU" dirty="0" err="1" smtClean="0"/>
              <a:t>з</a:t>
            </a:r>
            <a:r>
              <a:rPr lang="ru-RU" dirty="0" smtClean="0"/>
              <a:t> корпусом жатки болтом. При </a:t>
            </a:r>
            <a:r>
              <a:rPr lang="ru-RU" dirty="0" err="1" smtClean="0"/>
              <a:t>обертанні</a:t>
            </a:r>
            <a:r>
              <a:rPr lang="ru-RU" dirty="0" smtClean="0"/>
              <a:t> шне­ка </a:t>
            </a:r>
            <a:r>
              <a:rPr lang="ru-RU" dirty="0" err="1" smtClean="0"/>
              <a:t>повертаються</a:t>
            </a:r>
            <a:r>
              <a:rPr lang="ru-RU" dirty="0" smtClean="0"/>
              <a:t> втулки </a:t>
            </a:r>
            <a:r>
              <a:rPr lang="ru-RU" dirty="0" err="1" smtClean="0"/>
              <a:t>з</a:t>
            </a:r>
            <a:r>
              <a:rPr lang="ru-RU" dirty="0" smtClean="0"/>
              <a:t> </a:t>
            </a:r>
            <a:r>
              <a:rPr lang="ru-RU" dirty="0" err="1" smtClean="0"/>
              <a:t>пальцями</a:t>
            </a:r>
            <a:r>
              <a:rPr lang="ru-RU" dirty="0" smtClean="0"/>
              <a:t>, а вал </a:t>
            </a:r>
            <a:r>
              <a:rPr lang="ru-RU" dirty="0" err="1" smtClean="0"/>
              <a:t>залишається</a:t>
            </a:r>
            <a:r>
              <a:rPr lang="ru-RU" dirty="0" smtClean="0"/>
              <a:t> </a:t>
            </a:r>
            <a:r>
              <a:rPr lang="ru-RU" dirty="0" err="1" smtClean="0"/>
              <a:t>нерухомий</a:t>
            </a:r>
            <a:r>
              <a:rPr lang="ru-RU" dirty="0" smtClean="0"/>
              <a:t>.</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ok-t.ru/studopedia/baza14/355097898255.files/image446.jpg"/>
          <p:cNvPicPr>
            <a:picLocks noChangeAspect="1" noChangeArrowheads="1"/>
          </p:cNvPicPr>
          <p:nvPr/>
        </p:nvPicPr>
        <p:blipFill>
          <a:blip r:embed="rId2" cstate="print"/>
          <a:srcRect/>
          <a:stretch>
            <a:fillRect/>
          </a:stretch>
        </p:blipFill>
        <p:spPr bwMode="auto">
          <a:xfrm>
            <a:off x="1763688" y="3573016"/>
            <a:ext cx="5904656" cy="2864636"/>
          </a:xfrm>
          <a:prstGeom prst="rect">
            <a:avLst/>
          </a:prstGeom>
          <a:noFill/>
        </p:spPr>
      </p:pic>
      <p:sp>
        <p:nvSpPr>
          <p:cNvPr id="3" name="Прямоугольник 2"/>
          <p:cNvSpPr/>
          <p:nvPr/>
        </p:nvSpPr>
        <p:spPr>
          <a:xfrm>
            <a:off x="395536" y="332656"/>
            <a:ext cx="8352928" cy="3139321"/>
          </a:xfrm>
          <a:prstGeom prst="rect">
            <a:avLst/>
          </a:prstGeom>
        </p:spPr>
        <p:txBody>
          <a:bodyPr wrap="square">
            <a:spAutoFit/>
          </a:bodyPr>
          <a:lstStyle/>
          <a:p>
            <a:r>
              <a:rPr lang="ru-RU" dirty="0" err="1" smtClean="0"/>
              <a:t>Платформа-підбирач</a:t>
            </a:r>
            <a:r>
              <a:rPr lang="ru-RU" dirty="0" smtClean="0"/>
              <a:t> до комбайна КЗС-9-1 </a:t>
            </a:r>
            <a:r>
              <a:rPr lang="ru-RU" dirty="0" err="1" smtClean="0"/>
              <a:t>складається</a:t>
            </a:r>
            <a:r>
              <a:rPr lang="ru-RU" dirty="0" smtClean="0"/>
              <a:t> (рис. 6.14) </a:t>
            </a:r>
            <a:r>
              <a:rPr lang="ru-RU" dirty="0" err="1" smtClean="0"/>
              <a:t>із</a:t>
            </a:r>
            <a:r>
              <a:rPr lang="ru-RU" dirty="0" smtClean="0"/>
              <a:t> </a:t>
            </a:r>
            <a:r>
              <a:rPr lang="ru-RU" dirty="0" err="1" smtClean="0"/>
              <a:t>стрічкового</a:t>
            </a:r>
            <a:r>
              <a:rPr lang="ru-RU" dirty="0" smtClean="0"/>
              <a:t> транспортера 11, </a:t>
            </a:r>
            <a:r>
              <a:rPr lang="ru-RU" dirty="0" err="1" smtClean="0"/>
              <a:t>нормалізатора</a:t>
            </a:r>
            <a:r>
              <a:rPr lang="ru-RU" dirty="0" smtClean="0"/>
              <a:t> 1, шнека 6, </a:t>
            </a:r>
            <a:r>
              <a:rPr lang="ru-RU" dirty="0" err="1" smtClean="0"/>
              <a:t>зрівноважувального</a:t>
            </a:r>
            <a:r>
              <a:rPr lang="ru-RU" dirty="0" smtClean="0"/>
              <a:t> </a:t>
            </a:r>
            <a:r>
              <a:rPr lang="ru-RU" dirty="0" err="1" smtClean="0"/>
              <a:t>механізму</a:t>
            </a:r>
            <a:r>
              <a:rPr lang="ru-RU" dirty="0" smtClean="0"/>
              <a:t>, </a:t>
            </a:r>
            <a:r>
              <a:rPr lang="ru-RU" dirty="0" err="1" smtClean="0"/>
              <a:t>копіювальних</a:t>
            </a:r>
            <a:r>
              <a:rPr lang="ru-RU" dirty="0" smtClean="0"/>
              <a:t> </a:t>
            </a:r>
            <a:r>
              <a:rPr lang="ru-RU" dirty="0" err="1" smtClean="0"/>
              <a:t>коліс</a:t>
            </a:r>
            <a:r>
              <a:rPr lang="ru-RU" dirty="0" smtClean="0"/>
              <a:t> 9, корпуса </a:t>
            </a:r>
            <a:r>
              <a:rPr lang="ru-RU" dirty="0" err="1" smtClean="0"/>
              <a:t>платформи</a:t>
            </a:r>
            <a:r>
              <a:rPr lang="ru-RU" dirty="0" smtClean="0"/>
              <a:t> </a:t>
            </a:r>
            <a:r>
              <a:rPr lang="ru-RU" dirty="0" err="1" smtClean="0"/>
              <a:t>і</a:t>
            </a:r>
            <a:r>
              <a:rPr lang="ru-RU" dirty="0" smtClean="0"/>
              <a:t> </a:t>
            </a:r>
            <a:r>
              <a:rPr lang="ru-RU" dirty="0" err="1" smtClean="0"/>
              <a:t>механізму</a:t>
            </a:r>
            <a:r>
              <a:rPr lang="ru-RU" dirty="0" smtClean="0"/>
              <a:t> </a:t>
            </a:r>
            <a:r>
              <a:rPr lang="ru-RU" dirty="0" err="1" smtClean="0"/>
              <a:t>приво-да</a:t>
            </a:r>
            <a:r>
              <a:rPr lang="ru-RU" dirty="0" smtClean="0"/>
              <a:t>. На </a:t>
            </a:r>
            <a:r>
              <a:rPr lang="ru-RU" dirty="0" err="1" smtClean="0"/>
              <a:t>транспортері</a:t>
            </a:r>
            <a:r>
              <a:rPr lang="ru-RU" dirty="0" smtClean="0"/>
              <a:t> </a:t>
            </a:r>
            <a:r>
              <a:rPr lang="ru-RU" dirty="0" err="1" smtClean="0"/>
              <a:t>закріплені</a:t>
            </a:r>
            <a:r>
              <a:rPr lang="ru-RU" dirty="0" smtClean="0"/>
              <a:t> </a:t>
            </a:r>
            <a:r>
              <a:rPr lang="ru-RU" dirty="0" err="1" smtClean="0"/>
              <a:t>спарені</a:t>
            </a:r>
            <a:r>
              <a:rPr lang="ru-RU" dirty="0" smtClean="0"/>
              <a:t> </a:t>
            </a:r>
            <a:r>
              <a:rPr lang="ru-RU" dirty="0" err="1" smtClean="0"/>
              <a:t>пружинні</a:t>
            </a:r>
            <a:r>
              <a:rPr lang="ru-RU" dirty="0" smtClean="0"/>
              <a:t> </a:t>
            </a:r>
            <a:r>
              <a:rPr lang="ru-RU" dirty="0" err="1" smtClean="0"/>
              <a:t>пальці</a:t>
            </a:r>
            <a:r>
              <a:rPr lang="ru-RU" dirty="0" smtClean="0"/>
              <a:t>. До корпуса </a:t>
            </a:r>
            <a:r>
              <a:rPr lang="ru-RU" dirty="0" err="1" smtClean="0"/>
              <a:t>плат­форми</a:t>
            </a:r>
            <a:r>
              <a:rPr lang="ru-RU" dirty="0" smtClean="0"/>
              <a:t> </a:t>
            </a:r>
            <a:r>
              <a:rPr lang="ru-RU" dirty="0" err="1" smtClean="0"/>
              <a:t>приєднаний</a:t>
            </a:r>
            <a:r>
              <a:rPr lang="ru-RU" dirty="0" smtClean="0"/>
              <a:t> корпус </a:t>
            </a:r>
            <a:r>
              <a:rPr lang="ru-RU" dirty="0" err="1" smtClean="0"/>
              <a:t>проставки</a:t>
            </a:r>
            <a:r>
              <a:rPr lang="ru-RU" dirty="0" smtClean="0"/>
              <a:t> </a:t>
            </a:r>
            <a:r>
              <a:rPr lang="ru-RU" dirty="0" err="1" smtClean="0"/>
              <a:t>з</a:t>
            </a:r>
            <a:r>
              <a:rPr lang="ru-RU" dirty="0" smtClean="0"/>
              <a:t> </a:t>
            </a:r>
            <a:r>
              <a:rPr lang="ru-RU" dirty="0" err="1" smtClean="0"/>
              <a:t>бітером</a:t>
            </a:r>
            <a:r>
              <a:rPr lang="ru-RU" dirty="0" smtClean="0"/>
              <a:t>.</a:t>
            </a:r>
          </a:p>
          <a:p>
            <a:r>
              <a:rPr lang="ru-RU" dirty="0" err="1" smtClean="0"/>
              <a:t>Під</a:t>
            </a:r>
            <a:r>
              <a:rPr lang="ru-RU" dirty="0" smtClean="0"/>
              <a:t> час </a:t>
            </a:r>
            <a:r>
              <a:rPr lang="ru-RU" dirty="0" err="1" smtClean="0"/>
              <a:t>роботи</a:t>
            </a:r>
            <a:r>
              <a:rPr lang="ru-RU" dirty="0" smtClean="0"/>
              <a:t> </a:t>
            </a:r>
            <a:r>
              <a:rPr lang="ru-RU" dirty="0" err="1" smtClean="0"/>
              <a:t>підбирача</a:t>
            </a:r>
            <a:r>
              <a:rPr lang="ru-RU" dirty="0" smtClean="0"/>
              <a:t> </a:t>
            </a:r>
            <a:r>
              <a:rPr lang="ru-RU" dirty="0" err="1" smtClean="0"/>
              <a:t>пружинні</a:t>
            </a:r>
            <a:r>
              <a:rPr lang="ru-RU" dirty="0" smtClean="0"/>
              <a:t> </a:t>
            </a:r>
            <a:r>
              <a:rPr lang="ru-RU" dirty="0" err="1" smtClean="0"/>
              <a:t>пальці</a:t>
            </a:r>
            <a:r>
              <a:rPr lang="ru-RU" dirty="0" smtClean="0"/>
              <a:t> транспортера 11, </a:t>
            </a:r>
            <a:r>
              <a:rPr lang="ru-RU" dirty="0" err="1" smtClean="0"/>
              <a:t>рухаю­чись</a:t>
            </a:r>
            <a:r>
              <a:rPr lang="ru-RU" dirty="0" smtClean="0"/>
              <a:t> </a:t>
            </a:r>
            <a:r>
              <a:rPr lang="ru-RU" dirty="0" err="1" smtClean="0"/>
              <a:t>знизу</a:t>
            </a:r>
            <a:r>
              <a:rPr lang="ru-RU" dirty="0" smtClean="0"/>
              <a:t> догори, </a:t>
            </a:r>
            <a:r>
              <a:rPr lang="ru-RU" dirty="0" err="1" smtClean="0"/>
              <a:t>прочісують</a:t>
            </a:r>
            <a:r>
              <a:rPr lang="ru-RU" dirty="0" smtClean="0"/>
              <a:t> стерню, </a:t>
            </a:r>
            <a:r>
              <a:rPr lang="ru-RU" dirty="0" err="1" smtClean="0"/>
              <a:t>піднімають</a:t>
            </a:r>
            <a:r>
              <a:rPr lang="ru-RU" dirty="0" smtClean="0"/>
              <a:t> валок </a:t>
            </a:r>
            <a:r>
              <a:rPr lang="ru-RU" dirty="0" err="1" smtClean="0"/>
              <a:t>хлібної</a:t>
            </a:r>
            <a:r>
              <a:rPr lang="ru-RU" dirty="0" smtClean="0"/>
              <a:t> </a:t>
            </a:r>
            <a:r>
              <a:rPr lang="ru-RU" dirty="0" err="1" smtClean="0"/>
              <a:t>маси</a:t>
            </a:r>
            <a:r>
              <a:rPr lang="ru-RU" dirty="0" smtClean="0"/>
              <a:t>, яка </a:t>
            </a:r>
            <a:r>
              <a:rPr lang="ru-RU" dirty="0" err="1" smtClean="0"/>
              <a:t>укладається</a:t>
            </a:r>
            <a:r>
              <a:rPr lang="ru-RU" dirty="0" smtClean="0"/>
              <a:t> на </a:t>
            </a:r>
            <a:r>
              <a:rPr lang="ru-RU" dirty="0" err="1" smtClean="0"/>
              <a:t>його</a:t>
            </a:r>
            <a:r>
              <a:rPr lang="ru-RU" dirty="0" smtClean="0"/>
              <a:t> </a:t>
            </a:r>
            <a:r>
              <a:rPr lang="ru-RU" dirty="0" err="1" smtClean="0"/>
              <a:t>верхню</a:t>
            </a:r>
            <a:r>
              <a:rPr lang="ru-RU" dirty="0" smtClean="0"/>
              <a:t> </a:t>
            </a:r>
            <a:r>
              <a:rPr lang="ru-RU" dirty="0" err="1" smtClean="0"/>
              <a:t>вітку</a:t>
            </a:r>
            <a:r>
              <a:rPr lang="ru-RU" dirty="0" smtClean="0"/>
              <a:t>. </a:t>
            </a:r>
            <a:r>
              <a:rPr lang="ru-RU" dirty="0" err="1" smtClean="0"/>
              <a:t>Нормалізатор</a:t>
            </a:r>
            <a:r>
              <a:rPr lang="ru-RU" dirty="0" smtClean="0"/>
              <a:t> 1 </a:t>
            </a:r>
            <a:r>
              <a:rPr lang="ru-RU" dirty="0" err="1" smtClean="0"/>
              <a:t>притискує</a:t>
            </a:r>
            <a:r>
              <a:rPr lang="ru-RU" dirty="0" smtClean="0"/>
              <a:t> </a:t>
            </a:r>
            <a:r>
              <a:rPr lang="ru-RU" dirty="0" err="1" smtClean="0"/>
              <a:t>хлібну</a:t>
            </a:r>
            <a:r>
              <a:rPr lang="ru-RU" dirty="0" smtClean="0"/>
              <a:t> </a:t>
            </a:r>
            <a:r>
              <a:rPr lang="ru-RU" dirty="0" err="1" smtClean="0"/>
              <a:t>масу</a:t>
            </a:r>
            <a:r>
              <a:rPr lang="ru-RU" dirty="0" smtClean="0"/>
              <a:t> до </a:t>
            </a:r>
            <a:r>
              <a:rPr lang="ru-RU" dirty="0" err="1" smtClean="0"/>
              <a:t>стрічки</a:t>
            </a:r>
            <a:r>
              <a:rPr lang="ru-RU" dirty="0" smtClean="0"/>
              <a:t>, яка </a:t>
            </a:r>
            <a:r>
              <a:rPr lang="ru-RU" dirty="0" err="1" smtClean="0"/>
              <a:t>подає</a:t>
            </a:r>
            <a:r>
              <a:rPr lang="ru-RU" dirty="0" smtClean="0"/>
              <a:t> </a:t>
            </a:r>
            <a:r>
              <a:rPr lang="ru-RU" dirty="0" err="1" smtClean="0"/>
              <a:t>її</a:t>
            </a:r>
            <a:r>
              <a:rPr lang="ru-RU" dirty="0" smtClean="0"/>
              <a:t> до шнека 6 </a:t>
            </a:r>
            <a:r>
              <a:rPr lang="ru-RU" dirty="0" err="1" smtClean="0"/>
              <a:t>платформи</a:t>
            </a:r>
            <a:r>
              <a:rPr lang="ru-RU" dirty="0" smtClean="0"/>
              <a:t>. </a:t>
            </a:r>
            <a:r>
              <a:rPr lang="ru-RU" dirty="0" err="1" smtClean="0"/>
              <a:t>Останній</a:t>
            </a:r>
            <a:r>
              <a:rPr lang="ru-RU" dirty="0" smtClean="0"/>
              <a:t> </a:t>
            </a:r>
            <a:r>
              <a:rPr lang="ru-RU" dirty="0" err="1" smtClean="0"/>
              <a:t>переміщує</a:t>
            </a:r>
            <a:r>
              <a:rPr lang="ru-RU" dirty="0" smtClean="0"/>
              <a:t> </a:t>
            </a:r>
            <a:r>
              <a:rPr lang="ru-RU" dirty="0" err="1" smtClean="0"/>
              <a:t>масу</a:t>
            </a:r>
            <a:r>
              <a:rPr lang="ru-RU" dirty="0" smtClean="0"/>
              <a:t> в </a:t>
            </a:r>
            <a:r>
              <a:rPr lang="ru-RU" dirty="0" err="1" smtClean="0"/>
              <a:t>центральну</a:t>
            </a:r>
            <a:r>
              <a:rPr lang="ru-RU" dirty="0" smtClean="0"/>
              <a:t> </a:t>
            </a:r>
            <a:r>
              <a:rPr lang="ru-RU" dirty="0" err="1" smtClean="0"/>
              <a:t>частину</a:t>
            </a:r>
            <a:r>
              <a:rPr lang="ru-RU" dirty="0" smtClean="0"/>
              <a:t> </a:t>
            </a:r>
            <a:r>
              <a:rPr lang="ru-RU" dirty="0" err="1" smtClean="0"/>
              <a:t>і</a:t>
            </a:r>
            <a:r>
              <a:rPr lang="ru-RU" dirty="0" smtClean="0"/>
              <a:t> за </a:t>
            </a:r>
            <a:r>
              <a:rPr lang="ru-RU" dirty="0" err="1" smtClean="0"/>
              <a:t>допомогою</a:t>
            </a:r>
            <a:r>
              <a:rPr lang="ru-RU" dirty="0" smtClean="0"/>
              <a:t> пальчикового </a:t>
            </a:r>
            <a:r>
              <a:rPr lang="ru-RU" dirty="0" err="1" smtClean="0"/>
              <a:t>механізму</a:t>
            </a:r>
            <a:r>
              <a:rPr lang="ru-RU" dirty="0" smtClean="0"/>
              <a:t> </a:t>
            </a:r>
            <a:r>
              <a:rPr lang="ru-RU" dirty="0" err="1" smtClean="0"/>
              <a:t>спря­мовує</a:t>
            </a:r>
            <a:r>
              <a:rPr lang="ru-RU" dirty="0" smtClean="0"/>
              <a:t> до </a:t>
            </a:r>
            <a:r>
              <a:rPr lang="ru-RU" dirty="0" err="1" smtClean="0"/>
              <a:t>проміжного</a:t>
            </a:r>
            <a:r>
              <a:rPr lang="ru-RU" dirty="0" smtClean="0"/>
              <a:t> </a:t>
            </a:r>
            <a:r>
              <a:rPr lang="ru-RU" dirty="0" err="1" smtClean="0"/>
              <a:t>бітера</a:t>
            </a:r>
            <a:r>
              <a:rPr lang="ru-RU" dirty="0" smtClean="0"/>
              <a:t> 5 </a:t>
            </a:r>
            <a:r>
              <a:rPr lang="ru-RU" dirty="0" err="1" smtClean="0"/>
              <a:t>проставки</a:t>
            </a:r>
            <a:r>
              <a:rPr lang="ru-RU" dirty="0" smtClean="0"/>
              <a:t>, </a:t>
            </a:r>
            <a:r>
              <a:rPr lang="ru-RU" dirty="0" err="1" smtClean="0"/>
              <a:t>який</a:t>
            </a:r>
            <a:r>
              <a:rPr lang="ru-RU" dirty="0" smtClean="0"/>
              <a:t> </a:t>
            </a:r>
            <a:r>
              <a:rPr lang="ru-RU" dirty="0" err="1" smtClean="0"/>
              <a:t>подає</a:t>
            </a:r>
            <a:r>
              <a:rPr lang="ru-RU" dirty="0" smtClean="0"/>
              <a:t> </a:t>
            </a:r>
            <a:r>
              <a:rPr lang="ru-RU" dirty="0" err="1" smtClean="0"/>
              <a:t>її</a:t>
            </a:r>
            <a:r>
              <a:rPr lang="ru-RU" dirty="0" smtClean="0"/>
              <a:t> до транспортера </a:t>
            </a:r>
            <a:r>
              <a:rPr lang="ru-RU" dirty="0" err="1" smtClean="0"/>
              <a:t>похилої</a:t>
            </a:r>
            <a:r>
              <a:rPr lang="ru-RU" dirty="0" smtClean="0"/>
              <a:t> </a:t>
            </a:r>
            <a:r>
              <a:rPr lang="ru-RU" dirty="0" err="1" smtClean="0"/>
              <a:t>камери</a:t>
            </a:r>
            <a:r>
              <a:rPr lang="ru-RU" dirty="0" smtClean="0"/>
              <a:t>.</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Режущий аппарат и стеблеподъемник зерноуборочного комбайна"/>
          <p:cNvPicPr>
            <a:picLocks noChangeAspect="1" noChangeArrowheads="1"/>
          </p:cNvPicPr>
          <p:nvPr/>
        </p:nvPicPr>
        <p:blipFill>
          <a:blip r:embed="rId2" cstate="print"/>
          <a:srcRect/>
          <a:stretch>
            <a:fillRect/>
          </a:stretch>
        </p:blipFill>
        <p:spPr bwMode="auto">
          <a:xfrm>
            <a:off x="3419872" y="692696"/>
            <a:ext cx="5472608" cy="4398079"/>
          </a:xfrm>
          <a:prstGeom prst="rect">
            <a:avLst/>
          </a:prstGeom>
          <a:noFill/>
        </p:spPr>
      </p:pic>
      <p:sp>
        <p:nvSpPr>
          <p:cNvPr id="4" name="Прямоугольник 3"/>
          <p:cNvSpPr/>
          <p:nvPr/>
        </p:nvSpPr>
        <p:spPr>
          <a:xfrm>
            <a:off x="0" y="3717032"/>
            <a:ext cx="6156176" cy="2862322"/>
          </a:xfrm>
          <a:prstGeom prst="rect">
            <a:avLst/>
          </a:prstGeom>
        </p:spPr>
        <p:txBody>
          <a:bodyPr wrap="square">
            <a:spAutoFit/>
          </a:bodyPr>
          <a:lstStyle/>
          <a:p>
            <a:pPr fontAlgn="base"/>
            <a:r>
              <a:rPr lang="ru-RU" dirty="0" err="1" smtClean="0"/>
              <a:t>Ріжучий</a:t>
            </a:r>
            <a:r>
              <a:rPr lang="ru-RU" dirty="0" smtClean="0"/>
              <a:t> </a:t>
            </a:r>
            <a:r>
              <a:rPr lang="ru-RU" dirty="0" err="1" smtClean="0"/>
              <a:t>апарат</a:t>
            </a:r>
            <a:r>
              <a:rPr lang="ru-RU" dirty="0" smtClean="0"/>
              <a:t> </a:t>
            </a:r>
            <a:r>
              <a:rPr lang="ru-RU" dirty="0" err="1" smtClean="0"/>
              <a:t>і</a:t>
            </a:r>
            <a:r>
              <a:rPr lang="ru-RU" dirty="0" smtClean="0"/>
              <a:t> </a:t>
            </a:r>
            <a:r>
              <a:rPr lang="ru-RU" dirty="0" err="1" smtClean="0"/>
              <a:t>стеблопіднімачі</a:t>
            </a:r>
            <a:r>
              <a:rPr lang="ru-RU" dirty="0" smtClean="0"/>
              <a:t> </a:t>
            </a:r>
            <a:r>
              <a:rPr lang="ru-RU" dirty="0" err="1" smtClean="0"/>
              <a:t>зернозбирального</a:t>
            </a:r>
            <a:r>
              <a:rPr lang="ru-RU" dirty="0" smtClean="0"/>
              <a:t> комбайна:</a:t>
            </a:r>
          </a:p>
          <a:p>
            <a:pPr fontAlgn="base"/>
            <a:r>
              <a:rPr lang="ru-RU" dirty="0" smtClean="0"/>
              <a:t>а - </a:t>
            </a:r>
            <a:r>
              <a:rPr lang="ru-RU" dirty="0" err="1" smtClean="0"/>
              <a:t>ріжучий</a:t>
            </a:r>
            <a:r>
              <a:rPr lang="ru-RU" dirty="0" smtClean="0"/>
              <a:t> </a:t>
            </a:r>
            <a:r>
              <a:rPr lang="ru-RU" dirty="0" err="1" smtClean="0"/>
              <a:t>апарат</a:t>
            </a:r>
            <a:r>
              <a:rPr lang="ru-RU" dirty="0" smtClean="0"/>
              <a:t>; б - </a:t>
            </a:r>
            <a:r>
              <a:rPr lang="ru-RU" dirty="0" err="1" smtClean="0"/>
              <a:t>стеблопіднімач</a:t>
            </a:r>
            <a:r>
              <a:rPr lang="ru-RU" dirty="0" smtClean="0"/>
              <a:t>; 1 - </a:t>
            </a:r>
            <a:r>
              <a:rPr lang="ru-RU" dirty="0" err="1" smtClean="0"/>
              <a:t>палець</a:t>
            </a:r>
            <a:r>
              <a:rPr lang="ru-RU" dirty="0" smtClean="0"/>
              <a:t>; 2 - сегмент; 3 - брус; 4 - спинка ножа; 5 - </a:t>
            </a:r>
            <a:r>
              <a:rPr lang="ru-RU" smtClean="0"/>
              <a:t>притискач; </a:t>
            </a:r>
            <a:r>
              <a:rPr lang="ru-RU" dirty="0" smtClean="0"/>
              <a:t>6 - прокладки; 7, 9 - пластина </a:t>
            </a:r>
            <a:r>
              <a:rPr lang="ru-RU" dirty="0" err="1" smtClean="0"/>
              <a:t>тертя</a:t>
            </a:r>
            <a:r>
              <a:rPr lang="ru-RU" dirty="0" smtClean="0"/>
              <a:t>; 8 - </a:t>
            </a:r>
            <a:r>
              <a:rPr lang="ru-RU" dirty="0" err="1" smtClean="0"/>
              <a:t>протиріжучі</a:t>
            </a:r>
            <a:r>
              <a:rPr lang="ru-RU" dirty="0" smtClean="0"/>
              <a:t> </a:t>
            </a:r>
            <a:r>
              <a:rPr lang="ru-RU" dirty="0" err="1" smtClean="0"/>
              <a:t>пластини</a:t>
            </a:r>
            <a:r>
              <a:rPr lang="ru-RU" dirty="0" smtClean="0"/>
              <a:t>; 10 - </a:t>
            </a:r>
            <a:r>
              <a:rPr lang="ru-RU" dirty="0" err="1" smtClean="0"/>
              <a:t>коливальний</a:t>
            </a:r>
            <a:r>
              <a:rPr lang="ru-RU" dirty="0" smtClean="0"/>
              <a:t> вал; 11 - </a:t>
            </a:r>
            <a:r>
              <a:rPr lang="ru-RU" dirty="0" err="1" smtClean="0"/>
              <a:t>провідний</a:t>
            </a:r>
            <a:r>
              <a:rPr lang="ru-RU" dirty="0" smtClean="0"/>
              <a:t> вал; 12 - корпус; 13 - </a:t>
            </a:r>
            <a:r>
              <a:rPr lang="ru-RU" dirty="0" err="1" smtClean="0"/>
              <a:t>палець</a:t>
            </a:r>
            <a:r>
              <a:rPr lang="ru-RU" dirty="0" smtClean="0"/>
              <a:t>; 14 - сапун; 15 - водило; 16 - </a:t>
            </a:r>
            <a:r>
              <a:rPr lang="ru-RU" dirty="0" err="1" smtClean="0"/>
              <a:t>шків-маховик</a:t>
            </a:r>
            <a:r>
              <a:rPr lang="ru-RU" dirty="0" smtClean="0"/>
              <a:t>; 17 - </a:t>
            </a:r>
            <a:r>
              <a:rPr lang="ru-RU" dirty="0" err="1" smtClean="0"/>
              <a:t>важіль</a:t>
            </a:r>
            <a:r>
              <a:rPr lang="ru-RU" dirty="0" smtClean="0"/>
              <a:t>; 18 - </a:t>
            </a:r>
            <a:r>
              <a:rPr lang="ru-RU" dirty="0" err="1" smtClean="0"/>
              <a:t>щічки</a:t>
            </a:r>
            <a:r>
              <a:rPr lang="ru-RU" dirty="0" smtClean="0"/>
              <a:t>; 19 - </a:t>
            </a:r>
            <a:r>
              <a:rPr lang="ru-RU" dirty="0" err="1" smtClean="0"/>
              <a:t>підстава</a:t>
            </a:r>
            <a:r>
              <a:rPr lang="ru-RU" dirty="0" smtClean="0"/>
              <a:t> головки ножа; 20 - </a:t>
            </a:r>
            <a:r>
              <a:rPr lang="ru-RU" dirty="0" err="1" smtClean="0"/>
              <a:t>напрямна</a:t>
            </a:r>
            <a:r>
              <a:rPr lang="ru-RU" dirty="0" smtClean="0"/>
              <a:t>; 21 - головка ножа; 22 - хомут; 23 - упор; 24 - пружина; 25 - пластина; 26 - перо.</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Эксцентриковое мотовило"/>
          <p:cNvPicPr>
            <a:picLocks noChangeAspect="1" noChangeArrowheads="1"/>
          </p:cNvPicPr>
          <p:nvPr/>
        </p:nvPicPr>
        <p:blipFill>
          <a:blip r:embed="rId2" cstate="print"/>
          <a:srcRect/>
          <a:stretch>
            <a:fillRect/>
          </a:stretch>
        </p:blipFill>
        <p:spPr bwMode="auto">
          <a:xfrm>
            <a:off x="4716016" y="1052736"/>
            <a:ext cx="4010025" cy="4191001"/>
          </a:xfrm>
          <a:prstGeom prst="rect">
            <a:avLst/>
          </a:prstGeom>
          <a:noFill/>
        </p:spPr>
      </p:pic>
      <p:sp>
        <p:nvSpPr>
          <p:cNvPr id="4" name="Прямоугольник 3"/>
          <p:cNvSpPr/>
          <p:nvPr/>
        </p:nvSpPr>
        <p:spPr>
          <a:xfrm>
            <a:off x="323528" y="1484784"/>
            <a:ext cx="4572000" cy="3970318"/>
          </a:xfrm>
          <a:prstGeom prst="rect">
            <a:avLst/>
          </a:prstGeom>
        </p:spPr>
        <p:txBody>
          <a:bodyPr>
            <a:spAutoFit/>
          </a:bodyPr>
          <a:lstStyle/>
          <a:p>
            <a:r>
              <a:rPr lang="ru-RU" dirty="0" err="1" smtClean="0"/>
              <a:t>Ексцентрикове</a:t>
            </a:r>
            <a:r>
              <a:rPr lang="ru-RU" dirty="0" smtClean="0"/>
              <a:t> мотовило:</a:t>
            </a:r>
          </a:p>
          <a:p>
            <a:endParaRPr lang="ru-RU" dirty="0" smtClean="0"/>
          </a:p>
          <a:p>
            <a:r>
              <a:rPr lang="ru-RU" dirty="0" smtClean="0"/>
              <a:t>а - </a:t>
            </a:r>
            <a:r>
              <a:rPr lang="ru-RU" dirty="0" err="1" smtClean="0"/>
              <a:t>пристрій</a:t>
            </a:r>
            <a:r>
              <a:rPr lang="ru-RU" dirty="0" smtClean="0"/>
              <a:t>; б - схема </a:t>
            </a:r>
            <a:r>
              <a:rPr lang="ru-RU" dirty="0" err="1" smtClean="0"/>
              <a:t>роботи</a:t>
            </a:r>
            <a:r>
              <a:rPr lang="ru-RU" dirty="0" smtClean="0"/>
              <a:t> при </a:t>
            </a:r>
            <a:r>
              <a:rPr lang="ru-RU" dirty="0" err="1" smtClean="0"/>
              <a:t>збиранні</a:t>
            </a:r>
            <a:r>
              <a:rPr lang="ru-RU" dirty="0" smtClean="0"/>
              <a:t> </a:t>
            </a:r>
            <a:r>
              <a:rPr lang="ru-RU" dirty="0" err="1" smtClean="0"/>
              <a:t>високих</a:t>
            </a:r>
            <a:r>
              <a:rPr lang="ru-RU" dirty="0" smtClean="0"/>
              <a:t> </a:t>
            </a:r>
            <a:r>
              <a:rPr lang="ru-RU" dirty="0" err="1" smtClean="0"/>
              <a:t>хлібів</a:t>
            </a:r>
            <a:r>
              <a:rPr lang="ru-RU" dirty="0" smtClean="0"/>
              <a:t>; в, г, </a:t>
            </a:r>
            <a:r>
              <a:rPr lang="ru-RU" dirty="0" err="1" smtClean="0"/>
              <a:t>д</a:t>
            </a:r>
            <a:r>
              <a:rPr lang="ru-RU" dirty="0" smtClean="0"/>
              <a:t> - </a:t>
            </a:r>
            <a:r>
              <a:rPr lang="ru-RU" dirty="0" err="1" smtClean="0"/>
              <a:t>положення</a:t>
            </a:r>
            <a:r>
              <a:rPr lang="ru-RU" dirty="0" smtClean="0"/>
              <a:t> </a:t>
            </a:r>
            <a:r>
              <a:rPr lang="ru-RU" dirty="0" err="1" smtClean="0"/>
              <a:t>грабліни</a:t>
            </a:r>
            <a:r>
              <a:rPr lang="ru-RU" dirty="0" smtClean="0"/>
              <a:t> при </a:t>
            </a:r>
            <a:r>
              <a:rPr lang="ru-RU" dirty="0" err="1" smtClean="0"/>
              <a:t>збиранні</a:t>
            </a:r>
            <a:r>
              <a:rPr lang="ru-RU" dirty="0" smtClean="0"/>
              <a:t> </a:t>
            </a:r>
            <a:r>
              <a:rPr lang="ru-RU" dirty="0" err="1" smtClean="0"/>
              <a:t>сооответственно</a:t>
            </a:r>
            <a:r>
              <a:rPr lang="ru-RU" dirty="0" smtClean="0"/>
              <a:t> </a:t>
            </a:r>
            <a:r>
              <a:rPr lang="ru-RU" dirty="0" err="1" smtClean="0"/>
              <a:t>нормальних</a:t>
            </a:r>
            <a:r>
              <a:rPr lang="ru-RU" dirty="0" smtClean="0"/>
              <a:t> прямостоячих </a:t>
            </a:r>
            <a:r>
              <a:rPr lang="ru-RU" dirty="0" err="1" smtClean="0"/>
              <a:t>або</a:t>
            </a:r>
            <a:r>
              <a:rPr lang="ru-RU" dirty="0" smtClean="0"/>
              <a:t> </a:t>
            </a:r>
            <a:r>
              <a:rPr lang="ru-RU" dirty="0" err="1" smtClean="0"/>
              <a:t>частково</a:t>
            </a:r>
            <a:r>
              <a:rPr lang="ru-RU" dirty="0" smtClean="0"/>
              <a:t> поникли </a:t>
            </a:r>
            <a:r>
              <a:rPr lang="ru-RU" dirty="0" err="1" smtClean="0"/>
              <a:t>хлібів</a:t>
            </a:r>
            <a:r>
              <a:rPr lang="ru-RU" dirty="0" smtClean="0"/>
              <a:t>, </a:t>
            </a:r>
            <a:r>
              <a:rPr lang="ru-RU" dirty="0" err="1" smtClean="0"/>
              <a:t>низькорослих</a:t>
            </a:r>
            <a:r>
              <a:rPr lang="ru-RU" dirty="0" smtClean="0"/>
              <a:t> та </a:t>
            </a:r>
            <a:r>
              <a:rPr lang="ru-RU" dirty="0" err="1" smtClean="0"/>
              <a:t>полеглих</a:t>
            </a:r>
            <a:r>
              <a:rPr lang="ru-RU" dirty="0" smtClean="0"/>
              <a:t> </a:t>
            </a:r>
            <a:r>
              <a:rPr lang="ru-RU" dirty="0" err="1" smtClean="0"/>
              <a:t>хлібів</a:t>
            </a:r>
            <a:r>
              <a:rPr lang="ru-RU" dirty="0" smtClean="0"/>
              <a:t>; 1 - </a:t>
            </a:r>
            <a:r>
              <a:rPr lang="ru-RU" dirty="0" err="1" smtClean="0"/>
              <a:t>грабліни</a:t>
            </a:r>
            <a:r>
              <a:rPr lang="ru-RU" dirty="0" smtClean="0"/>
              <a:t>; 2, 24 - </a:t>
            </a:r>
            <a:r>
              <a:rPr lang="ru-RU" dirty="0" err="1" smtClean="0"/>
              <a:t>пальці</a:t>
            </a:r>
            <a:r>
              <a:rPr lang="ru-RU" dirty="0" smtClean="0"/>
              <a:t>; 3 - планка; 4 - труба </a:t>
            </a:r>
            <a:r>
              <a:rPr lang="ru-RU" dirty="0" err="1" smtClean="0"/>
              <a:t>грабліни</a:t>
            </a:r>
            <a:r>
              <a:rPr lang="ru-RU" dirty="0" smtClean="0"/>
              <a:t>; 5, 9 - </a:t>
            </a:r>
            <a:r>
              <a:rPr lang="ru-RU" dirty="0" err="1" smtClean="0"/>
              <a:t>промені</a:t>
            </a:r>
            <a:r>
              <a:rPr lang="ru-RU" dirty="0" smtClean="0"/>
              <a:t>; 6, 22 - </a:t>
            </a:r>
            <a:r>
              <a:rPr lang="ru-RU" dirty="0" err="1" smtClean="0"/>
              <a:t>підшипники</a:t>
            </a:r>
            <a:r>
              <a:rPr lang="ru-RU" dirty="0" smtClean="0"/>
              <a:t>; 7, 12, 23 - диски; 8, 16 - </a:t>
            </a:r>
            <a:r>
              <a:rPr lang="ru-RU" dirty="0" err="1" smtClean="0"/>
              <a:t>обойми</a:t>
            </a:r>
            <a:r>
              <a:rPr lang="ru-RU" dirty="0" smtClean="0"/>
              <a:t> </a:t>
            </a:r>
            <a:r>
              <a:rPr lang="ru-RU" dirty="0" err="1" smtClean="0"/>
              <a:t>ексцентрика</a:t>
            </a:r>
            <a:r>
              <a:rPr lang="ru-RU" dirty="0" smtClean="0"/>
              <a:t>; 10, 15, 18 - </a:t>
            </a:r>
            <a:r>
              <a:rPr lang="ru-RU" dirty="0" err="1" smtClean="0"/>
              <a:t>повідці</a:t>
            </a:r>
            <a:r>
              <a:rPr lang="ru-RU" dirty="0" smtClean="0"/>
              <a:t>; 11, 13 - </a:t>
            </a:r>
            <a:r>
              <a:rPr lang="ru-RU" dirty="0" err="1" smtClean="0"/>
              <a:t>фланці</a:t>
            </a:r>
            <a:r>
              <a:rPr lang="ru-RU" dirty="0" smtClean="0"/>
              <a:t>; 14 - </a:t>
            </a:r>
            <a:r>
              <a:rPr lang="ru-RU" dirty="0" err="1" smtClean="0"/>
              <a:t>трубчастий</a:t>
            </a:r>
            <a:r>
              <a:rPr lang="ru-RU" dirty="0" smtClean="0"/>
              <a:t> вал; 17 - </a:t>
            </a:r>
            <a:r>
              <a:rPr lang="ru-RU" dirty="0" err="1" smtClean="0"/>
              <a:t>ексцентрик</a:t>
            </a:r>
            <a:r>
              <a:rPr lang="ru-RU" dirty="0" smtClean="0"/>
              <a:t>; 19 - ролик; 20 - </a:t>
            </a:r>
            <a:r>
              <a:rPr lang="ru-RU" dirty="0" err="1" smtClean="0"/>
              <a:t>зірочка</a:t>
            </a:r>
            <a:r>
              <a:rPr lang="ru-RU" dirty="0" smtClean="0"/>
              <a:t>; 21 - цапфа; 25 - </a:t>
            </a:r>
            <a:r>
              <a:rPr lang="ru-RU" dirty="0" err="1" smtClean="0"/>
              <a:t>ріжучий</a:t>
            </a:r>
            <a:r>
              <a:rPr lang="ru-RU" dirty="0" smtClean="0"/>
              <a:t> </a:t>
            </a:r>
            <a:r>
              <a:rPr lang="ru-RU" dirty="0" err="1" smtClean="0"/>
              <a:t>апарат</a:t>
            </a:r>
            <a:r>
              <a:rPr lang="ru-RU" dirty="0" smtClean="0"/>
              <a:t>.</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ok-t.ru/helpiksorg/baza4/21531228057.files/image1286.jpg"/>
          <p:cNvPicPr>
            <a:picLocks noChangeAspect="1" noChangeArrowheads="1"/>
          </p:cNvPicPr>
          <p:nvPr/>
        </p:nvPicPr>
        <p:blipFill>
          <a:blip r:embed="rId2" cstate="print"/>
          <a:srcRect/>
          <a:stretch>
            <a:fillRect/>
          </a:stretch>
        </p:blipFill>
        <p:spPr bwMode="auto">
          <a:xfrm>
            <a:off x="611560" y="836712"/>
            <a:ext cx="3714216" cy="1872208"/>
          </a:xfrm>
          <a:prstGeom prst="rect">
            <a:avLst/>
          </a:prstGeom>
          <a:noFill/>
        </p:spPr>
      </p:pic>
      <p:sp>
        <p:nvSpPr>
          <p:cNvPr id="3" name="Прямоугольник 2"/>
          <p:cNvSpPr/>
          <p:nvPr/>
        </p:nvSpPr>
        <p:spPr>
          <a:xfrm>
            <a:off x="4427984" y="188640"/>
            <a:ext cx="4572000" cy="3693319"/>
          </a:xfrm>
          <a:prstGeom prst="rect">
            <a:avLst/>
          </a:prstGeom>
        </p:spPr>
        <p:txBody>
          <a:bodyPr>
            <a:spAutoFit/>
          </a:bodyPr>
          <a:lstStyle/>
          <a:p>
            <a:pPr fontAlgn="b"/>
            <a:r>
              <a:rPr lang="ru-RU" dirty="0" err="1" smtClean="0"/>
              <a:t>Стеблопіднімачі</a:t>
            </a:r>
            <a:r>
              <a:rPr lang="ru-RU" dirty="0" smtClean="0"/>
              <a:t> </a:t>
            </a:r>
            <a:r>
              <a:rPr lang="ru-RU" dirty="0" err="1" smtClean="0"/>
              <a:t>призначені</a:t>
            </a:r>
            <a:r>
              <a:rPr lang="ru-RU" dirty="0" smtClean="0"/>
              <a:t> для </a:t>
            </a:r>
            <a:r>
              <a:rPr lang="ru-RU" dirty="0" err="1" smtClean="0"/>
              <a:t>піднімання</a:t>
            </a:r>
            <a:r>
              <a:rPr lang="ru-RU" dirty="0" smtClean="0"/>
              <a:t> </a:t>
            </a:r>
            <a:r>
              <a:rPr lang="ru-RU" dirty="0" err="1" smtClean="0"/>
              <a:t>і</a:t>
            </a:r>
            <a:r>
              <a:rPr lang="ru-RU" dirty="0" smtClean="0"/>
              <a:t> </a:t>
            </a:r>
            <a:r>
              <a:rPr lang="ru-RU" dirty="0" err="1" smtClean="0"/>
              <a:t>підведення</a:t>
            </a:r>
            <a:r>
              <a:rPr lang="ru-RU" dirty="0" smtClean="0"/>
              <a:t> стебел до </a:t>
            </a:r>
            <a:r>
              <a:rPr lang="ru-RU" dirty="0" err="1" smtClean="0"/>
              <a:t>різального</a:t>
            </a:r>
            <a:r>
              <a:rPr lang="ru-RU" dirty="0" smtClean="0"/>
              <a:t> </a:t>
            </a:r>
            <a:r>
              <a:rPr lang="ru-RU" dirty="0" err="1" smtClean="0"/>
              <a:t>апарата</a:t>
            </a:r>
            <a:r>
              <a:rPr lang="ru-RU" dirty="0" smtClean="0"/>
              <a:t>.</a:t>
            </a:r>
          </a:p>
          <a:p>
            <a:pPr fontAlgn="b"/>
            <a:r>
              <a:rPr lang="ru-RU" dirty="0" smtClean="0"/>
              <a:t> Основою </a:t>
            </a:r>
            <a:r>
              <a:rPr lang="ru-RU" dirty="0" err="1" smtClean="0"/>
              <a:t>стеблопіднімача</a:t>
            </a:r>
            <a:r>
              <a:rPr lang="ru-RU" dirty="0" smtClean="0"/>
              <a:t> </a:t>
            </a:r>
            <a:r>
              <a:rPr lang="ru-RU" dirty="0" err="1" smtClean="0"/>
              <a:t>є</a:t>
            </a:r>
            <a:r>
              <a:rPr lang="ru-RU" dirty="0" smtClean="0"/>
              <a:t> корпус </a:t>
            </a:r>
            <a:r>
              <a:rPr lang="ru-RU" i="1" dirty="0" smtClean="0"/>
              <a:t>5</a:t>
            </a:r>
            <a:r>
              <a:rPr lang="ru-RU" dirty="0" smtClean="0"/>
              <a:t>, </a:t>
            </a:r>
            <a:r>
              <a:rPr lang="ru-RU" dirty="0" err="1" smtClean="0"/>
              <a:t>виготовлений</a:t>
            </a:r>
            <a:r>
              <a:rPr lang="ru-RU" dirty="0" smtClean="0"/>
              <a:t> </a:t>
            </a:r>
            <a:r>
              <a:rPr lang="ru-RU" dirty="0" err="1" smtClean="0"/>
              <a:t>з</a:t>
            </a:r>
            <a:r>
              <a:rPr lang="ru-RU" dirty="0" smtClean="0"/>
              <a:t> </a:t>
            </a:r>
            <a:r>
              <a:rPr lang="ru-RU" dirty="0" err="1" smtClean="0"/>
              <a:t>пружної</a:t>
            </a:r>
            <a:r>
              <a:rPr lang="ru-RU" dirty="0" smtClean="0"/>
              <a:t> </a:t>
            </a:r>
            <a:r>
              <a:rPr lang="ru-RU" dirty="0" err="1" smtClean="0"/>
              <a:t>сталі</a:t>
            </a:r>
            <a:r>
              <a:rPr lang="ru-RU" dirty="0" smtClean="0"/>
              <a:t>, до </a:t>
            </a:r>
            <a:r>
              <a:rPr lang="ru-RU" dirty="0" err="1" smtClean="0"/>
              <a:t>якого</a:t>
            </a:r>
            <a:r>
              <a:rPr lang="ru-RU" dirty="0" smtClean="0"/>
              <a:t> </a:t>
            </a:r>
            <a:r>
              <a:rPr lang="ru-RU" dirty="0" err="1" smtClean="0"/>
              <a:t>нерухомо</a:t>
            </a:r>
            <a:r>
              <a:rPr lang="ru-RU" dirty="0" smtClean="0"/>
              <a:t> </a:t>
            </a:r>
            <a:r>
              <a:rPr lang="ru-RU" dirty="0" err="1" smtClean="0"/>
              <a:t>прикріплені</a:t>
            </a:r>
            <a:r>
              <a:rPr lang="ru-RU" dirty="0" smtClean="0"/>
              <a:t> перо </a:t>
            </a:r>
            <a:r>
              <a:rPr lang="ru-RU" i="1" dirty="0" smtClean="0"/>
              <a:t>6 </a:t>
            </a:r>
            <a:r>
              <a:rPr lang="ru-RU" dirty="0" err="1" smtClean="0"/>
              <a:t>і</a:t>
            </a:r>
            <a:r>
              <a:rPr lang="ru-RU" dirty="0" smtClean="0"/>
              <a:t> наконечник </a:t>
            </a:r>
            <a:r>
              <a:rPr lang="ru-RU" i="1" dirty="0" smtClean="0"/>
              <a:t>3</a:t>
            </a:r>
            <a:r>
              <a:rPr lang="ru-RU" dirty="0" smtClean="0"/>
              <a:t>. Хомут</a:t>
            </a:r>
            <a:r>
              <a:rPr lang="ru-RU" i="1" dirty="0" smtClean="0"/>
              <a:t>2 </a:t>
            </a:r>
            <a:r>
              <a:rPr lang="ru-RU" dirty="0" err="1" smtClean="0"/>
              <a:t>вільно</a:t>
            </a:r>
            <a:r>
              <a:rPr lang="ru-RU" dirty="0" smtClean="0"/>
              <a:t> </a:t>
            </a:r>
            <a:r>
              <a:rPr lang="ru-RU" dirty="0" err="1" smtClean="0"/>
              <a:t>встановлений</a:t>
            </a:r>
            <a:r>
              <a:rPr lang="ru-RU" dirty="0" smtClean="0"/>
              <a:t> на </a:t>
            </a:r>
            <a:r>
              <a:rPr lang="ru-RU" dirty="0" err="1" smtClean="0"/>
              <a:t>корпусі</a:t>
            </a:r>
            <a:r>
              <a:rPr lang="ru-RU" dirty="0" smtClean="0"/>
              <a:t> </a:t>
            </a:r>
            <a:r>
              <a:rPr lang="ru-RU" dirty="0" err="1" smtClean="0"/>
              <a:t>і</a:t>
            </a:r>
            <a:r>
              <a:rPr lang="ru-RU" dirty="0" smtClean="0"/>
              <a:t> </a:t>
            </a:r>
            <a:r>
              <a:rPr lang="ru-RU" dirty="0" err="1" smtClean="0"/>
              <a:t>може</a:t>
            </a:r>
            <a:r>
              <a:rPr lang="ru-RU" dirty="0" smtClean="0"/>
              <a:t> </a:t>
            </a:r>
            <a:r>
              <a:rPr lang="ru-RU" dirty="0" err="1" smtClean="0"/>
              <a:t>вільно</a:t>
            </a:r>
            <a:r>
              <a:rPr lang="ru-RU" dirty="0" smtClean="0"/>
              <a:t> </a:t>
            </a:r>
            <a:r>
              <a:rPr lang="ru-RU" dirty="0" err="1" smtClean="0"/>
              <a:t>переміщатися</a:t>
            </a:r>
            <a:r>
              <a:rPr lang="ru-RU" dirty="0" smtClean="0"/>
              <a:t> </a:t>
            </a:r>
            <a:r>
              <a:rPr lang="ru-RU" dirty="0" err="1" smtClean="0"/>
              <a:t>вздовж</a:t>
            </a:r>
            <a:r>
              <a:rPr lang="ru-RU" dirty="0" smtClean="0"/>
              <a:t> </a:t>
            </a:r>
            <a:r>
              <a:rPr lang="ru-RU" dirty="0" err="1" smtClean="0"/>
              <a:t>нього</a:t>
            </a:r>
            <a:r>
              <a:rPr lang="ru-RU" dirty="0" smtClean="0"/>
              <a:t>. Пружина </a:t>
            </a:r>
            <a:r>
              <a:rPr lang="ru-RU" i="1" dirty="0" smtClean="0"/>
              <a:t>4 </a:t>
            </a:r>
            <a:r>
              <a:rPr lang="ru-RU" dirty="0" smtClean="0"/>
              <a:t>одним </a:t>
            </a:r>
            <a:r>
              <a:rPr lang="ru-RU" dirty="0" err="1" smtClean="0"/>
              <a:t>кінцем</a:t>
            </a:r>
            <a:r>
              <a:rPr lang="ru-RU" dirty="0" smtClean="0"/>
              <a:t> </a:t>
            </a:r>
            <a:r>
              <a:rPr lang="ru-RU" dirty="0" err="1" smtClean="0"/>
              <a:t>кріпиться</a:t>
            </a:r>
            <a:r>
              <a:rPr lang="ru-RU" dirty="0" smtClean="0"/>
              <a:t> до хомута, </a:t>
            </a:r>
            <a:r>
              <a:rPr lang="ru-RU" dirty="0" err="1" smtClean="0"/>
              <a:t>іншим</a:t>
            </a:r>
            <a:r>
              <a:rPr lang="ru-RU" dirty="0" smtClean="0"/>
              <a:t>— до корпусу.</a:t>
            </a:r>
          </a:p>
          <a:p>
            <a:pPr fontAlgn="b"/>
            <a:r>
              <a:rPr lang="ru-RU" dirty="0" smtClean="0"/>
              <a:t> </a:t>
            </a:r>
            <a:r>
              <a:rPr lang="ru-RU" dirty="0" err="1" smtClean="0"/>
              <a:t>Стеблопіднімачі</a:t>
            </a:r>
            <a:r>
              <a:rPr lang="ru-RU" dirty="0" smtClean="0"/>
              <a:t> </a:t>
            </a:r>
            <a:r>
              <a:rPr lang="ru-RU" dirty="0" err="1" smtClean="0"/>
              <a:t>встановлюють</a:t>
            </a:r>
            <a:r>
              <a:rPr lang="ru-RU" dirty="0" smtClean="0"/>
              <a:t> на кожному другому </a:t>
            </a:r>
            <a:r>
              <a:rPr lang="ru-RU" dirty="0" err="1" smtClean="0"/>
              <a:t>пальці</a:t>
            </a:r>
            <a:r>
              <a:rPr lang="ru-RU" dirty="0" smtClean="0"/>
              <a:t>, </a:t>
            </a:r>
            <a:r>
              <a:rPr lang="ru-RU" dirty="0" err="1" smtClean="0"/>
              <a:t>починаючи</a:t>
            </a:r>
            <a:r>
              <a:rPr lang="ru-RU" dirty="0" smtClean="0"/>
              <a:t> </a:t>
            </a:r>
            <a:r>
              <a:rPr lang="ru-RU" dirty="0" err="1" smtClean="0"/>
              <a:t>з</a:t>
            </a:r>
            <a:r>
              <a:rPr lang="ru-RU" dirty="0" smtClean="0"/>
              <a:t> </a:t>
            </a:r>
            <a:r>
              <a:rPr lang="ru-RU" dirty="0" err="1" smtClean="0"/>
              <a:t>пальця</a:t>
            </a:r>
            <a:r>
              <a:rPr lang="ru-RU" dirty="0" smtClean="0"/>
              <a:t>, </a:t>
            </a:r>
            <a:r>
              <a:rPr lang="ru-RU" dirty="0" err="1" smtClean="0"/>
              <a:t>розміщеного</a:t>
            </a:r>
            <a:r>
              <a:rPr lang="ru-RU" dirty="0" smtClean="0"/>
              <a:t> на </a:t>
            </a:r>
            <a:r>
              <a:rPr lang="ru-RU" dirty="0" err="1" smtClean="0"/>
              <a:t>відстані</a:t>
            </a:r>
            <a:endParaRPr lang="ru-RU" dirty="0" smtClean="0"/>
          </a:p>
          <a:p>
            <a:pPr fontAlgn="b"/>
            <a:r>
              <a:rPr lang="ru-RU" dirty="0" smtClean="0"/>
              <a:t>268 мм </a:t>
            </a:r>
            <a:r>
              <a:rPr lang="ru-RU" dirty="0" err="1" smtClean="0"/>
              <a:t>від</a:t>
            </a:r>
            <a:r>
              <a:rPr lang="ru-RU" dirty="0" smtClean="0"/>
              <a:t> </a:t>
            </a:r>
            <a:r>
              <a:rPr lang="ru-RU" dirty="0" err="1" smtClean="0"/>
              <a:t>лівої</a:t>
            </a:r>
            <a:r>
              <a:rPr lang="ru-RU" dirty="0" smtClean="0"/>
              <a:t> </a:t>
            </a:r>
            <a:r>
              <a:rPr lang="ru-RU" dirty="0" err="1" smtClean="0"/>
              <a:t>боковини</a:t>
            </a:r>
            <a:r>
              <a:rPr lang="ru-RU" dirty="0" smtClean="0"/>
              <a:t> жатки.</a:t>
            </a:r>
            <a:endParaRPr lang="ru-RU" dirty="0"/>
          </a:p>
        </p:txBody>
      </p:sp>
      <p:pic>
        <p:nvPicPr>
          <p:cNvPr id="49156" name="Picture 4" descr="Результат пошуку зображень за запитом &quot;стеблопідіймач&quot;"/>
          <p:cNvPicPr>
            <a:picLocks noChangeAspect="1" noChangeArrowheads="1"/>
          </p:cNvPicPr>
          <p:nvPr/>
        </p:nvPicPr>
        <p:blipFill>
          <a:blip r:embed="rId3" cstate="print"/>
          <a:srcRect/>
          <a:stretch>
            <a:fillRect/>
          </a:stretch>
        </p:blipFill>
        <p:spPr bwMode="auto">
          <a:xfrm>
            <a:off x="4788024" y="4000500"/>
            <a:ext cx="2857500" cy="2857500"/>
          </a:xfrm>
          <a:prstGeom prst="rect">
            <a:avLst/>
          </a:prstGeom>
          <a:noFill/>
        </p:spPr>
      </p:pic>
      <p:pic>
        <p:nvPicPr>
          <p:cNvPr id="49158" name="Picture 6" descr="Результат пошуку зображень за запитом &quot;стеблопідіймач&quot;"/>
          <p:cNvPicPr>
            <a:picLocks noChangeAspect="1" noChangeArrowheads="1"/>
          </p:cNvPicPr>
          <p:nvPr/>
        </p:nvPicPr>
        <p:blipFill>
          <a:blip r:embed="rId4" cstate="print"/>
          <a:srcRect/>
          <a:stretch>
            <a:fillRect/>
          </a:stretch>
        </p:blipFill>
        <p:spPr bwMode="auto">
          <a:xfrm>
            <a:off x="611560" y="3933056"/>
            <a:ext cx="3714750" cy="122872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s://www.avtoall.ru/acat/data/klever/ppk-81/27.gif"/>
          <p:cNvPicPr>
            <a:picLocks noChangeAspect="1" noChangeArrowheads="1"/>
          </p:cNvPicPr>
          <p:nvPr/>
        </p:nvPicPr>
        <p:blipFill>
          <a:blip r:embed="rId2" cstate="print"/>
          <a:srcRect/>
          <a:stretch>
            <a:fillRect/>
          </a:stretch>
        </p:blipFill>
        <p:spPr bwMode="auto">
          <a:xfrm>
            <a:off x="1979712" y="836712"/>
            <a:ext cx="6577331" cy="4536504"/>
          </a:xfrm>
          <a:prstGeom prst="rect">
            <a:avLst/>
          </a:prstGeom>
          <a:noFill/>
        </p:spPr>
      </p:pic>
      <p:sp>
        <p:nvSpPr>
          <p:cNvPr id="3" name="Прямоугольник 2"/>
          <p:cNvSpPr/>
          <p:nvPr/>
        </p:nvSpPr>
        <p:spPr>
          <a:xfrm>
            <a:off x="0" y="2564904"/>
            <a:ext cx="4572000" cy="3416320"/>
          </a:xfrm>
          <a:prstGeom prst="rect">
            <a:avLst/>
          </a:prstGeom>
        </p:spPr>
        <p:txBody>
          <a:bodyPr>
            <a:spAutoFit/>
          </a:bodyPr>
          <a:lstStyle/>
          <a:p>
            <a:r>
              <a:rPr lang="ru-RU" dirty="0" smtClean="0"/>
              <a:t>1  </a:t>
            </a:r>
            <a:r>
              <a:rPr lang="ru-RU" dirty="0" err="1" smtClean="0"/>
              <a:t>Шків</a:t>
            </a:r>
            <a:r>
              <a:rPr lang="ru-RU" dirty="0" smtClean="0"/>
              <a:t> </a:t>
            </a:r>
            <a:r>
              <a:rPr lang="ru-RU" dirty="0" err="1" smtClean="0"/>
              <a:t>натяжна</a:t>
            </a:r>
            <a:endParaRPr lang="ru-RU" dirty="0" smtClean="0"/>
          </a:p>
          <a:p>
            <a:r>
              <a:rPr lang="ru-RU" dirty="0" smtClean="0"/>
              <a:t>2  Крюк</a:t>
            </a:r>
          </a:p>
          <a:p>
            <a:r>
              <a:rPr lang="ru-RU" dirty="0" smtClean="0"/>
              <a:t>3 Вал </a:t>
            </a:r>
            <a:r>
              <a:rPr lang="ru-RU" dirty="0" err="1" smtClean="0"/>
              <a:t>нижній</a:t>
            </a:r>
            <a:endParaRPr lang="ru-RU" dirty="0" smtClean="0"/>
          </a:p>
          <a:p>
            <a:r>
              <a:rPr lang="ru-RU" dirty="0" smtClean="0"/>
              <a:t>4 Корпус </a:t>
            </a:r>
            <a:r>
              <a:rPr lang="ru-RU" dirty="0" err="1" smtClean="0"/>
              <a:t>похилої</a:t>
            </a:r>
            <a:r>
              <a:rPr lang="ru-RU" dirty="0" smtClean="0"/>
              <a:t> </a:t>
            </a:r>
            <a:r>
              <a:rPr lang="ru-RU" dirty="0" err="1" smtClean="0"/>
              <a:t>камери</a:t>
            </a:r>
            <a:endParaRPr lang="ru-RU" dirty="0" smtClean="0"/>
          </a:p>
          <a:p>
            <a:r>
              <a:rPr lang="ru-RU" dirty="0" smtClean="0"/>
              <a:t>5 </a:t>
            </a:r>
            <a:r>
              <a:rPr lang="ru-RU" dirty="0" err="1" smtClean="0"/>
              <a:t>Ремінь</a:t>
            </a:r>
            <a:endParaRPr lang="ru-RU" dirty="0" smtClean="0"/>
          </a:p>
          <a:p>
            <a:r>
              <a:rPr lang="ru-RU" dirty="0" smtClean="0"/>
              <a:t>6 </a:t>
            </a:r>
            <a:r>
              <a:rPr lang="ru-RU" dirty="0" err="1" smtClean="0"/>
              <a:t>Шків</a:t>
            </a:r>
            <a:endParaRPr lang="ru-RU" dirty="0" smtClean="0"/>
          </a:p>
          <a:p>
            <a:r>
              <a:rPr lang="ru-RU" dirty="0" smtClean="0"/>
              <a:t>7 Транспортер </a:t>
            </a:r>
            <a:r>
              <a:rPr lang="ru-RU" dirty="0" err="1" smtClean="0"/>
              <a:t>ланцюговий</a:t>
            </a:r>
            <a:endParaRPr lang="ru-RU" dirty="0" smtClean="0"/>
          </a:p>
          <a:p>
            <a:r>
              <a:rPr lang="ru-RU" dirty="0" smtClean="0"/>
              <a:t>8 Вал </a:t>
            </a:r>
            <a:r>
              <a:rPr lang="ru-RU" dirty="0" err="1" smtClean="0"/>
              <a:t>верхній</a:t>
            </a:r>
            <a:endParaRPr lang="ru-RU" dirty="0" smtClean="0"/>
          </a:p>
          <a:p>
            <a:r>
              <a:rPr lang="ru-RU" dirty="0" smtClean="0"/>
              <a:t>9 </a:t>
            </a:r>
            <a:r>
              <a:rPr lang="ru-RU" dirty="0" err="1" smtClean="0"/>
              <a:t>Шків</a:t>
            </a:r>
            <a:r>
              <a:rPr lang="ru-RU" dirty="0" smtClean="0"/>
              <a:t> 1</a:t>
            </a:r>
          </a:p>
          <a:p>
            <a:r>
              <a:rPr lang="ru-RU" dirty="0" smtClean="0"/>
              <a:t>10 Труба </a:t>
            </a:r>
            <a:r>
              <a:rPr lang="ru-RU" dirty="0" err="1" smtClean="0"/>
              <a:t>з</a:t>
            </a:r>
            <a:r>
              <a:rPr lang="ru-RU" dirty="0" smtClean="0"/>
              <a:t> роликами</a:t>
            </a:r>
          </a:p>
          <a:p>
            <a:r>
              <a:rPr lang="ru-RU" dirty="0" smtClean="0"/>
              <a:t>11 Упор </a:t>
            </a:r>
            <a:r>
              <a:rPr lang="ru-RU" dirty="0" err="1" smtClean="0"/>
              <a:t>гідроциліндра</a:t>
            </a:r>
            <a:endParaRPr lang="ru-RU" dirty="0" smtClean="0"/>
          </a:p>
          <a:p>
            <a:r>
              <a:rPr lang="ru-RU" dirty="0" smtClean="0"/>
              <a:t>12 Упор</a:t>
            </a:r>
            <a:endParaRPr lang="ru-RU" dirty="0"/>
          </a:p>
        </p:txBody>
      </p:sp>
      <p:sp>
        <p:nvSpPr>
          <p:cNvPr id="4" name="TextBox 3"/>
          <p:cNvSpPr txBox="1"/>
          <p:nvPr/>
        </p:nvSpPr>
        <p:spPr>
          <a:xfrm>
            <a:off x="3419872" y="332656"/>
            <a:ext cx="1670842" cy="369332"/>
          </a:xfrm>
          <a:prstGeom prst="rect">
            <a:avLst/>
          </a:prstGeom>
          <a:noFill/>
        </p:spPr>
        <p:txBody>
          <a:bodyPr wrap="none" rtlCol="0">
            <a:spAutoFit/>
          </a:bodyPr>
          <a:lstStyle/>
          <a:p>
            <a:r>
              <a:rPr lang="uk-UA" dirty="0" smtClean="0"/>
              <a:t>Похила камера</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1124744"/>
            <a:ext cx="7772400" cy="1362075"/>
          </a:xfrm>
        </p:spPr>
        <p:txBody>
          <a:bodyPr>
            <a:noAutofit/>
          </a:bodyPr>
          <a:lstStyle/>
          <a:p>
            <a:pPr indent="539750" algn="just"/>
            <a:r>
              <a:rPr lang="uk-UA" sz="1600" b="0" dirty="0"/>
              <a:t>Зернові культури основа сільськогосподарського виробництва в Україні. Вирощування яких щорічно зростає і в 2017 році склало 61,28 млн. тонн. Збирання врожаю є найбільш відповідальним етапом усього процесу вирощування. Тому від якості його виконання залежить не тільки частка врожаю, а й витрати, вкладені в усі попередні процеси, такі як внесення добрив, підготовка ґрунту, </a:t>
            </a:r>
            <a:r>
              <a:rPr lang="uk-UA" sz="1600" b="0" dirty="0" smtClean="0"/>
              <a:t>сівба.</a:t>
            </a:r>
            <a:r>
              <a:rPr lang="uk-UA" sz="1600" b="0" dirty="0"/>
              <a:t> </a:t>
            </a:r>
            <a:r>
              <a:rPr lang="uk-UA" sz="1600" b="0" dirty="0" smtClean="0"/>
              <a:t>Урожай </a:t>
            </a:r>
            <a:r>
              <a:rPr lang="uk-UA" sz="1600" b="0" dirty="0"/>
              <a:t>зернових в Україні в 2017 році за становив 61,28 млн. тонн, що на 4,7 </a:t>
            </a:r>
            <a:r>
              <a:rPr lang="uk-UA" sz="1600" b="0" dirty="0" smtClean="0"/>
              <a:t>млн. </a:t>
            </a:r>
            <a:r>
              <a:rPr lang="uk-UA" sz="1600" b="0" dirty="0"/>
              <a:t>тонн нижче показника 2016 року.</a:t>
            </a:r>
            <a:r>
              <a:rPr lang="ru-RU" sz="1600" b="0" dirty="0"/>
              <a:t/>
            </a:r>
            <a:br>
              <a:rPr lang="ru-RU" sz="1600" b="0" dirty="0"/>
            </a:br>
            <a:r>
              <a:rPr lang="uk-UA" sz="1600" b="0" dirty="0"/>
              <a:t>Згідно з інформацією Державної служби статистики України, загалом Україна в 2017 році намолотила 26,1 </a:t>
            </a:r>
            <a:r>
              <a:rPr lang="uk-UA" sz="1600" b="0" dirty="0" smtClean="0"/>
              <a:t>млн. </a:t>
            </a:r>
            <a:r>
              <a:rPr lang="uk-UA" sz="1600" b="0" dirty="0"/>
              <a:t>тонн пшениці за врожайності 41,1 ц/га, 24,1 </a:t>
            </a:r>
            <a:r>
              <a:rPr lang="uk-UA" sz="1600" b="0" dirty="0" smtClean="0"/>
              <a:t>млн. </a:t>
            </a:r>
            <a:r>
              <a:rPr lang="uk-UA" sz="1600" b="0" dirty="0"/>
              <a:t>тонн кукурудзи (54,4 ц/га), 8,3 </a:t>
            </a:r>
            <a:r>
              <a:rPr lang="uk-UA" sz="1600" b="0" dirty="0" smtClean="0"/>
              <a:t>млн. </a:t>
            </a:r>
            <a:r>
              <a:rPr lang="uk-UA" sz="1600" b="0" dirty="0"/>
              <a:t>тонн ячменю (33,1 ц/га), 506,8 тис. тонн жита (29,7 ц/га), 471 тис. тонн вівса (23,9 ц/га), 180 тис. тонн гречки (9,8 ц/га), 1,1 </a:t>
            </a:r>
            <a:r>
              <a:rPr lang="uk-UA" sz="1600" b="0" dirty="0" smtClean="0"/>
              <a:t>млн. </a:t>
            </a:r>
            <a:r>
              <a:rPr lang="uk-UA" sz="1600" b="0" dirty="0"/>
              <a:t>тонн гороху (26,5 ц/га), 63,9 тис. тонн рису (50,5 ц/га).</a:t>
            </a:r>
            <a:r>
              <a:rPr lang="ru-RU" sz="1600" b="0" dirty="0"/>
              <a:t/>
            </a:r>
            <a:br>
              <a:rPr lang="ru-RU" sz="1600" b="0" dirty="0"/>
            </a:br>
            <a:r>
              <a:rPr lang="uk-UA" sz="1600" b="0" dirty="0"/>
              <a:t>Середня врожайність зернових становила 42,3 ц/га</a:t>
            </a:r>
            <a:r>
              <a:rPr lang="uk-UA" sz="1600" b="0" dirty="0" smtClean="0"/>
              <a:t>. Урожай </a:t>
            </a:r>
            <a:r>
              <a:rPr lang="uk-UA" sz="1600" b="0" dirty="0"/>
              <a:t>зернових і зернобобових культур було зібрано з площі 14,6 </a:t>
            </a:r>
            <a:r>
              <a:rPr lang="uk-UA" sz="1600" b="0" dirty="0" smtClean="0"/>
              <a:t>млн. </a:t>
            </a:r>
            <a:r>
              <a:rPr lang="uk-UA" sz="1600" b="0" dirty="0"/>
              <a:t>га </a:t>
            </a:r>
            <a:endParaRPr lang="ru-RU" sz="1600" b="0" dirty="0"/>
          </a:p>
        </p:txBody>
      </p:sp>
      <p:sp>
        <p:nvSpPr>
          <p:cNvPr id="6" name="Текст 5"/>
          <p:cNvSpPr>
            <a:spLocks noGrp="1"/>
          </p:cNvSpPr>
          <p:nvPr>
            <p:ph type="body" idx="1"/>
          </p:nvPr>
        </p:nvSpPr>
        <p:spPr>
          <a:xfrm>
            <a:off x="467544" y="188640"/>
            <a:ext cx="7772400" cy="576064"/>
          </a:xfrm>
        </p:spPr>
        <p:txBody>
          <a:bodyPr/>
          <a:lstStyle/>
          <a:p>
            <a:pPr algn="ctr"/>
            <a:r>
              <a:rPr lang="uk-UA" b="1" dirty="0" smtClean="0">
                <a:solidFill>
                  <a:schemeClr val="tx1"/>
                </a:solidFill>
              </a:rPr>
              <a:t>Збирання зернових культур</a:t>
            </a:r>
            <a:endParaRPr lang="ru-RU" b="1"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7704" y="260648"/>
            <a:ext cx="5368201" cy="369332"/>
          </a:xfrm>
          <a:prstGeom prst="rect">
            <a:avLst/>
          </a:prstGeom>
          <a:noFill/>
        </p:spPr>
        <p:txBody>
          <a:bodyPr wrap="none" rtlCol="0">
            <a:spAutoFit/>
          </a:bodyPr>
          <a:lstStyle/>
          <a:p>
            <a:r>
              <a:rPr lang="uk-UA" dirty="0" smtClean="0"/>
              <a:t>Молотильний пристрій зернозбирального комбайна</a:t>
            </a:r>
            <a:endParaRPr lang="ru-RU" dirty="0"/>
          </a:p>
        </p:txBody>
      </p:sp>
      <p:pic>
        <p:nvPicPr>
          <p:cNvPr id="51204" name="Picture 4" descr="http://versatile.ua/uploads/cache_img/users_files/thumbnail_763x600_AUTO_Razvorot_RSM_161_2015-min.jpg"/>
          <p:cNvPicPr>
            <a:picLocks noChangeAspect="1" noChangeArrowheads="1"/>
          </p:cNvPicPr>
          <p:nvPr/>
        </p:nvPicPr>
        <p:blipFill>
          <a:blip r:embed="rId2" cstate="print"/>
          <a:srcRect/>
          <a:stretch>
            <a:fillRect/>
          </a:stretch>
        </p:blipFill>
        <p:spPr bwMode="auto">
          <a:xfrm>
            <a:off x="899592" y="548680"/>
            <a:ext cx="7267575" cy="5705476"/>
          </a:xfrm>
          <a:prstGeom prst="rect">
            <a:avLst/>
          </a:prstGeom>
          <a:noFill/>
        </p:spPr>
      </p:pic>
      <p:sp>
        <p:nvSpPr>
          <p:cNvPr id="5" name="Прямоугольник 4"/>
          <p:cNvSpPr/>
          <p:nvPr/>
        </p:nvSpPr>
        <p:spPr>
          <a:xfrm>
            <a:off x="395536" y="5805264"/>
            <a:ext cx="6120680" cy="369332"/>
          </a:xfrm>
          <a:prstGeom prst="rect">
            <a:avLst/>
          </a:prstGeom>
        </p:spPr>
        <p:txBody>
          <a:bodyPr wrap="square">
            <a:spAutoFit/>
          </a:bodyPr>
          <a:lstStyle/>
          <a:p>
            <a:r>
              <a:rPr lang="en-US" dirty="0" smtClean="0"/>
              <a:t>http://versatile.ua/company/press/news/show/419</a:t>
            </a:r>
            <a:endParaRPr lang="ru-RU" dirty="0"/>
          </a:p>
        </p:txBody>
      </p:sp>
      <p:sp>
        <p:nvSpPr>
          <p:cNvPr id="6" name="Прямоугольник 5"/>
          <p:cNvSpPr/>
          <p:nvPr/>
        </p:nvSpPr>
        <p:spPr>
          <a:xfrm>
            <a:off x="4355976" y="4221088"/>
            <a:ext cx="4572000" cy="1477328"/>
          </a:xfrm>
          <a:prstGeom prst="rect">
            <a:avLst/>
          </a:prstGeom>
        </p:spPr>
        <p:txBody>
          <a:bodyPr>
            <a:spAutoFit/>
          </a:bodyPr>
          <a:lstStyle/>
          <a:p>
            <a:r>
              <a:rPr lang="ru-RU" dirty="0" err="1" smtClean="0"/>
              <a:t>Залежно</a:t>
            </a:r>
            <a:r>
              <a:rPr lang="ru-RU" dirty="0" smtClean="0"/>
              <a:t> </a:t>
            </a:r>
            <a:r>
              <a:rPr lang="ru-RU" dirty="0" err="1" smtClean="0"/>
              <a:t>від</a:t>
            </a:r>
            <a:r>
              <a:rPr lang="ru-RU" dirty="0" smtClean="0"/>
              <a:t> </a:t>
            </a:r>
            <a:r>
              <a:rPr lang="ru-RU" dirty="0" err="1" smtClean="0"/>
              <a:t>конструкційних</a:t>
            </a:r>
            <a:r>
              <a:rPr lang="ru-RU" dirty="0" smtClean="0"/>
              <a:t> </a:t>
            </a:r>
            <a:r>
              <a:rPr lang="ru-RU" dirty="0" err="1" smtClean="0"/>
              <a:t>особливостей</a:t>
            </a:r>
            <a:r>
              <a:rPr lang="ru-RU" dirty="0" smtClean="0"/>
              <a:t> </a:t>
            </a:r>
            <a:r>
              <a:rPr lang="ru-RU" dirty="0" err="1" smtClean="0"/>
              <a:t>молотильно-сепарувальних</a:t>
            </a:r>
            <a:r>
              <a:rPr lang="ru-RU" dirty="0" smtClean="0"/>
              <a:t> </a:t>
            </a:r>
            <a:r>
              <a:rPr lang="ru-RU" dirty="0" err="1" smtClean="0"/>
              <a:t>пристроїв</a:t>
            </a:r>
            <a:r>
              <a:rPr lang="ru-RU" dirty="0" smtClean="0"/>
              <a:t> (МСП) </a:t>
            </a:r>
            <a:r>
              <a:rPr lang="ru-RU" dirty="0" err="1" smtClean="0"/>
              <a:t>сучасні</a:t>
            </a:r>
            <a:r>
              <a:rPr lang="ru-RU" dirty="0" smtClean="0"/>
              <a:t> </a:t>
            </a:r>
            <a:r>
              <a:rPr lang="ru-RU" dirty="0" err="1" smtClean="0"/>
              <a:t>зернозбиральні</a:t>
            </a:r>
            <a:r>
              <a:rPr lang="ru-RU" dirty="0" smtClean="0"/>
              <a:t> </a:t>
            </a:r>
            <a:r>
              <a:rPr lang="ru-RU" dirty="0" err="1" smtClean="0"/>
              <a:t>комбайни</a:t>
            </a:r>
            <a:r>
              <a:rPr lang="ru-RU" dirty="0" smtClean="0"/>
              <a:t> </a:t>
            </a:r>
            <a:r>
              <a:rPr lang="ru-RU" dirty="0" err="1" smtClean="0"/>
              <a:t>поділяють</a:t>
            </a:r>
            <a:r>
              <a:rPr lang="ru-RU" dirty="0" smtClean="0"/>
              <a:t> на три </a:t>
            </a:r>
            <a:r>
              <a:rPr lang="ru-RU" dirty="0" err="1" smtClean="0"/>
              <a:t>основних</a:t>
            </a:r>
            <a:r>
              <a:rPr lang="ru-RU" dirty="0" smtClean="0"/>
              <a:t> </a:t>
            </a:r>
            <a:r>
              <a:rPr lang="ru-RU" dirty="0" err="1" smtClean="0"/>
              <a:t>типи</a:t>
            </a:r>
            <a:r>
              <a:rPr lang="ru-RU" dirty="0" smtClean="0"/>
              <a:t>: </a:t>
            </a:r>
            <a:r>
              <a:rPr lang="ru-RU" dirty="0" err="1" smtClean="0"/>
              <a:t>з</a:t>
            </a:r>
            <a:r>
              <a:rPr lang="ru-RU" dirty="0" smtClean="0"/>
              <a:t> </a:t>
            </a:r>
            <a:r>
              <a:rPr lang="ru-RU" dirty="0" err="1" smtClean="0"/>
              <a:t>класичною</a:t>
            </a:r>
            <a:r>
              <a:rPr lang="ru-RU" dirty="0" smtClean="0"/>
              <a:t> схемою МСП, роторного та </a:t>
            </a:r>
            <a:r>
              <a:rPr lang="ru-RU" dirty="0" err="1" smtClean="0"/>
              <a:t>комбінованого</a:t>
            </a:r>
            <a:r>
              <a:rPr lang="ru-RU" dirty="0" smtClean="0"/>
              <a:t> </a:t>
            </a:r>
            <a:r>
              <a:rPr lang="ru-RU" dirty="0" err="1" smtClean="0"/>
              <a:t>типів</a:t>
            </a:r>
            <a:r>
              <a:rPr lang="ru-RU" dirty="0" smtClean="0"/>
              <a:t>.</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laas «LEXION 560/510»"/>
          <p:cNvPicPr>
            <a:picLocks noChangeAspect="1" noChangeArrowheads="1"/>
          </p:cNvPicPr>
          <p:nvPr/>
        </p:nvPicPr>
        <p:blipFill>
          <a:blip r:embed="rId2" cstate="print"/>
          <a:srcRect/>
          <a:stretch>
            <a:fillRect/>
          </a:stretch>
        </p:blipFill>
        <p:spPr bwMode="auto">
          <a:xfrm>
            <a:off x="4860032" y="188640"/>
            <a:ext cx="4131401" cy="2987717"/>
          </a:xfrm>
          <a:prstGeom prst="rect">
            <a:avLst/>
          </a:prstGeom>
          <a:noFill/>
        </p:spPr>
      </p:pic>
      <p:sp>
        <p:nvSpPr>
          <p:cNvPr id="3" name="Прямоугольник 2"/>
          <p:cNvSpPr/>
          <p:nvPr/>
        </p:nvSpPr>
        <p:spPr>
          <a:xfrm>
            <a:off x="6444208" y="188640"/>
            <a:ext cx="2560316" cy="369332"/>
          </a:xfrm>
          <a:prstGeom prst="rect">
            <a:avLst/>
          </a:prstGeom>
        </p:spPr>
        <p:txBody>
          <a:bodyPr wrap="none">
            <a:spAutoFit/>
          </a:bodyPr>
          <a:lstStyle/>
          <a:p>
            <a:r>
              <a:rPr lang="en-US" i="1" dirty="0" smtClean="0"/>
              <a:t> </a:t>
            </a:r>
            <a:r>
              <a:rPr lang="en-US" i="1" dirty="0" err="1" smtClean="0"/>
              <a:t>Claas</a:t>
            </a:r>
            <a:r>
              <a:rPr lang="en-US" i="1" dirty="0" smtClean="0"/>
              <a:t> «LEXION 560/510»</a:t>
            </a:r>
            <a:endParaRPr lang="ru-RU" dirty="0"/>
          </a:p>
        </p:txBody>
      </p:sp>
      <p:pic>
        <p:nvPicPr>
          <p:cNvPr id="52228" name="Picture 4" descr="Claas «LEXION 570/580»"/>
          <p:cNvPicPr>
            <a:picLocks noChangeAspect="1" noChangeArrowheads="1"/>
          </p:cNvPicPr>
          <p:nvPr/>
        </p:nvPicPr>
        <p:blipFill>
          <a:blip r:embed="rId3" cstate="print"/>
          <a:srcRect/>
          <a:stretch>
            <a:fillRect/>
          </a:stretch>
        </p:blipFill>
        <p:spPr bwMode="auto">
          <a:xfrm>
            <a:off x="4520927" y="2881715"/>
            <a:ext cx="4623073" cy="3976285"/>
          </a:xfrm>
          <a:prstGeom prst="rect">
            <a:avLst/>
          </a:prstGeom>
          <a:noFill/>
        </p:spPr>
      </p:pic>
      <p:sp>
        <p:nvSpPr>
          <p:cNvPr id="5" name="Прямоугольник 4"/>
          <p:cNvSpPr/>
          <p:nvPr/>
        </p:nvSpPr>
        <p:spPr>
          <a:xfrm>
            <a:off x="4788024" y="3068960"/>
            <a:ext cx="2507418" cy="369332"/>
          </a:xfrm>
          <a:prstGeom prst="rect">
            <a:avLst/>
          </a:prstGeom>
        </p:spPr>
        <p:txBody>
          <a:bodyPr wrap="none">
            <a:spAutoFit/>
          </a:bodyPr>
          <a:lstStyle/>
          <a:p>
            <a:r>
              <a:rPr lang="en-US" i="1" dirty="0" err="1" smtClean="0"/>
              <a:t>Claas</a:t>
            </a:r>
            <a:r>
              <a:rPr lang="en-US" i="1" dirty="0" smtClean="0"/>
              <a:t> «LEXION 570/580»</a:t>
            </a:r>
            <a:endParaRPr lang="ru-RU" dirty="0"/>
          </a:p>
        </p:txBody>
      </p:sp>
      <p:pic>
        <p:nvPicPr>
          <p:cNvPr id="52230" name="Picture 6" descr="https://cdn-img.pressreader.com/pressdisplay/docserver/getimage.aspx?regionKey=xR2eYEWl25lMEYT1uT6ASg%3d%3d"/>
          <p:cNvPicPr>
            <a:picLocks noChangeAspect="1" noChangeArrowheads="1"/>
          </p:cNvPicPr>
          <p:nvPr/>
        </p:nvPicPr>
        <p:blipFill>
          <a:blip r:embed="rId4" cstate="print"/>
          <a:srcRect/>
          <a:stretch>
            <a:fillRect/>
          </a:stretch>
        </p:blipFill>
        <p:spPr bwMode="auto">
          <a:xfrm>
            <a:off x="179512" y="620688"/>
            <a:ext cx="4522055" cy="550619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260648"/>
            <a:ext cx="3988464" cy="369332"/>
          </a:xfrm>
          <a:prstGeom prst="rect">
            <a:avLst/>
          </a:prstGeom>
        </p:spPr>
        <p:txBody>
          <a:bodyPr wrap="none">
            <a:spAutoFit/>
          </a:bodyPr>
          <a:lstStyle/>
          <a:p>
            <a:r>
              <a:rPr lang="uk-UA" i="1" dirty="0" smtClean="0"/>
              <a:t>СУЧАСНІ ЗЕРНОЗБИРАЛЬНІ КОМБАЙНИ</a:t>
            </a:r>
            <a:endParaRPr lang="ru-RU" dirty="0"/>
          </a:p>
        </p:txBody>
      </p:sp>
      <p:pic>
        <p:nvPicPr>
          <p:cNvPr id="35842" name="Рисунок 1"/>
          <p:cNvPicPr>
            <a:picLocks noChangeAspect="1" noChangeArrowheads="1"/>
          </p:cNvPicPr>
          <p:nvPr/>
        </p:nvPicPr>
        <p:blipFill>
          <a:blip r:embed="rId2" cstate="print"/>
          <a:srcRect/>
          <a:stretch>
            <a:fillRect/>
          </a:stretch>
        </p:blipFill>
        <p:spPr bwMode="auto">
          <a:xfrm>
            <a:off x="0" y="1340768"/>
            <a:ext cx="4320480" cy="3061069"/>
          </a:xfrm>
          <a:prstGeom prst="rect">
            <a:avLst/>
          </a:prstGeom>
          <a:noFill/>
        </p:spPr>
      </p:pic>
      <p:pic>
        <p:nvPicPr>
          <p:cNvPr id="35841" name="Рисунок 2"/>
          <p:cNvPicPr>
            <a:picLocks noChangeAspect="1" noChangeArrowheads="1"/>
          </p:cNvPicPr>
          <p:nvPr/>
        </p:nvPicPr>
        <p:blipFill>
          <a:blip r:embed="rId3" cstate="print"/>
          <a:srcRect/>
          <a:stretch>
            <a:fillRect/>
          </a:stretch>
        </p:blipFill>
        <p:spPr bwMode="auto">
          <a:xfrm>
            <a:off x="4692070" y="1268760"/>
            <a:ext cx="4451930" cy="3121893"/>
          </a:xfrm>
          <a:prstGeom prst="rect">
            <a:avLst/>
          </a:prstGeom>
          <a:noFill/>
        </p:spPr>
      </p:pic>
      <p:sp>
        <p:nvSpPr>
          <p:cNvPr id="35843" name="Rectangle 3"/>
          <p:cNvSpPr>
            <a:spLocks noChangeArrowheads="1"/>
          </p:cNvSpPr>
          <p:nvPr/>
        </p:nvSpPr>
        <p:spPr bwMode="auto">
          <a:xfrm>
            <a:off x="0" y="5725951"/>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6210300" algn="l"/>
              </a:tabLst>
            </a:pPr>
            <a:r>
              <a:rPr kumimoji="0" lang="uk-U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Сучасні зернозбиральні комбайни вітчизняного виробництва: а) комбайн КЗС-9М </a:t>
            </a:r>
            <a:r>
              <a:rPr kumimoji="0" lang="uk-UA"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“Славутич”</a:t>
            </a:r>
            <a:r>
              <a:rPr kumimoji="0" lang="uk-U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із пропускною здатністю 9–11 кг/с; б) Комбайн херсонського комбайнового заводу </a:t>
            </a:r>
            <a:r>
              <a:rPr kumimoji="0" lang="uk-UA"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“Скіф”</a:t>
            </a:r>
            <a:r>
              <a:rPr kumimoji="0" lang="uk-U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із пропускною здатністю 11-12 кг/с.</a:t>
            </a:r>
            <a:endParaRPr kumimoji="0" lang="uk-UA"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a:off x="1979712" y="5157192"/>
            <a:ext cx="389850" cy="369332"/>
          </a:xfrm>
          <a:prstGeom prst="rect">
            <a:avLst/>
          </a:prstGeom>
        </p:spPr>
        <p:txBody>
          <a:bodyPr wrap="none">
            <a:spAutoFit/>
          </a:bodyPr>
          <a:lstStyle/>
          <a:p>
            <a:r>
              <a:rPr lang="uk-UA" dirty="0" smtClean="0">
                <a:latin typeface="Arial" pitchFamily="34" charset="0"/>
                <a:ea typeface="Times New Roman" pitchFamily="18" charset="0"/>
                <a:cs typeface="Arial" pitchFamily="34" charset="0"/>
              </a:rPr>
              <a:t>а)</a:t>
            </a:r>
            <a:endParaRPr lang="ru-RU" dirty="0"/>
          </a:p>
        </p:txBody>
      </p:sp>
      <p:sp>
        <p:nvSpPr>
          <p:cNvPr id="8" name="Прямоугольник 7"/>
          <p:cNvSpPr/>
          <p:nvPr/>
        </p:nvSpPr>
        <p:spPr>
          <a:xfrm>
            <a:off x="6516216" y="5229200"/>
            <a:ext cx="393056" cy="369332"/>
          </a:xfrm>
          <a:prstGeom prst="rect">
            <a:avLst/>
          </a:prstGeom>
        </p:spPr>
        <p:txBody>
          <a:bodyPr wrap="none">
            <a:spAutoFit/>
          </a:bodyPr>
          <a:lstStyle/>
          <a:p>
            <a:r>
              <a:rPr lang="uk-UA" dirty="0" smtClean="0">
                <a:latin typeface="Arial" pitchFamily="34" charset="0"/>
                <a:ea typeface="Times New Roman" pitchFamily="18" charset="0"/>
                <a:cs typeface="Arial" pitchFamily="34" charset="0"/>
              </a:rPr>
              <a:t>б)</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85800" y="571480"/>
            <a:ext cx="8229600" cy="863620"/>
          </a:xfrm>
        </p:spPr>
        <p:txBody>
          <a:bodyPr>
            <a:normAutofit fontScale="90000"/>
          </a:bodyPr>
          <a:lstStyle/>
          <a:p>
            <a:pPr algn="ctr"/>
            <a:r>
              <a:rPr lang="ru-RU" sz="2800" b="1" dirty="0" smtClean="0"/>
              <a:t>Комбайн </a:t>
            </a:r>
            <a:r>
              <a:rPr lang="ru-RU" sz="2800" b="1" dirty="0" err="1" smtClean="0"/>
              <a:t>зернозбиральний</a:t>
            </a:r>
            <a:r>
              <a:rPr lang="ru-RU" sz="2800" b="1" dirty="0" smtClean="0"/>
              <a:t>  NEW HOLLAND CR 9070 </a:t>
            </a:r>
            <a:br>
              <a:rPr lang="ru-RU" sz="2800" b="1" dirty="0" smtClean="0"/>
            </a:br>
            <a:r>
              <a:rPr lang="ru-RU" dirty="0" smtClean="0"/>
              <a:t/>
            </a:r>
            <a:br>
              <a:rPr lang="ru-RU" dirty="0" smtClean="0"/>
            </a:br>
            <a:endParaRPr lang="ru-RU" dirty="0"/>
          </a:p>
        </p:txBody>
      </p:sp>
      <p:pic>
        <p:nvPicPr>
          <p:cNvPr id="4" name="Содержимое 3" descr="clip_imageпапа002.jpg"/>
          <p:cNvPicPr>
            <a:picLocks noGrp="1" noChangeAspect="1"/>
          </p:cNvPicPr>
          <p:nvPr>
            <p:ph idx="1"/>
          </p:nvPr>
        </p:nvPicPr>
        <p:blipFill>
          <a:blip r:embed="rId2" cstate="print"/>
          <a:stretch>
            <a:fillRect/>
          </a:stretch>
        </p:blipFill>
        <p:spPr>
          <a:xfrm>
            <a:off x="3357554" y="1214422"/>
            <a:ext cx="5557846" cy="4564078"/>
          </a:xfrm>
        </p:spPr>
      </p:pic>
      <p:sp>
        <p:nvSpPr>
          <p:cNvPr id="6" name="Текст 5"/>
          <p:cNvSpPr>
            <a:spLocks noGrp="1"/>
          </p:cNvSpPr>
          <p:nvPr>
            <p:ph type="body" sz="half" idx="2"/>
          </p:nvPr>
        </p:nvSpPr>
        <p:spPr/>
        <p:txBody>
          <a:bodyPr>
            <a:normAutofit fontScale="85000" lnSpcReduction="20000"/>
          </a:bodyPr>
          <a:lstStyle/>
          <a:p>
            <a:pPr>
              <a:lnSpc>
                <a:spcPct val="120000"/>
              </a:lnSpc>
            </a:pPr>
            <a:r>
              <a:rPr lang="ru-RU" sz="2100" dirty="0" err="1" smtClean="0"/>
              <a:t>Разміри</a:t>
            </a:r>
            <a:r>
              <a:rPr lang="ru-RU" sz="2100" dirty="0" smtClean="0"/>
              <a:t> кузова: ширина - 7,3 м, </a:t>
            </a:r>
            <a:r>
              <a:rPr lang="ru-RU" sz="2100" dirty="0" err="1" smtClean="0"/>
              <a:t>швидкість</a:t>
            </a:r>
            <a:r>
              <a:rPr lang="ru-RU" sz="2100" dirty="0" smtClean="0"/>
              <a:t> </a:t>
            </a:r>
            <a:r>
              <a:rPr lang="ru-RU" sz="2100" dirty="0" err="1" smtClean="0"/>
              <a:t>пересування</a:t>
            </a:r>
            <a:r>
              <a:rPr lang="ru-RU" sz="2100" dirty="0" smtClean="0"/>
              <a:t>- 30 км/год.</a:t>
            </a:r>
          </a:p>
          <a:p>
            <a:pPr>
              <a:lnSpc>
                <a:spcPct val="120000"/>
              </a:lnSpc>
            </a:pPr>
            <a:r>
              <a:rPr lang="ru-RU" sz="2100" dirty="0" err="1" smtClean="0"/>
              <a:t>Обєм</a:t>
            </a:r>
            <a:r>
              <a:rPr lang="ru-RU" sz="2100" dirty="0" smtClean="0"/>
              <a:t> зернового бункера - 10.5 м3, ширина захвата жатки - 7.3 м, жатки для уборки: зерна, </a:t>
            </a:r>
            <a:r>
              <a:rPr lang="ru-RU" sz="2100" dirty="0" err="1" smtClean="0"/>
              <a:t>різного</a:t>
            </a:r>
            <a:r>
              <a:rPr lang="ru-RU" sz="2100" dirty="0" smtClean="0"/>
              <a:t> виду зерна.</a:t>
            </a:r>
          </a:p>
          <a:p>
            <a:pPr>
              <a:lnSpc>
                <a:spcPct val="120000"/>
              </a:lnSpc>
            </a:pPr>
            <a:r>
              <a:rPr lang="ru-RU" sz="2100" b="1" dirty="0" err="1" smtClean="0"/>
              <a:t>Двигун</a:t>
            </a:r>
            <a:r>
              <a:rPr lang="ru-RU" sz="2100" dirty="0" smtClean="0"/>
              <a:t>: </a:t>
            </a:r>
            <a:r>
              <a:rPr lang="ru-RU" sz="2100" dirty="0" err="1" smtClean="0"/>
              <a:t>потужність</a:t>
            </a:r>
            <a:r>
              <a:rPr lang="ru-RU" sz="2100" dirty="0" smtClean="0"/>
              <a:t>- 435 л.с.(320 кВт).</a:t>
            </a:r>
          </a:p>
          <a:p>
            <a:pPr>
              <a:lnSpc>
                <a:spcPct val="120000"/>
              </a:lnSpc>
            </a:pPr>
            <a:r>
              <a:rPr lang="ru-RU" sz="2100" b="1" dirty="0" smtClean="0"/>
              <a:t>Кузов</a:t>
            </a:r>
            <a:r>
              <a:rPr lang="ru-RU" sz="2100" dirty="0" smtClean="0"/>
              <a:t>: </a:t>
            </a:r>
            <a:r>
              <a:rPr lang="ru-RU" sz="2100" dirty="0" err="1" smtClean="0"/>
              <a:t>бортовий</a:t>
            </a:r>
            <a:r>
              <a:rPr lang="ru-RU" sz="2100" dirty="0" smtClean="0"/>
              <a:t> компьютер, </a:t>
            </a:r>
            <a:r>
              <a:rPr lang="ru-RU" sz="2100" dirty="0" err="1" smtClean="0"/>
              <a:t>кондиціонер</a:t>
            </a:r>
            <a:r>
              <a:rPr lang="ru-RU" sz="2100" dirty="0" smtClean="0"/>
              <a:t>, </a:t>
            </a:r>
            <a:r>
              <a:rPr lang="ru-RU" sz="2100" dirty="0" err="1" smtClean="0"/>
              <a:t>клімат-контроль</a:t>
            </a:r>
            <a:r>
              <a:rPr lang="ru-RU" sz="2100" dirty="0" smtClean="0"/>
              <a:t>.</a:t>
            </a:r>
          </a:p>
          <a:p>
            <a:pPr>
              <a:lnSpc>
                <a:spcPct val="120000"/>
              </a:lnSpc>
            </a:pPr>
            <a:r>
              <a:rPr lang="ru-RU" sz="2100" b="1" dirty="0" smtClean="0"/>
              <a:t>КПП</a:t>
            </a:r>
            <a:r>
              <a:rPr lang="ru-RU" sz="2100" dirty="0" smtClean="0"/>
              <a:t>: </a:t>
            </a:r>
            <a:r>
              <a:rPr lang="ru-RU" sz="2100" dirty="0" err="1" smtClean="0"/>
              <a:t>hydrostatic</a:t>
            </a:r>
            <a:r>
              <a:rPr lang="ru-RU" sz="2100" dirty="0" smtClean="0"/>
              <a:t>.</a:t>
            </a:r>
          </a:p>
          <a:p>
            <a:pPr>
              <a:lnSpc>
                <a:spcPct val="120000"/>
              </a:lnSpc>
            </a:pPr>
            <a:r>
              <a:rPr lang="ru-RU" sz="2100" dirty="0" err="1" smtClean="0"/>
              <a:t>Фаркоп</a:t>
            </a:r>
            <a:r>
              <a:rPr lang="ru-RU" sz="2100" dirty="0" smtClean="0"/>
              <a:t>.</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6210300" algn="l"/>
              </a:tabLst>
            </a:pPr>
            <a:r>
              <a:rPr kumimoji="0" lang="uk-UA"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ХАРАКТЕРИСТИКА ЗЕРНОВИХ КУЛЬТУР: ТЕРМІН ТА РІВНОМІРНІСТЬ ДОЗРІВАННЯ ЗЕРНА.</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Box 8"/>
          <p:cNvSpPr txBox="1"/>
          <p:nvPr/>
        </p:nvSpPr>
        <p:spPr>
          <a:xfrm>
            <a:off x="467544" y="476672"/>
            <a:ext cx="8352928" cy="3416320"/>
          </a:xfrm>
          <a:prstGeom prst="rect">
            <a:avLst/>
          </a:prstGeom>
          <a:noFill/>
        </p:spPr>
        <p:txBody>
          <a:bodyPr wrap="square" rtlCol="0">
            <a:spAutoFit/>
          </a:bodyPr>
          <a:lstStyle/>
          <a:p>
            <a:r>
              <a:rPr lang="uk-UA" dirty="0" smtClean="0"/>
              <a:t>Початок збиральних робіт та їхня тривалість залежать від ступеня стиглості зерна в колосі чи волоті. У пшениці, ячменю і жита зерно швидше дозріває в середній частині колоса і, не чекаючи дозрівання інших, намагається покинути колос для продовження свого роду. Причому це зерно найбільш повноцінне. Так, маса 1000 зернин середніх частин колосків озимої пшениці становить 45,5...48,9 г, нижніх — 42,3...46,9, а верхніх — 28,9...34,5  г. У просі зерно швидше дозріває у верхніх частинах волоті. Тому перед хліборобом постає проблема: рано збереш — отримаєш неповноцінний урожай, а затримаєшся із збиранням — матимеш великі втрати. Втрати зерна озимої пшениці після 4...7 днів досягнення повної стиглості становлять 4 %, а через 17...20 днів — 27 %. Ось чому зернові культури слід зібрати впродовж 8...10 днів.</a:t>
            </a:r>
            <a:endParaRPr lang="ru-RU" dirty="0" smtClean="0"/>
          </a:p>
          <a:p>
            <a:endParaRPr lang="ru-RU" dirty="0"/>
          </a:p>
        </p:txBody>
      </p:sp>
      <p:graphicFrame>
        <p:nvGraphicFramePr>
          <p:cNvPr id="10" name="Схема 9"/>
          <p:cNvGraphicFramePr/>
          <p:nvPr/>
        </p:nvGraphicFramePr>
        <p:xfrm>
          <a:off x="1619672" y="3717032"/>
          <a:ext cx="6096000" cy="2608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5220072" y="0"/>
            <a:ext cx="3779912"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6210300" algn="l"/>
              </a:tabLst>
            </a:pPr>
            <a:r>
              <a:rPr kumimoji="0" lang="ru-RU" sz="1600" b="0" i="0" u="none" strike="noStrike" cap="none" normalizeH="0" baseline="0" dirty="0" err="1" smtClean="0">
                <a:ln>
                  <a:noFill/>
                </a:ln>
                <a:effectLst/>
                <a:latin typeface="Arial" pitchFamily="34" charset="0"/>
                <a:ea typeface="Times New Roman" pitchFamily="18" charset="0"/>
                <a:cs typeface="Arial" pitchFamily="34" charset="0"/>
              </a:rPr>
              <a:t>Група</a:t>
            </a: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 </a:t>
            </a:r>
            <a:r>
              <a:rPr kumimoji="0" lang="ru-RU" sz="1600" b="0" i="0" u="none" strike="noStrike" cap="none" normalizeH="0" baseline="0" dirty="0" err="1" smtClean="0">
                <a:ln>
                  <a:noFill/>
                </a:ln>
                <a:effectLst/>
                <a:latin typeface="Arial" pitchFamily="34" charset="0"/>
                <a:ea typeface="Times New Roman" pitchFamily="18" charset="0"/>
                <a:cs typeface="Arial" pitchFamily="34" charset="0"/>
              </a:rPr>
              <a:t>зернових</a:t>
            </a: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 культур </a:t>
            </a:r>
            <a:r>
              <a:rPr kumimoji="0" lang="ru-RU" sz="1600" b="0" i="0" u="none" strike="noStrike" cap="none" normalizeH="0" baseline="0" dirty="0" err="1" smtClean="0">
                <a:ln>
                  <a:noFill/>
                </a:ln>
                <a:effectLst/>
                <a:latin typeface="Arial" pitchFamily="34" charset="0"/>
                <a:ea typeface="Times New Roman" pitchFamily="18" charset="0"/>
                <a:cs typeface="Arial" pitchFamily="34" charset="0"/>
              </a:rPr>
              <a:t>об’єднує</a:t>
            </a: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 2 </a:t>
            </a:r>
            <a:r>
              <a:rPr kumimoji="0" lang="ru-RU" sz="1600" b="0" i="0" u="none" strike="noStrike" cap="none" normalizeH="0" baseline="0" dirty="0" err="1" smtClean="0">
                <a:ln>
                  <a:noFill/>
                </a:ln>
                <a:effectLst/>
                <a:latin typeface="Arial" pitchFamily="34" charset="0"/>
                <a:ea typeface="Times New Roman" pitchFamily="18" charset="0"/>
                <a:cs typeface="Arial" pitchFamily="34" charset="0"/>
              </a:rPr>
              <a:t>ботанічні</a:t>
            </a: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 </a:t>
            </a:r>
            <a:r>
              <a:rPr kumimoji="0" lang="ru-RU" sz="1600" b="0" i="0" u="none" strike="noStrike" cap="none" normalizeH="0" baseline="0" dirty="0" err="1" smtClean="0">
                <a:ln>
                  <a:noFill/>
                </a:ln>
                <a:effectLst/>
                <a:latin typeface="Arial" pitchFamily="34" charset="0"/>
                <a:ea typeface="Times New Roman" pitchFamily="18" charset="0"/>
                <a:cs typeface="Arial" pitchFamily="34" charset="0"/>
              </a:rPr>
              <a:t>родини</a:t>
            </a: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 – </a:t>
            </a:r>
            <a:r>
              <a:rPr kumimoji="0" lang="ru-RU" sz="1600" b="0" i="0" u="none" strike="noStrike" cap="none" normalizeH="0" baseline="0" dirty="0" err="1" smtClean="0">
                <a:ln>
                  <a:noFill/>
                </a:ln>
                <a:effectLst/>
                <a:latin typeface="Arial" pitchFamily="34" charset="0"/>
                <a:ea typeface="Times New Roman" pitchFamily="18" charset="0"/>
                <a:cs typeface="Arial" pitchFamily="34" charset="0"/>
              </a:rPr>
              <a:t>злакові</a:t>
            </a: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 (</a:t>
            </a:r>
            <a:r>
              <a:rPr kumimoji="0" lang="ru-RU" sz="1600" b="0" i="0" u="none" strike="noStrike" cap="none" normalizeH="0" baseline="0" dirty="0" err="1" smtClean="0">
                <a:ln>
                  <a:noFill/>
                </a:ln>
                <a:effectLst/>
                <a:latin typeface="Arial" pitchFamily="34" charset="0"/>
                <a:ea typeface="Times New Roman" pitchFamily="18" charset="0"/>
                <a:cs typeface="Arial" pitchFamily="34" charset="0"/>
              </a:rPr>
              <a:t>Gramineaе</a:t>
            </a: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 </a:t>
            </a:r>
            <a:r>
              <a:rPr kumimoji="0" lang="ru-RU" sz="1600" b="0" i="0" u="none" strike="noStrike" cap="none" normalizeH="0" baseline="0" dirty="0" err="1" smtClean="0">
                <a:ln>
                  <a:noFill/>
                </a:ln>
                <a:effectLst/>
                <a:latin typeface="Arial" pitchFamily="34" charset="0"/>
                <a:ea typeface="Times New Roman" pitchFamily="18" charset="0"/>
                <a:cs typeface="Arial" pitchFamily="34" charset="0"/>
              </a:rPr>
              <a:t>або</a:t>
            </a: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 </a:t>
            </a:r>
            <a:r>
              <a:rPr kumimoji="0" lang="ru-RU" sz="1600" b="0" i="0" u="none" strike="noStrike" cap="none" normalizeH="0" baseline="0" dirty="0" err="1" smtClean="0">
                <a:ln>
                  <a:noFill/>
                </a:ln>
                <a:effectLst/>
                <a:latin typeface="Arial" pitchFamily="34" charset="0"/>
                <a:ea typeface="Times New Roman" pitchFamily="18" charset="0"/>
                <a:cs typeface="Arial" pitchFamily="34" charset="0"/>
              </a:rPr>
              <a:t>тонконогові</a:t>
            </a: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 (</a:t>
            </a:r>
            <a:r>
              <a:rPr kumimoji="0" lang="ru-RU" sz="1600" b="0" i="0" u="none" strike="noStrike" cap="none" normalizeH="0" baseline="0" dirty="0" err="1" smtClean="0">
                <a:ln>
                  <a:noFill/>
                </a:ln>
                <a:effectLst/>
                <a:latin typeface="Arial" pitchFamily="34" charset="0"/>
                <a:ea typeface="Times New Roman" pitchFamily="18" charset="0"/>
                <a:cs typeface="Arial" pitchFamily="34" charset="0"/>
              </a:rPr>
              <a:t>Poacеae</a:t>
            </a: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 та </a:t>
            </a:r>
            <a:r>
              <a:rPr kumimoji="0" lang="ru-RU" sz="1600" b="0" i="0" u="none" strike="noStrike" cap="none" normalizeH="0" baseline="0" dirty="0" err="1" smtClean="0">
                <a:ln>
                  <a:noFill/>
                </a:ln>
                <a:effectLst/>
                <a:latin typeface="Arial" pitchFamily="34" charset="0"/>
                <a:ea typeface="Times New Roman" pitchFamily="18" charset="0"/>
                <a:cs typeface="Arial" pitchFamily="34" charset="0"/>
              </a:rPr>
              <a:t>гречкові</a:t>
            </a: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 (</a:t>
            </a:r>
            <a:r>
              <a:rPr kumimoji="0" lang="ru-RU" sz="1600" b="0" i="0" u="none" strike="noStrike" cap="none" normalizeH="0" baseline="0" dirty="0" err="1" smtClean="0">
                <a:ln>
                  <a:noFill/>
                </a:ln>
                <a:effectLst/>
                <a:latin typeface="Arial" pitchFamily="34" charset="0"/>
                <a:ea typeface="Times New Roman" pitchFamily="18" charset="0"/>
                <a:cs typeface="Arial" pitchFamily="34" charset="0"/>
              </a:rPr>
              <a:t>Polygonacеae</a:t>
            </a: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 За </a:t>
            </a:r>
            <a:r>
              <a:rPr kumimoji="0" lang="ru-RU" sz="1600" b="0" i="0" u="none" strike="noStrike" cap="none" normalizeH="0" baseline="0" dirty="0" err="1" smtClean="0">
                <a:ln>
                  <a:noFill/>
                </a:ln>
                <a:effectLst/>
                <a:latin typeface="Arial" pitchFamily="34" charset="0"/>
                <a:ea typeface="Times New Roman" pitchFamily="18" charset="0"/>
                <a:cs typeface="Arial" pitchFamily="34" charset="0"/>
              </a:rPr>
              <a:t>біологічними</a:t>
            </a: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 </a:t>
            </a:r>
            <a:r>
              <a:rPr kumimoji="0" lang="ru-RU" sz="1600" b="0" i="0" u="none" strike="noStrike" cap="none" normalizeH="0" baseline="0" dirty="0" err="1" smtClean="0">
                <a:ln>
                  <a:noFill/>
                </a:ln>
                <a:effectLst/>
                <a:latin typeface="Arial" pitchFamily="34" charset="0"/>
                <a:ea typeface="Times New Roman" pitchFamily="18" charset="0"/>
                <a:cs typeface="Arial" pitchFamily="34" charset="0"/>
              </a:rPr>
              <a:t>особливостями</a:t>
            </a: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 </a:t>
            </a:r>
            <a:r>
              <a:rPr kumimoji="0" lang="ru-RU" sz="1600" b="0" i="0" u="none" strike="noStrike" cap="none" normalizeH="0" baseline="0" dirty="0" err="1" smtClean="0">
                <a:ln>
                  <a:noFill/>
                </a:ln>
                <a:effectLst/>
                <a:latin typeface="Arial" pitchFamily="34" charset="0"/>
                <a:ea typeface="Times New Roman" pitchFamily="18" charset="0"/>
                <a:cs typeface="Arial" pitchFamily="34" charset="0"/>
              </a:rPr>
              <a:t>і</a:t>
            </a: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 </a:t>
            </a:r>
            <a:r>
              <a:rPr kumimoji="0" lang="ru-RU" sz="1600" b="0" i="0" u="none" strike="noStrike" cap="none" normalizeH="0" baseline="0" dirty="0" err="1" smtClean="0">
                <a:ln>
                  <a:noFill/>
                </a:ln>
                <a:effectLst/>
                <a:latin typeface="Arial" pitchFamily="34" charset="0"/>
                <a:ea typeface="Times New Roman" pitchFamily="18" charset="0"/>
                <a:cs typeface="Arial" pitchFamily="34" charset="0"/>
              </a:rPr>
              <a:t>морфологічними</a:t>
            </a: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 </a:t>
            </a:r>
            <a:r>
              <a:rPr kumimoji="0" lang="ru-RU" sz="1600" b="0" i="0" u="none" strike="noStrike" cap="none" normalizeH="0" baseline="0" dirty="0" err="1" smtClean="0">
                <a:ln>
                  <a:noFill/>
                </a:ln>
                <a:effectLst/>
                <a:latin typeface="Arial" pitchFamily="34" charset="0"/>
                <a:ea typeface="Times New Roman" pitchFamily="18" charset="0"/>
                <a:cs typeface="Arial" pitchFamily="34" charset="0"/>
              </a:rPr>
              <a:t>ознаками</a:t>
            </a: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 </a:t>
            </a:r>
            <a:r>
              <a:rPr kumimoji="0" lang="ru-RU" sz="1600" b="0" i="0" u="none" strike="noStrike" cap="none" normalizeH="0" baseline="0" dirty="0" err="1" smtClean="0">
                <a:ln>
                  <a:noFill/>
                </a:ln>
                <a:effectLst/>
                <a:latin typeface="Arial" pitchFamily="34" charset="0"/>
                <a:ea typeface="Times New Roman" pitchFamily="18" charset="0"/>
                <a:cs typeface="Arial" pitchFamily="34" charset="0"/>
              </a:rPr>
              <a:t>зернові</a:t>
            </a: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 </a:t>
            </a:r>
            <a:r>
              <a:rPr kumimoji="0" lang="ru-RU" sz="1600" b="0" i="0" u="none" strike="noStrike" cap="none" normalizeH="0" baseline="0" dirty="0" err="1" smtClean="0">
                <a:ln>
                  <a:noFill/>
                </a:ln>
                <a:effectLst/>
                <a:latin typeface="Arial" pitchFamily="34" charset="0"/>
                <a:ea typeface="Times New Roman" pitchFamily="18" charset="0"/>
                <a:cs typeface="Arial" pitchFamily="34" charset="0"/>
              </a:rPr>
              <a:t>культури</a:t>
            </a: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 </a:t>
            </a:r>
            <a:r>
              <a:rPr kumimoji="0" lang="ru-RU" sz="1600" b="0" i="0" u="none" strike="noStrike" cap="none" normalizeH="0" baseline="0" dirty="0" err="1" smtClean="0">
                <a:ln>
                  <a:noFill/>
                </a:ln>
                <a:effectLst/>
                <a:latin typeface="Arial" pitchFamily="34" charset="0"/>
                <a:ea typeface="Times New Roman" pitchFamily="18" charset="0"/>
                <a:cs typeface="Arial" pitchFamily="34" charset="0"/>
              </a:rPr>
              <a:t>поділяються</a:t>
            </a: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 на </a:t>
            </a:r>
            <a:r>
              <a:rPr kumimoji="0" lang="ru-RU" sz="1600" b="0" i="0" u="none" strike="noStrike" cap="none" normalizeH="0" baseline="0" dirty="0" err="1" smtClean="0">
                <a:ln>
                  <a:noFill/>
                </a:ln>
                <a:effectLst/>
                <a:latin typeface="Arial" pitchFamily="34" charset="0"/>
                <a:ea typeface="Times New Roman" pitchFamily="18" charset="0"/>
                <a:cs typeface="Arial" pitchFamily="34" charset="0"/>
              </a:rPr>
              <a:t>озимі</a:t>
            </a: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 </a:t>
            </a:r>
            <a:r>
              <a:rPr kumimoji="0" lang="ru-RU" sz="1600" b="0" i="0" u="none" strike="noStrike" cap="none" normalizeH="0" baseline="0" dirty="0" err="1" smtClean="0">
                <a:ln>
                  <a:noFill/>
                </a:ln>
                <a:effectLst/>
                <a:latin typeface="Arial" pitchFamily="34" charset="0"/>
                <a:ea typeface="Times New Roman" pitchFamily="18" charset="0"/>
                <a:cs typeface="Arial" pitchFamily="34" charset="0"/>
              </a:rPr>
              <a:t>ярі</a:t>
            </a: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 </a:t>
            </a:r>
            <a:r>
              <a:rPr kumimoji="0" lang="ru-RU" sz="1600" b="0" i="0" u="none" strike="noStrike" cap="none" normalizeH="0" baseline="0" dirty="0" err="1" smtClean="0">
                <a:ln>
                  <a:noFill/>
                </a:ln>
                <a:effectLst/>
                <a:latin typeface="Arial" pitchFamily="34" charset="0"/>
                <a:ea typeface="Times New Roman" pitchFamily="18" charset="0"/>
                <a:cs typeface="Arial" pitchFamily="34" charset="0"/>
              </a:rPr>
              <a:t>ранні</a:t>
            </a: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 </a:t>
            </a:r>
            <a:r>
              <a:rPr kumimoji="0" lang="ru-RU" sz="1600" b="0" i="0" u="none" strike="noStrike" cap="none" normalizeH="0" baseline="0" dirty="0" err="1" smtClean="0">
                <a:ln>
                  <a:noFill/>
                </a:ln>
                <a:effectLst/>
                <a:latin typeface="Arial" pitchFamily="34" charset="0"/>
                <a:ea typeface="Times New Roman" pitchFamily="18" charset="0"/>
                <a:cs typeface="Arial" pitchFamily="34" charset="0"/>
              </a:rPr>
              <a:t>ярі</a:t>
            </a: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 </a:t>
            </a:r>
            <a:r>
              <a:rPr kumimoji="0" lang="ru-RU" sz="1600" b="0" i="0" u="none" strike="noStrike" cap="none" normalizeH="0" baseline="0" dirty="0" err="1" smtClean="0">
                <a:ln>
                  <a:noFill/>
                </a:ln>
                <a:effectLst/>
                <a:latin typeface="Arial" pitchFamily="34" charset="0"/>
                <a:ea typeface="Times New Roman" pitchFamily="18" charset="0"/>
                <a:cs typeface="Arial" pitchFamily="34" charset="0"/>
              </a:rPr>
              <a:t>пізні</a:t>
            </a: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1600" b="0" i="0" u="none" strike="noStrike" cap="none" normalizeH="0" baseline="0" dirty="0" smtClean="0">
              <a:ln>
                <a:noFill/>
              </a:ln>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6210300" algn="l"/>
              </a:tabLst>
            </a:pP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До зернових культур відносять: пшеницю, жито, </a:t>
            </a:r>
            <a:r>
              <a:rPr kumimoji="0" lang="uk-UA" sz="1600" b="0" i="0" u="none" strike="noStrike" cap="none" normalizeH="0" baseline="0" dirty="0" err="1" smtClean="0">
                <a:ln>
                  <a:noFill/>
                </a:ln>
                <a:effectLst/>
                <a:latin typeface="Arial" pitchFamily="34" charset="0"/>
                <a:ea typeface="Times New Roman" pitchFamily="18" charset="0"/>
                <a:cs typeface="Arial" pitchFamily="34" charset="0"/>
              </a:rPr>
              <a:t>тритикале</a:t>
            </a:r>
            <a:r>
              <a:rPr kumimoji="0" lang="uk-UA" sz="1600" b="0" i="0" u="none" strike="noStrike" cap="none" normalizeH="0" baseline="0" dirty="0" smtClean="0">
                <a:ln>
                  <a:noFill/>
                </a:ln>
                <a:effectLst/>
                <a:latin typeface="Arial" pitchFamily="34" charset="0"/>
                <a:ea typeface="Times New Roman" pitchFamily="18" charset="0"/>
                <a:cs typeface="Arial" pitchFamily="34" charset="0"/>
              </a:rPr>
              <a:t>, ячмінь, овес, кукурудзу, гречку, просо, рис. До зернобобових: горох, соя, кормові боби, люпин.</a:t>
            </a:r>
          </a:p>
          <a:p>
            <a:pPr indent="450850" algn="just" eaLnBrk="0" fontAlgn="base" hangingPunct="0">
              <a:spcBef>
                <a:spcPct val="0"/>
              </a:spcBef>
              <a:spcAft>
                <a:spcPct val="0"/>
              </a:spcAft>
              <a:tabLst>
                <a:tab pos="6210300" algn="l"/>
              </a:tabLst>
            </a:pPr>
            <a:r>
              <a:rPr lang="uk-UA" sz="1600" dirty="0" smtClean="0">
                <a:latin typeface="Arial" pitchFamily="34" charset="0"/>
                <a:cs typeface="Arial" pitchFamily="34" charset="0"/>
              </a:rPr>
              <a:t>Серед видів пшениці виділяють. </a:t>
            </a:r>
            <a:r>
              <a:rPr lang="ru-RU" sz="1600" dirty="0" err="1" smtClean="0">
                <a:latin typeface="Arial" pitchFamily="34" charset="0"/>
                <a:cs typeface="Arial" pitchFamily="34" charset="0"/>
              </a:rPr>
              <a:t>Пшениця</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рід</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Triticum</a:t>
            </a:r>
            <a:r>
              <a:rPr lang="ru-RU" sz="1600" dirty="0" smtClean="0">
                <a:latin typeface="Arial" pitchFamily="34" charset="0"/>
                <a:cs typeface="Arial" pitchFamily="34" charset="0"/>
              </a:rPr>
              <a:t> L. </a:t>
            </a:r>
            <a:r>
              <a:rPr lang="ru-RU" sz="1600" dirty="0" err="1" smtClean="0">
                <a:latin typeface="Arial" pitchFamily="34" charset="0"/>
                <a:cs typeface="Arial" pitchFamily="34" charset="0"/>
              </a:rPr>
              <a:t>Включає</a:t>
            </a:r>
            <a:r>
              <a:rPr lang="ru-RU" sz="1600" dirty="0" smtClean="0">
                <a:latin typeface="Arial" pitchFamily="34" charset="0"/>
                <a:cs typeface="Arial" pitchFamily="34" charset="0"/>
              </a:rPr>
              <a:t> 22 </a:t>
            </a:r>
            <a:r>
              <a:rPr lang="ru-RU" sz="1600" dirty="0" err="1" smtClean="0">
                <a:latin typeface="Arial" pitchFamily="34" charset="0"/>
                <a:cs typeface="Arial" pitchFamily="34" charset="0"/>
              </a:rPr>
              <a:t>види</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з</a:t>
            </a:r>
            <a:r>
              <a:rPr lang="ru-RU" sz="1600" dirty="0" smtClean="0">
                <a:latin typeface="Arial" pitchFamily="34" charset="0"/>
                <a:cs typeface="Arial" pitchFamily="34" charset="0"/>
              </a:rPr>
              <a:t> них </a:t>
            </a:r>
            <a:r>
              <a:rPr lang="ru-RU" sz="1600" dirty="0" err="1" smtClean="0">
                <a:latin typeface="Arial" pitchFamily="34" charset="0"/>
                <a:cs typeface="Arial" pitchFamily="34" charset="0"/>
              </a:rPr>
              <a:t>найпоширеніші</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м'яка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і</a:t>
            </a:r>
            <a:r>
              <a:rPr lang="ru-RU" sz="1600" dirty="0" smtClean="0">
                <a:latin typeface="Arial" pitchFamily="34" charset="0"/>
                <a:cs typeface="Arial" pitchFamily="34" charset="0"/>
              </a:rPr>
              <a:t> тверда. З 22 </a:t>
            </a:r>
            <a:r>
              <a:rPr lang="ru-RU" sz="1600" dirty="0" err="1" smtClean="0">
                <a:latin typeface="Arial" pitchFamily="34" charset="0"/>
                <a:cs typeface="Arial" pitchFamily="34" charset="0"/>
              </a:rPr>
              <a:t>видів</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трапляються</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також</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гіл­ляста</a:t>
            </a:r>
            <a:r>
              <a:rPr lang="ru-RU" sz="1600" dirty="0" smtClean="0">
                <a:latin typeface="Arial" pitchFamily="34" charset="0"/>
                <a:cs typeface="Arial" pitchFamily="34" charset="0"/>
              </a:rPr>
              <a:t>, культурна однозернянка, </a:t>
            </a:r>
            <a:r>
              <a:rPr lang="ru-RU" sz="1600" dirty="0" err="1" smtClean="0">
                <a:latin typeface="Arial" pitchFamily="34" charset="0"/>
                <a:cs typeface="Arial" pitchFamily="34" charset="0"/>
              </a:rPr>
              <a:t>зандурі</a:t>
            </a:r>
            <a:r>
              <a:rPr lang="ru-RU" sz="1600" dirty="0" smtClean="0">
                <a:latin typeface="Arial" pitchFamily="34" charset="0"/>
                <a:cs typeface="Arial" pitchFamily="34" charset="0"/>
              </a:rPr>
              <a:t>, полба (</a:t>
            </a:r>
            <a:r>
              <a:rPr lang="ru-RU" sz="1600" dirty="0" err="1" smtClean="0">
                <a:latin typeface="Arial" pitchFamily="34" charset="0"/>
                <a:cs typeface="Arial" pitchFamily="34" charset="0"/>
              </a:rPr>
              <a:t>двозернянка</a:t>
            </a:r>
            <a:r>
              <a:rPr lang="ru-RU" sz="1600" dirty="0" smtClean="0">
                <a:latin typeface="Arial" pitchFamily="34" charset="0"/>
                <a:cs typeface="Arial" pitchFamily="34" charset="0"/>
              </a:rPr>
              <a:t>), дика, </a:t>
            </a:r>
            <a:r>
              <a:rPr lang="ru-RU" sz="1600" dirty="0" err="1" smtClean="0">
                <a:latin typeface="Arial" pitchFamily="34" charset="0"/>
                <a:cs typeface="Arial" pitchFamily="34" charset="0"/>
              </a:rPr>
              <a:t>польська</a:t>
            </a:r>
            <a:r>
              <a:rPr lang="ru-RU" sz="1600" dirty="0" smtClean="0">
                <a:latin typeface="Arial" pitchFamily="34" charset="0"/>
                <a:cs typeface="Arial" pitchFamily="34" charset="0"/>
              </a:rPr>
              <a:t>, маха, спельта, </a:t>
            </a:r>
            <a:r>
              <a:rPr lang="ru-RU" sz="1600" dirty="0" err="1" smtClean="0">
                <a:latin typeface="Arial" pitchFamily="34" charset="0"/>
                <a:cs typeface="Arial" pitchFamily="34" charset="0"/>
              </a:rPr>
              <a:t>карликова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остиста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карликова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безоста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круглозерна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ванська</a:t>
            </a:r>
            <a:r>
              <a:rPr lang="ru-RU" sz="1600" dirty="0" smtClean="0">
                <a:latin typeface="Arial" pitchFamily="34" charset="0"/>
                <a:cs typeface="Arial" pitchFamily="34" charset="0"/>
              </a:rPr>
              <a:t> — </a:t>
            </a:r>
            <a:r>
              <a:rPr lang="ru-RU" sz="1600" dirty="0" err="1" smtClean="0">
                <a:latin typeface="Arial" pitchFamily="34" charset="0"/>
                <a:cs typeface="Arial" pitchFamily="34" charset="0"/>
              </a:rPr>
              <a:t>загалом</a:t>
            </a:r>
            <a:r>
              <a:rPr lang="ru-RU" sz="1600" dirty="0" smtClean="0">
                <a:latin typeface="Arial" pitchFamily="34" charset="0"/>
                <a:cs typeface="Arial" pitchFamily="34" charset="0"/>
              </a:rPr>
              <a:t> 15 </a:t>
            </a:r>
            <a:r>
              <a:rPr lang="ru-RU" sz="1600" dirty="0" err="1" smtClean="0">
                <a:latin typeface="Arial" pitchFamily="34" charset="0"/>
                <a:cs typeface="Arial" pitchFamily="34" charset="0"/>
              </a:rPr>
              <a:t>видів</a:t>
            </a:r>
            <a:r>
              <a:rPr lang="ru-RU" sz="1600" dirty="0" smtClean="0">
                <a:latin typeface="Arial" pitchFamily="34" charset="0"/>
                <a:cs typeface="Arial" pitchFamily="34" charset="0"/>
              </a:rPr>
              <a:t> (рис</a:t>
            </a:r>
            <a:r>
              <a:rPr lang="uk-UA" sz="1600" dirty="0" err="1" smtClean="0">
                <a:latin typeface="Arial" pitchFamily="34" charset="0"/>
                <a:cs typeface="Arial" pitchFamily="34" charset="0"/>
              </a:rPr>
              <a:t>унок</a:t>
            </a:r>
            <a:r>
              <a:rPr lang="uk-UA" sz="1600" dirty="0" smtClean="0">
                <a:latin typeface="Arial" pitchFamily="34" charset="0"/>
                <a:cs typeface="Arial" pitchFamily="34" charset="0"/>
              </a:rPr>
              <a:t> 6.1</a:t>
            </a:r>
            <a:r>
              <a:rPr lang="ru-RU" sz="1600" dirty="0" smtClean="0">
                <a:latin typeface="Arial" pitchFamily="34" charset="0"/>
                <a:cs typeface="Arial" pitchFamily="34" charset="0"/>
              </a:rPr>
              <a:t>).</a:t>
            </a:r>
          </a:p>
          <a:p>
            <a:pPr marL="0" marR="0" lvl="0" indent="450850" algn="just" defTabSz="914400" rtl="0" eaLnBrk="0" fontAlgn="base" latinLnBrk="0" hangingPunct="0">
              <a:lnSpc>
                <a:spcPct val="100000"/>
              </a:lnSpc>
              <a:spcBef>
                <a:spcPct val="0"/>
              </a:spcBef>
              <a:spcAft>
                <a:spcPct val="0"/>
              </a:spcAft>
              <a:buClrTx/>
              <a:buSzTx/>
              <a:buFontTx/>
              <a:buNone/>
              <a:tabLst>
                <a:tab pos="6210300" algn="l"/>
              </a:tabLst>
            </a:pPr>
            <a:endParaRPr kumimoji="0" lang="uk-UA" sz="1600" b="0" i="0" u="none" strike="noStrike" cap="none" normalizeH="0" baseline="0" dirty="0" smtClean="0">
              <a:ln>
                <a:noFill/>
              </a:ln>
              <a:effectLst/>
              <a:latin typeface="Arial" pitchFamily="34" charset="0"/>
              <a:cs typeface="Arial" pitchFamily="34" charset="0"/>
            </a:endParaRPr>
          </a:p>
        </p:txBody>
      </p:sp>
      <p:pic>
        <p:nvPicPr>
          <p:cNvPr id="32770" name="Picture 2"/>
          <p:cNvPicPr>
            <a:picLocks noChangeAspect="1" noChangeArrowheads="1"/>
          </p:cNvPicPr>
          <p:nvPr/>
        </p:nvPicPr>
        <p:blipFill>
          <a:blip r:embed="rId2" cstate="print"/>
          <a:srcRect t="4935"/>
          <a:stretch>
            <a:fillRect/>
          </a:stretch>
        </p:blipFill>
        <p:spPr bwMode="auto">
          <a:xfrm>
            <a:off x="251520" y="332656"/>
            <a:ext cx="4950668" cy="5945357"/>
          </a:xfrm>
          <a:prstGeom prst="rect">
            <a:avLst/>
          </a:prstGeom>
          <a:noFill/>
          <a:ln w="9525">
            <a:noFill/>
            <a:miter lim="800000"/>
            <a:headEnd/>
            <a:tailEnd/>
          </a:ln>
        </p:spPr>
      </p:pic>
      <p:sp>
        <p:nvSpPr>
          <p:cNvPr id="32771" name="Rectangle 3"/>
          <p:cNvSpPr>
            <a:spLocks noChangeArrowheads="1"/>
          </p:cNvSpPr>
          <p:nvPr/>
        </p:nvSpPr>
        <p:spPr bwMode="auto">
          <a:xfrm>
            <a:off x="0" y="6119336"/>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6210300" algn="l"/>
              </a:tabLst>
            </a:pPr>
            <a:r>
              <a:rPr kumimoji="0" lang="uk-UA"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Види пшениці: 1 – культурна однозернянка; 2 – </a:t>
            </a:r>
            <a:r>
              <a:rPr kumimoji="0" lang="uk-UA" sz="1400"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тимофієва</a:t>
            </a:r>
            <a:r>
              <a:rPr kumimoji="0" lang="uk-UA"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3 – полба; 4 – персидська; 5 – тверда; 6 – м’яка: а – безоста, б – остиста; 7 – </a:t>
            </a:r>
            <a:r>
              <a:rPr kumimoji="0" lang="uk-UA" sz="1400"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тургідум</a:t>
            </a:r>
            <a:r>
              <a:rPr kumimoji="0" lang="uk-UA"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а – </a:t>
            </a:r>
            <a:r>
              <a:rPr kumimoji="0" lang="uk-UA" sz="1400"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гілкоколоса</a:t>
            </a:r>
            <a:r>
              <a:rPr kumimoji="0" lang="uk-UA"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б – звичайна; 8 – польська; 9 – </a:t>
            </a:r>
            <a:r>
              <a:rPr kumimoji="0" lang="uk-UA" sz="1400"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спельта</a:t>
            </a:r>
            <a:r>
              <a:rPr kumimoji="0" lang="uk-UA"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10 – карликова: а – остиста, б – безоста; 11 – </a:t>
            </a:r>
            <a:r>
              <a:rPr kumimoji="0" lang="uk-UA" sz="1400"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круглозерна</a:t>
            </a:r>
            <a:r>
              <a:rPr kumimoji="0" lang="uk-UA"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Результат пошуку зображень за запитом &quot;втрати зерна і період збирання&quot;"/>
          <p:cNvPicPr>
            <a:picLocks noChangeAspect="1" noChangeArrowheads="1"/>
          </p:cNvPicPr>
          <p:nvPr/>
        </p:nvPicPr>
        <p:blipFill>
          <a:blip r:embed="rId2" cstate="print"/>
          <a:srcRect/>
          <a:stretch>
            <a:fillRect/>
          </a:stretch>
        </p:blipFill>
        <p:spPr bwMode="auto">
          <a:xfrm>
            <a:off x="1115616" y="188640"/>
            <a:ext cx="7201536" cy="2273965"/>
          </a:xfrm>
          <a:prstGeom prst="rect">
            <a:avLst/>
          </a:prstGeom>
          <a:noFill/>
          <a:ln w="9525">
            <a:noFill/>
            <a:miter lim="800000"/>
            <a:headEnd/>
            <a:tailEnd/>
          </a:ln>
        </p:spPr>
      </p:pic>
      <p:sp>
        <p:nvSpPr>
          <p:cNvPr id="31747" name="Rectangle 3"/>
          <p:cNvSpPr>
            <a:spLocks noChangeArrowheads="1"/>
          </p:cNvSpPr>
          <p:nvPr/>
        </p:nvSpPr>
        <p:spPr bwMode="auto">
          <a:xfrm>
            <a:off x="395536" y="3356411"/>
            <a:ext cx="2664296" cy="52322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tab pos="6210300" algn="l"/>
              </a:tabLst>
            </a:pPr>
            <a:r>
              <a:rPr kumimoji="0" lang="uk-UA"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СПОСОБИ ЗБИРАННЯ ВРОЖАЮ</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Схема 3"/>
          <p:cNvGraphicFramePr/>
          <p:nvPr/>
        </p:nvGraphicFramePr>
        <p:xfrm>
          <a:off x="2051720" y="256490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0"/>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4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400" b="0" i="1" u="none" strike="noStrike" cap="none" normalizeH="0" baseline="0" dirty="0" smtClean="0">
                <a:ln>
                  <a:noFill/>
                </a:ln>
                <a:solidFill>
                  <a:schemeClr val="tx1"/>
                </a:solidFill>
                <a:effectLst/>
                <a:latin typeface="Arial" pitchFamily="34" charset="0"/>
                <a:cs typeface="Arial" pitchFamily="34" charset="0"/>
              </a:rPr>
              <a:t>ПРИЗНАЧЕННЯ, ЗАГАЛЬНА БУДОВА І ТЕХНОЛОГІЧНИЙ ПРОЦЕС РОБОТИ ЗЕРНОЗБИРАЛЬНОГО КОМБАЙНА КЛАСИЧНОЇ СХЕМИ</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395536" y="1047219"/>
            <a:ext cx="8388424"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tab pos="6210300" algn="l"/>
              </a:tabLst>
            </a:pPr>
            <a:r>
              <a:rPr kumimoji="0" lang="uk-U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Призначення комбайна Зернозбиральний комбайн призначений для збирання зернових колосових культур прямим і роздільним комбайнуванням (одно-та двофазним способами). Він може бути обладнаний спеціальними пристроями для збирання зернобобових і круп’яних культур, кукурудзи на зерно, соняшнику, сої, сорго, рапсу, насінників трав, лікарських рослин тощо. Залежно від технології збирання НЗВ комбайн може бути укомплектований копнувачем, подрібнювачем або капотом.</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fontAlgn="base">
              <a:spcBef>
                <a:spcPct val="0"/>
              </a:spcBef>
              <a:spcAft>
                <a:spcPct val="0"/>
              </a:spcAft>
            </a:pPr>
            <a:endParaRPr lang="uk-UA" dirty="0" smtClean="0">
              <a:latin typeface="Arial" pitchFamily="34" charset="0"/>
              <a:cs typeface="Arial" pitchFamily="34" charset="0"/>
            </a:endParaRPr>
          </a:p>
          <a:p>
            <a:pPr lvl="0" eaLnBrk="0" fontAlgn="base" hangingPunct="0">
              <a:spcBef>
                <a:spcPct val="0"/>
              </a:spcBef>
              <a:spcAft>
                <a:spcPct val="0"/>
              </a:spcAft>
            </a:pPr>
            <a:r>
              <a:rPr lang="uk-UA" dirty="0" smtClean="0">
                <a:latin typeface="Arial" pitchFamily="34" charset="0"/>
                <a:cs typeface="Arial" pitchFamily="34" charset="0"/>
              </a:rPr>
              <a:t>Будь-який самохідний комбайн складається з таких основних агрегатів: жатної частини, молотарки з бункером для зерна, двигуна (дизеля), пристрою для збирання НЗВ (у цьому разі копнувача), ходової частини та кабіни з органами керування. Подільники, мотовило, різальний апарат та шнек розміщені на жатці, а плаваючий конвеєр — у похилій камері. Жатка і похила камера утворюють жатну частину комбайна. Робочими органами молотарки є: приймальний </a:t>
            </a:r>
            <a:r>
              <a:rPr lang="uk-UA" dirty="0" err="1" smtClean="0">
                <a:latin typeface="Arial" pitchFamily="34" charset="0"/>
                <a:cs typeface="Arial" pitchFamily="34" charset="0"/>
              </a:rPr>
              <a:t>бітер</a:t>
            </a:r>
            <a:r>
              <a:rPr lang="uk-UA" dirty="0" smtClean="0">
                <a:latin typeface="Arial" pitchFamily="34" charset="0"/>
                <a:cs typeface="Arial" pitchFamily="34" charset="0"/>
              </a:rPr>
              <a:t>, молотильний апарат, відбійний </a:t>
            </a:r>
            <a:r>
              <a:rPr lang="uk-UA" dirty="0" err="1" smtClean="0">
                <a:latin typeface="Arial" pitchFamily="34" charset="0"/>
                <a:cs typeface="Arial" pitchFamily="34" charset="0"/>
              </a:rPr>
              <a:t>бітер</a:t>
            </a:r>
            <a:r>
              <a:rPr lang="uk-UA" dirty="0" smtClean="0">
                <a:latin typeface="Arial" pitchFamily="34" charset="0"/>
                <a:cs typeface="Arial" pitchFamily="34" charset="0"/>
              </a:rPr>
              <a:t>, соломотряс (у сукупності їх ще називають </a:t>
            </a:r>
            <a:r>
              <a:rPr lang="uk-UA" dirty="0" err="1" smtClean="0">
                <a:latin typeface="Arial" pitchFamily="34" charset="0"/>
                <a:cs typeface="Arial" pitchFamily="34" charset="0"/>
              </a:rPr>
              <a:t>молотильно-сепарувальним</a:t>
            </a:r>
            <a:r>
              <a:rPr lang="uk-UA" dirty="0" smtClean="0">
                <a:latin typeface="Arial" pitchFamily="34" charset="0"/>
                <a:cs typeface="Arial" pitchFamily="34" charset="0"/>
              </a:rPr>
              <a:t> пристроєм — МСП); очисник, до якого входять </a:t>
            </a:r>
            <a:r>
              <a:rPr lang="uk-UA" dirty="0" err="1" smtClean="0">
                <a:latin typeface="Arial" pitchFamily="34" charset="0"/>
                <a:cs typeface="Arial" pitchFamily="34" charset="0"/>
              </a:rPr>
              <a:t>стрясна</a:t>
            </a:r>
            <a:r>
              <a:rPr lang="uk-UA" dirty="0" smtClean="0">
                <a:latin typeface="Arial" pitchFamily="34" charset="0"/>
                <a:cs typeface="Arial" pitchFamily="34" charset="0"/>
              </a:rPr>
              <a:t> дошка, решета, вентилятор і транспортувальні органи.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6210300" algn="l"/>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3200" dirty="0" smtClean="0"/>
              <a:t>Схема самохідного зернозбирального комбайна СК-5 </a:t>
            </a:r>
            <a:r>
              <a:rPr lang="uk-UA" sz="3200" dirty="0" err="1" smtClean="0"/>
              <a:t>“Нива”</a:t>
            </a:r>
            <a:endParaRPr lang="ru-RU" sz="3200" dirty="0"/>
          </a:p>
        </p:txBody>
      </p:sp>
      <p:pic>
        <p:nvPicPr>
          <p:cNvPr id="4" name="Содержимое 3" descr="clip_image002e.jpg"/>
          <p:cNvPicPr>
            <a:picLocks noGrp="1" noChangeAspect="1"/>
          </p:cNvPicPr>
          <p:nvPr>
            <p:ph idx="1"/>
          </p:nvPr>
        </p:nvPicPr>
        <p:blipFill>
          <a:blip r:embed="rId2" cstate="print"/>
          <a:stretch>
            <a:fillRect/>
          </a:stretch>
        </p:blipFill>
        <p:spPr>
          <a:xfrm>
            <a:off x="467543" y="1340768"/>
            <a:ext cx="8361859" cy="504056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475656" y="260648"/>
            <a:ext cx="6061723"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tab pos="6210300" algn="l"/>
              </a:tabLst>
            </a:pPr>
            <a:r>
              <a:rPr kumimoji="0" lang="uk-UA"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КЛАСИФІКЦІЯ ЗЕРНОЗБИРАЛЬНИХ КОМБАЙНІВ.</a:t>
            </a:r>
            <a:endParaRPr kumimoji="0" lang="uk-UA"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Схема 3"/>
          <p:cNvGraphicFramePr/>
          <p:nvPr/>
        </p:nvGraphicFramePr>
        <p:xfrm>
          <a:off x="395536" y="692696"/>
          <a:ext cx="8136904"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95536" y="18864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4400" b="0" i="0" u="none" strike="noStrike" kern="1200" cap="none" spc="0" normalizeH="0" baseline="0" noProof="0" dirty="0" smtClean="0">
                <a:ln>
                  <a:noFill/>
                </a:ln>
                <a:solidFill>
                  <a:schemeClr val="tx1"/>
                </a:solidFill>
                <a:effectLst/>
                <a:uLnTx/>
                <a:uFillTx/>
                <a:latin typeface="+mj-lt"/>
                <a:ea typeface="+mj-ea"/>
                <a:cs typeface="+mj-cs"/>
              </a:rPr>
              <a:t>Жатка</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descr="http://ukrstroydom.com.ua/ukragrodom/img/book/combine2004/img_0003.jpg"/>
          <p:cNvPicPr>
            <a:picLocks noChangeAspect="1" noChangeArrowheads="1"/>
          </p:cNvPicPr>
          <p:nvPr/>
        </p:nvPicPr>
        <p:blipFill>
          <a:blip r:embed="rId2" cstate="print"/>
          <a:srcRect/>
          <a:stretch>
            <a:fillRect/>
          </a:stretch>
        </p:blipFill>
        <p:spPr bwMode="auto">
          <a:xfrm>
            <a:off x="1259632" y="2060848"/>
            <a:ext cx="6438900" cy="3238501"/>
          </a:xfrm>
          <a:prstGeom prst="rect">
            <a:avLst/>
          </a:prstGeom>
          <a:noFill/>
        </p:spPr>
      </p:pic>
      <p:sp>
        <p:nvSpPr>
          <p:cNvPr id="4" name="Прямоугольник 3"/>
          <p:cNvSpPr/>
          <p:nvPr/>
        </p:nvSpPr>
        <p:spPr>
          <a:xfrm>
            <a:off x="467544" y="5229200"/>
            <a:ext cx="8208912" cy="1477328"/>
          </a:xfrm>
          <a:prstGeom prst="rect">
            <a:avLst/>
          </a:prstGeom>
        </p:spPr>
        <p:txBody>
          <a:bodyPr wrap="square">
            <a:spAutoFit/>
          </a:bodyPr>
          <a:lstStyle/>
          <a:p>
            <a:r>
              <a:rPr lang="ru-RU" dirty="0" err="1" smtClean="0"/>
              <a:t>Валкова</a:t>
            </a:r>
            <a:r>
              <a:rPr lang="ru-RU" dirty="0" smtClean="0"/>
              <a:t> </a:t>
            </a:r>
            <a:r>
              <a:rPr lang="ru-RU" dirty="0" err="1" smtClean="0"/>
              <a:t>жниварка</a:t>
            </a:r>
            <a:r>
              <a:rPr lang="ru-RU" dirty="0" smtClean="0"/>
              <a:t> ЖВН-6А:</a:t>
            </a:r>
          </a:p>
          <a:p>
            <a:r>
              <a:rPr lang="ru-RU" dirty="0" smtClean="0"/>
              <a:t>1 - </a:t>
            </a:r>
            <a:r>
              <a:rPr lang="ru-RU" dirty="0" err="1" smtClean="0"/>
              <a:t>ріжучий</a:t>
            </a:r>
            <a:r>
              <a:rPr lang="ru-RU" dirty="0" smtClean="0"/>
              <a:t> </a:t>
            </a:r>
            <a:r>
              <a:rPr lang="ru-RU" dirty="0" err="1" smtClean="0"/>
              <a:t>апарат</a:t>
            </a:r>
            <a:r>
              <a:rPr lang="ru-RU" dirty="0" smtClean="0"/>
              <a:t>; 2 - транспортер; 3 - </a:t>
            </a:r>
            <a:r>
              <a:rPr lang="ru-RU" dirty="0" err="1" smtClean="0"/>
              <a:t>бортовий</a:t>
            </a:r>
            <a:r>
              <a:rPr lang="ru-RU" dirty="0" smtClean="0"/>
              <a:t> щит; 4 - </a:t>
            </a:r>
            <a:r>
              <a:rPr lang="ru-RU" dirty="0" err="1" smtClean="0"/>
              <a:t>гідроциліндр</a:t>
            </a:r>
            <a:r>
              <a:rPr lang="ru-RU" dirty="0" smtClean="0"/>
              <a:t>; 5 - шатун; 6 - </a:t>
            </a:r>
            <a:r>
              <a:rPr lang="ru-RU" dirty="0" err="1" smtClean="0"/>
              <a:t>варіатор</a:t>
            </a:r>
            <a:r>
              <a:rPr lang="ru-RU" dirty="0" smtClean="0"/>
              <a:t>; 7 - </a:t>
            </a:r>
            <a:r>
              <a:rPr lang="ru-RU" dirty="0" err="1" smtClean="0"/>
              <a:t>підтримка</a:t>
            </a:r>
            <a:r>
              <a:rPr lang="ru-RU" dirty="0" smtClean="0"/>
              <a:t> мотовила; 8 - блок пружин; 9 - </a:t>
            </a:r>
            <a:r>
              <a:rPr lang="ru-RU" dirty="0" err="1" smtClean="0"/>
              <a:t>похила</a:t>
            </a:r>
            <a:r>
              <a:rPr lang="ru-RU" dirty="0" smtClean="0"/>
              <a:t> камера комбайна; 10 - </a:t>
            </a:r>
            <a:r>
              <a:rPr lang="ru-RU" dirty="0" err="1" smtClean="0"/>
              <a:t>вітрової</a:t>
            </a:r>
            <a:r>
              <a:rPr lang="ru-RU" dirty="0" smtClean="0"/>
              <a:t> щит; 11 - </a:t>
            </a:r>
            <a:r>
              <a:rPr lang="ru-RU" dirty="0" err="1" smtClean="0"/>
              <a:t>направляючий</a:t>
            </a:r>
            <a:r>
              <a:rPr lang="ru-RU" dirty="0" smtClean="0"/>
              <a:t> щиток; 12 - мотовило; 13 - </a:t>
            </a:r>
            <a:r>
              <a:rPr lang="ru-RU" dirty="0" err="1" smtClean="0"/>
              <a:t>Граблина</a:t>
            </a:r>
            <a:r>
              <a:rPr lang="ru-RU" dirty="0" smtClean="0"/>
              <a:t>; 14 - </a:t>
            </a:r>
            <a:r>
              <a:rPr lang="ru-RU" dirty="0" err="1" smtClean="0"/>
              <a:t>мис-дільник</a:t>
            </a:r>
            <a:r>
              <a:rPr lang="ru-RU" dirty="0" smtClean="0"/>
              <a:t>; 15 - </a:t>
            </a:r>
            <a:r>
              <a:rPr lang="ru-RU" dirty="0" err="1" smtClean="0"/>
              <a:t>вікно</a:t>
            </a:r>
            <a:r>
              <a:rPr lang="ru-RU" dirty="0" smtClean="0"/>
              <a:t>.</a:t>
            </a:r>
            <a:endParaRPr lang="ru-RU" dirty="0"/>
          </a:p>
        </p:txBody>
      </p:sp>
      <p:sp>
        <p:nvSpPr>
          <p:cNvPr id="5" name="Прямоугольник 4"/>
          <p:cNvSpPr/>
          <p:nvPr/>
        </p:nvSpPr>
        <p:spPr>
          <a:xfrm>
            <a:off x="467544" y="1196752"/>
            <a:ext cx="8208912" cy="646331"/>
          </a:xfrm>
          <a:prstGeom prst="rect">
            <a:avLst/>
          </a:prstGeom>
        </p:spPr>
        <p:txBody>
          <a:bodyPr wrap="square">
            <a:spAutoFit/>
          </a:bodyPr>
          <a:lstStyle/>
          <a:p>
            <a:r>
              <a:rPr lang="ru-RU" dirty="0" err="1" smtClean="0"/>
              <a:t>Жатна</a:t>
            </a:r>
            <a:r>
              <a:rPr lang="ru-RU" dirty="0" smtClean="0"/>
              <a:t> </a:t>
            </a:r>
            <a:r>
              <a:rPr lang="ru-RU" dirty="0" err="1" smtClean="0"/>
              <a:t>частина</a:t>
            </a:r>
            <a:r>
              <a:rPr lang="ru-RU" dirty="0" smtClean="0"/>
              <a:t> </a:t>
            </a:r>
            <a:r>
              <a:rPr lang="ru-RU" dirty="0" err="1" smtClean="0"/>
              <a:t>призначена</a:t>
            </a:r>
            <a:r>
              <a:rPr lang="ru-RU" dirty="0" smtClean="0"/>
              <a:t> для </a:t>
            </a:r>
            <a:r>
              <a:rPr lang="ru-RU" dirty="0" err="1" smtClean="0"/>
              <a:t>відокремлення</a:t>
            </a:r>
            <a:r>
              <a:rPr lang="ru-RU" dirty="0" smtClean="0"/>
              <a:t> </a:t>
            </a:r>
            <a:r>
              <a:rPr lang="ru-RU" dirty="0" err="1" smtClean="0"/>
              <a:t>смуги</a:t>
            </a:r>
            <a:r>
              <a:rPr lang="ru-RU" dirty="0" smtClean="0"/>
              <a:t> стебел </a:t>
            </a:r>
            <a:r>
              <a:rPr lang="ru-RU" dirty="0" err="1" smtClean="0"/>
              <a:t>хлібостою</a:t>
            </a:r>
            <a:r>
              <a:rPr lang="ru-RU" dirty="0" smtClean="0"/>
              <a:t> </a:t>
            </a:r>
            <a:r>
              <a:rPr lang="ru-RU" dirty="0" err="1" smtClean="0"/>
              <a:t>певної</a:t>
            </a:r>
            <a:r>
              <a:rPr lang="ru-RU" dirty="0" smtClean="0"/>
              <a:t> </a:t>
            </a:r>
            <a:r>
              <a:rPr lang="ru-RU" dirty="0" err="1" smtClean="0"/>
              <a:t>ширини</a:t>
            </a:r>
            <a:r>
              <a:rPr lang="ru-RU" dirty="0" smtClean="0"/>
              <a:t>, </a:t>
            </a:r>
            <a:r>
              <a:rPr lang="ru-RU" dirty="0" err="1" smtClean="0"/>
              <a:t>їх</a:t>
            </a:r>
            <a:r>
              <a:rPr lang="ru-RU" dirty="0" smtClean="0"/>
              <a:t> </a:t>
            </a:r>
            <a:r>
              <a:rPr lang="ru-RU" dirty="0" err="1" smtClean="0"/>
              <a:t>зрізування</a:t>
            </a:r>
            <a:r>
              <a:rPr lang="ru-RU" dirty="0" smtClean="0"/>
              <a:t> </a:t>
            </a:r>
            <a:r>
              <a:rPr lang="ru-RU" dirty="0" err="1" smtClean="0"/>
              <a:t>і</a:t>
            </a:r>
            <a:r>
              <a:rPr lang="ru-RU" dirty="0" smtClean="0"/>
              <a:t> </a:t>
            </a:r>
            <a:r>
              <a:rPr lang="ru-RU" dirty="0" err="1" smtClean="0"/>
              <a:t>подачі</a:t>
            </a:r>
            <a:r>
              <a:rPr lang="ru-RU" dirty="0" smtClean="0"/>
              <a:t> в </a:t>
            </a:r>
            <a:r>
              <a:rPr lang="ru-RU" dirty="0" err="1" smtClean="0"/>
              <a:t>приймальну</a:t>
            </a:r>
            <a:r>
              <a:rPr lang="ru-RU" dirty="0" smtClean="0"/>
              <a:t> камеру </a:t>
            </a:r>
            <a:r>
              <a:rPr lang="ru-RU" dirty="0" err="1" smtClean="0"/>
              <a:t>молотарки</a:t>
            </a:r>
            <a:r>
              <a:rPr lang="ru-RU" dirty="0" smtClean="0"/>
              <a:t>.</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585</TotalTime>
  <Words>1523</Words>
  <Application>Microsoft Office PowerPoint</Application>
  <PresentationFormat>Экран (4:3)</PresentationFormat>
  <Paragraphs>97</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Тема 6: Збирання сільськогосподарських культур. </vt:lpstr>
      <vt:lpstr>Зернові культури основа сільськогосподарського виробництва в Україні. Вирощування яких щорічно зростає і в 2017 році склало 61,28 млн. тонн. Збирання врожаю є найбільш відповідальним етапом усього процесу вирощування. Тому від якості його виконання залежить не тільки частка врожаю, а й витрати, вкладені в усі попередні процеси, такі як внесення добрив, підготовка ґрунту, сівба. Урожай зернових в Україні в 2017 році за становив 61,28 млн. тонн, що на 4,7 млн. тонн нижче показника 2016 року. Згідно з інформацією Державної служби статистики України, загалом Україна в 2017 році намолотила 26,1 млн. тонн пшениці за врожайності 41,1 ц/га, 24,1 млн. тонн кукурудзи (54,4 ц/га), 8,3 млн. тонн ячменю (33,1 ц/га), 506,8 тис. тонн жита (29,7 ц/га), 471 тис. тонн вівса (23,9 ц/га), 180 тис. тонн гречки (9,8 ц/га), 1,1 млн. тонн гороху (26,5 ц/га), 63,9 тис. тонн рису (50,5 ц/га). Середня врожайність зернових становила 42,3 ц/га. Урожай зернових і зернобобових культур було зібрано з площі 14,6 млн. га </vt:lpstr>
      <vt:lpstr>Презентация PowerPoint</vt:lpstr>
      <vt:lpstr>Презентация PowerPoint</vt:lpstr>
      <vt:lpstr>Презентация PowerPoint</vt:lpstr>
      <vt:lpstr>Презентация PowerPoint</vt:lpstr>
      <vt:lpstr>Схема самохідного зернозбирального комбайна СК-5 “Нива”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Комбайн зернозбиральний  NEW HOLLAND CR 9070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МініСТЕРСТВО  АГРАРНОЇ  ПОЛІТИКИ  І  ПРОДОВОЛЬСТВА   УКРАЇНИ  ВІННИЦЬКИЙ  НАЦІОНАЛЬНИЙ АГРАРНИЙ УНІВЕРСИТЕТ</dc:title>
  <cp:lastModifiedBy>adm</cp:lastModifiedBy>
  <cp:revision>59</cp:revision>
  <dcterms:modified xsi:type="dcterms:W3CDTF">2021-06-16T10:15:46Z</dcterms:modified>
</cp:coreProperties>
</file>