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5143500" type="screen16x9"/>
  <p:notesSz cx="6858000" cy="9144000"/>
  <p:embeddedFontLst>
    <p:embeddedFont>
      <p:font typeface="Lato" pitchFamily="34" charset="0"/>
      <p:regular r:id="rId16"/>
      <p:bold r:id="rId17"/>
      <p:italic r:id="rId18"/>
      <p:boldItalic r:id="rId19"/>
    </p:embeddedFont>
    <p:embeddedFont>
      <p:font typeface="Playfair Display" charset="-52"/>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002" y="-96"/>
      </p:cViewPr>
      <p:guideLst>
        <p:guide orient="horz" pos="162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3c973f58e4_0_1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23c973f58e4_0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3c973f58e4_0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3c973f58e4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3c973f58e4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3c973f58e4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23c973f58e4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g23c973f58e4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23c973f58e4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23c973f58e4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3c973f58e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3c973f58e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3c973f58e4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3c973f58e4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23c973f58e4_0_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23c973f58e4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3c973f58e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23c973f58e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3c973f58e4_0_9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3c973f58e4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23c973f58e4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23c973f58e4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23c973f58e4_0_1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23c973f58e4_0_1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9050" y="748800"/>
            <a:ext cx="3645900" cy="36459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2992950" y="992700"/>
            <a:ext cx="3158100" cy="3158100"/>
          </a:xfrm>
          <a:prstGeom prst="rect">
            <a:avLst/>
          </a:prstGeom>
          <a:noFill/>
          <a:ln w="28575" cap="flat" cmpd="sng">
            <a:solidFill>
              <a:schemeClr val="lt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3096250" y="1627200"/>
            <a:ext cx="2951400" cy="15843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3200"/>
              <a:buFont typeface="Lato"/>
              <a:buNone/>
              <a:defRPr>
                <a:solidFill>
                  <a:schemeClr val="lt1"/>
                </a:solidFill>
                <a:latin typeface="Lato"/>
                <a:ea typeface="Lato"/>
                <a:cs typeface="Lato"/>
                <a:sym typeface="Lato"/>
              </a:defRPr>
            </a:lvl1pPr>
            <a:lvl2pPr lvl="1" algn="ctr">
              <a:spcBef>
                <a:spcPts val="0"/>
              </a:spcBef>
              <a:spcAft>
                <a:spcPts val="0"/>
              </a:spcAft>
              <a:buClr>
                <a:schemeClr val="lt1"/>
              </a:buClr>
              <a:buSzPts val="3200"/>
              <a:buFont typeface="Lato"/>
              <a:buNone/>
              <a:defRPr>
                <a:solidFill>
                  <a:schemeClr val="lt1"/>
                </a:solidFill>
                <a:latin typeface="Lato"/>
                <a:ea typeface="Lato"/>
                <a:cs typeface="Lato"/>
                <a:sym typeface="Lato"/>
              </a:defRPr>
            </a:lvl2pPr>
            <a:lvl3pPr lvl="2" algn="ctr">
              <a:spcBef>
                <a:spcPts val="0"/>
              </a:spcBef>
              <a:spcAft>
                <a:spcPts val="0"/>
              </a:spcAft>
              <a:buClr>
                <a:schemeClr val="lt1"/>
              </a:buClr>
              <a:buSzPts val="3200"/>
              <a:buFont typeface="Lato"/>
              <a:buNone/>
              <a:defRPr>
                <a:solidFill>
                  <a:schemeClr val="lt1"/>
                </a:solidFill>
                <a:latin typeface="Lato"/>
                <a:ea typeface="Lato"/>
                <a:cs typeface="Lato"/>
                <a:sym typeface="Lato"/>
              </a:defRPr>
            </a:lvl3pPr>
            <a:lvl4pPr lvl="3" algn="ctr">
              <a:spcBef>
                <a:spcPts val="0"/>
              </a:spcBef>
              <a:spcAft>
                <a:spcPts val="0"/>
              </a:spcAft>
              <a:buClr>
                <a:schemeClr val="lt1"/>
              </a:buClr>
              <a:buSzPts val="3200"/>
              <a:buFont typeface="Lato"/>
              <a:buNone/>
              <a:defRPr>
                <a:solidFill>
                  <a:schemeClr val="lt1"/>
                </a:solidFill>
                <a:latin typeface="Lato"/>
                <a:ea typeface="Lato"/>
                <a:cs typeface="Lato"/>
                <a:sym typeface="Lato"/>
              </a:defRPr>
            </a:lvl4pPr>
            <a:lvl5pPr lvl="4" algn="ctr">
              <a:spcBef>
                <a:spcPts val="0"/>
              </a:spcBef>
              <a:spcAft>
                <a:spcPts val="0"/>
              </a:spcAft>
              <a:buClr>
                <a:schemeClr val="lt1"/>
              </a:buClr>
              <a:buSzPts val="3200"/>
              <a:buFont typeface="Lato"/>
              <a:buNone/>
              <a:defRPr>
                <a:solidFill>
                  <a:schemeClr val="lt1"/>
                </a:solidFill>
                <a:latin typeface="Lato"/>
                <a:ea typeface="Lato"/>
                <a:cs typeface="Lato"/>
                <a:sym typeface="Lato"/>
              </a:defRPr>
            </a:lvl5pPr>
            <a:lvl6pPr lvl="5" algn="ctr">
              <a:spcBef>
                <a:spcPts val="0"/>
              </a:spcBef>
              <a:spcAft>
                <a:spcPts val="0"/>
              </a:spcAft>
              <a:buClr>
                <a:schemeClr val="lt1"/>
              </a:buClr>
              <a:buSzPts val="3200"/>
              <a:buFont typeface="Lato"/>
              <a:buNone/>
              <a:defRPr>
                <a:solidFill>
                  <a:schemeClr val="lt1"/>
                </a:solidFill>
                <a:latin typeface="Lato"/>
                <a:ea typeface="Lato"/>
                <a:cs typeface="Lato"/>
                <a:sym typeface="Lato"/>
              </a:defRPr>
            </a:lvl6pPr>
            <a:lvl7pPr lvl="6" algn="ctr">
              <a:spcBef>
                <a:spcPts val="0"/>
              </a:spcBef>
              <a:spcAft>
                <a:spcPts val="0"/>
              </a:spcAft>
              <a:buClr>
                <a:schemeClr val="lt1"/>
              </a:buClr>
              <a:buSzPts val="3200"/>
              <a:buFont typeface="Lato"/>
              <a:buNone/>
              <a:defRPr>
                <a:solidFill>
                  <a:schemeClr val="lt1"/>
                </a:solidFill>
                <a:latin typeface="Lato"/>
                <a:ea typeface="Lato"/>
                <a:cs typeface="Lato"/>
                <a:sym typeface="Lato"/>
              </a:defRPr>
            </a:lvl7pPr>
            <a:lvl8pPr lvl="7" algn="ctr">
              <a:spcBef>
                <a:spcPts val="0"/>
              </a:spcBef>
              <a:spcAft>
                <a:spcPts val="0"/>
              </a:spcAft>
              <a:buClr>
                <a:schemeClr val="lt1"/>
              </a:buClr>
              <a:buSzPts val="3200"/>
              <a:buFont typeface="Lato"/>
              <a:buNone/>
              <a:defRPr>
                <a:solidFill>
                  <a:schemeClr val="lt1"/>
                </a:solidFill>
                <a:latin typeface="Lato"/>
                <a:ea typeface="Lato"/>
                <a:cs typeface="Lato"/>
                <a:sym typeface="Lato"/>
              </a:defRPr>
            </a:lvl8pPr>
            <a:lvl9pPr lvl="8" algn="ctr">
              <a:spcBef>
                <a:spcPts val="0"/>
              </a:spcBef>
              <a:spcAft>
                <a:spcPts val="0"/>
              </a:spcAft>
              <a:buClr>
                <a:schemeClr val="lt1"/>
              </a:buClr>
              <a:buSzPts val="3200"/>
              <a:buFont typeface="Lato"/>
              <a:buNone/>
              <a:defRPr>
                <a:solidFill>
                  <a:schemeClr val="lt1"/>
                </a:solidFill>
                <a:latin typeface="Lato"/>
                <a:ea typeface="Lato"/>
                <a:cs typeface="Lato"/>
                <a:sym typeface="Lato"/>
              </a:defRPr>
            </a:lvl9pPr>
          </a:lstStyle>
          <a:p>
            <a:endParaRPr/>
          </a:p>
        </p:txBody>
      </p:sp>
      <p:sp>
        <p:nvSpPr>
          <p:cNvPr id="13" name="Google Shape;13;p2"/>
          <p:cNvSpPr txBox="1">
            <a:spLocks noGrp="1"/>
          </p:cNvSpPr>
          <p:nvPr>
            <p:ph type="subTitle" idx="1"/>
          </p:nvPr>
        </p:nvSpPr>
        <p:spPr>
          <a:xfrm>
            <a:off x="3096363" y="3266930"/>
            <a:ext cx="2951400" cy="701400"/>
          </a:xfrm>
          <a:prstGeom prst="rect">
            <a:avLst/>
          </a:prstGeom>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800"/>
              <a:buFont typeface="Playfair Display"/>
              <a:buNone/>
              <a:defRPr b="1">
                <a:solidFill>
                  <a:schemeClr val="lt1"/>
                </a:solidFill>
                <a:latin typeface="Playfair Display"/>
                <a:ea typeface="Playfair Display"/>
                <a:cs typeface="Playfair Display"/>
                <a:sym typeface="Playfair Display"/>
              </a:defRPr>
            </a:lvl1pPr>
            <a:lvl2pPr lvl="1"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2pPr>
            <a:lvl3pPr lvl="2"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3pPr>
            <a:lvl4pPr lvl="3"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4pPr>
            <a:lvl5pPr lvl="4"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5pPr>
            <a:lvl6pPr lvl="5"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6pPr>
            <a:lvl7pPr lvl="6"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7pPr>
            <a:lvl8pPr lvl="7"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8pPr>
            <a:lvl9pPr lvl="8" algn="ctr">
              <a:lnSpc>
                <a:spcPct val="100000"/>
              </a:lnSpc>
              <a:spcBef>
                <a:spcPts val="0"/>
              </a:spcBef>
              <a:spcAft>
                <a:spcPts val="0"/>
              </a:spcAft>
              <a:buClr>
                <a:schemeClr val="lt1"/>
              </a:buClr>
              <a:buSzPts val="1800"/>
              <a:buFont typeface="Playfair Display"/>
              <a:buNone/>
              <a:defRPr sz="1800" b="1">
                <a:solidFill>
                  <a:schemeClr val="lt1"/>
                </a:solidFill>
                <a:latin typeface="Playfair Display"/>
                <a:ea typeface="Playfair Display"/>
                <a:cs typeface="Playfair Display"/>
                <a:sym typeface="Playfair Display"/>
              </a:defRPr>
            </a:lvl9pPr>
          </a:lstStyle>
          <a:p>
            <a:endParaRPr/>
          </a:p>
        </p:txBody>
      </p:sp>
      <p:sp>
        <p:nvSpPr>
          <p:cNvPr id="14" name="Google Shape;14;p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11"/>
          <p:cNvSpPr txBox="1">
            <a:spLocks noGrp="1"/>
          </p:cNvSpPr>
          <p:nvPr>
            <p:ph type="title" hasCustomPrompt="1"/>
          </p:nvPr>
        </p:nvSpPr>
        <p:spPr>
          <a:xfrm>
            <a:off x="311700" y="1233100"/>
            <a:ext cx="8520600" cy="1610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0000"/>
              <a:buFont typeface="Lato"/>
              <a:buNone/>
              <a:defRPr sz="10000">
                <a:latin typeface="Lato"/>
                <a:ea typeface="Lato"/>
                <a:cs typeface="Lato"/>
                <a:sym typeface="Lato"/>
              </a:defRPr>
            </a:lvl1pPr>
            <a:lvl2pPr lvl="1" algn="ctr">
              <a:spcBef>
                <a:spcPts val="0"/>
              </a:spcBef>
              <a:spcAft>
                <a:spcPts val="0"/>
              </a:spcAft>
              <a:buSzPts val="10000"/>
              <a:buFont typeface="Lato"/>
              <a:buNone/>
              <a:defRPr sz="10000">
                <a:latin typeface="Lato"/>
                <a:ea typeface="Lato"/>
                <a:cs typeface="Lato"/>
                <a:sym typeface="Lato"/>
              </a:defRPr>
            </a:lvl2pPr>
            <a:lvl3pPr lvl="2" algn="ctr">
              <a:spcBef>
                <a:spcPts val="0"/>
              </a:spcBef>
              <a:spcAft>
                <a:spcPts val="0"/>
              </a:spcAft>
              <a:buSzPts val="10000"/>
              <a:buFont typeface="Lato"/>
              <a:buNone/>
              <a:defRPr sz="10000">
                <a:latin typeface="Lato"/>
                <a:ea typeface="Lato"/>
                <a:cs typeface="Lato"/>
                <a:sym typeface="Lato"/>
              </a:defRPr>
            </a:lvl3pPr>
            <a:lvl4pPr lvl="3" algn="ctr">
              <a:spcBef>
                <a:spcPts val="0"/>
              </a:spcBef>
              <a:spcAft>
                <a:spcPts val="0"/>
              </a:spcAft>
              <a:buSzPts val="10000"/>
              <a:buFont typeface="Lato"/>
              <a:buNone/>
              <a:defRPr sz="10000">
                <a:latin typeface="Lato"/>
                <a:ea typeface="Lato"/>
                <a:cs typeface="Lato"/>
                <a:sym typeface="Lato"/>
              </a:defRPr>
            </a:lvl4pPr>
            <a:lvl5pPr lvl="4" algn="ctr">
              <a:spcBef>
                <a:spcPts val="0"/>
              </a:spcBef>
              <a:spcAft>
                <a:spcPts val="0"/>
              </a:spcAft>
              <a:buSzPts val="10000"/>
              <a:buFont typeface="Lato"/>
              <a:buNone/>
              <a:defRPr sz="10000">
                <a:latin typeface="Lato"/>
                <a:ea typeface="Lato"/>
                <a:cs typeface="Lato"/>
                <a:sym typeface="Lato"/>
              </a:defRPr>
            </a:lvl5pPr>
            <a:lvl6pPr lvl="5" algn="ctr">
              <a:spcBef>
                <a:spcPts val="0"/>
              </a:spcBef>
              <a:spcAft>
                <a:spcPts val="0"/>
              </a:spcAft>
              <a:buSzPts val="10000"/>
              <a:buFont typeface="Lato"/>
              <a:buNone/>
              <a:defRPr sz="10000">
                <a:latin typeface="Lato"/>
                <a:ea typeface="Lato"/>
                <a:cs typeface="Lato"/>
                <a:sym typeface="Lato"/>
              </a:defRPr>
            </a:lvl6pPr>
            <a:lvl7pPr lvl="6" algn="ctr">
              <a:spcBef>
                <a:spcPts val="0"/>
              </a:spcBef>
              <a:spcAft>
                <a:spcPts val="0"/>
              </a:spcAft>
              <a:buSzPts val="10000"/>
              <a:buFont typeface="Lato"/>
              <a:buNone/>
              <a:defRPr sz="10000">
                <a:latin typeface="Lato"/>
                <a:ea typeface="Lato"/>
                <a:cs typeface="Lato"/>
                <a:sym typeface="Lato"/>
              </a:defRPr>
            </a:lvl7pPr>
            <a:lvl8pPr lvl="7" algn="ctr">
              <a:spcBef>
                <a:spcPts val="0"/>
              </a:spcBef>
              <a:spcAft>
                <a:spcPts val="0"/>
              </a:spcAft>
              <a:buSzPts val="10000"/>
              <a:buFont typeface="Lato"/>
              <a:buNone/>
              <a:defRPr sz="10000">
                <a:latin typeface="Lato"/>
                <a:ea typeface="Lato"/>
                <a:cs typeface="Lato"/>
                <a:sym typeface="Lato"/>
              </a:defRPr>
            </a:lvl8pPr>
            <a:lvl9pPr lvl="8" algn="ctr">
              <a:spcBef>
                <a:spcPts val="0"/>
              </a:spcBef>
              <a:spcAft>
                <a:spcPts val="0"/>
              </a:spcAft>
              <a:buSzPts val="10000"/>
              <a:buFont typeface="Lato"/>
              <a:buNone/>
              <a:defRPr sz="10000">
                <a:latin typeface="Lato"/>
                <a:ea typeface="Lato"/>
                <a:cs typeface="Lato"/>
                <a:sym typeface="Lato"/>
              </a:defRPr>
            </a:lvl9pPr>
          </a:lstStyle>
          <a:p>
            <a:r>
              <a:t>xx%</a:t>
            </a:r>
          </a:p>
        </p:txBody>
      </p:sp>
      <p:sp>
        <p:nvSpPr>
          <p:cNvPr id="51" name="Google Shape;51;p11"/>
          <p:cNvSpPr txBox="1">
            <a:spLocks noGrp="1"/>
          </p:cNvSpPr>
          <p:nvPr>
            <p:ph type="body" idx="1"/>
          </p:nvPr>
        </p:nvSpPr>
        <p:spPr>
          <a:xfrm>
            <a:off x="311700" y="2919450"/>
            <a:ext cx="8520600" cy="10716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2" name="Google Shape;52;p11"/>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509550" y="1423875"/>
            <a:ext cx="8124900" cy="17982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lgn="ctr">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17" name="Google Shape;17;p3"/>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1" name="Google Shape;21;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2" name="Google Shape;22;p4"/>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25" name="Google Shape;25;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6" name="Google Shape;26;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7" name="Google Shape;27;p5"/>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30" name="Google Shape;30;p6"/>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3" name="Google Shape;33;p7"/>
          <p:cNvSpPr txBox="1">
            <a:spLocks noGrp="1"/>
          </p:cNvSpPr>
          <p:nvPr>
            <p:ph type="body" idx="1"/>
          </p:nvPr>
        </p:nvSpPr>
        <p:spPr>
          <a:xfrm>
            <a:off x="311700" y="1391378"/>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4" name="Google Shape;34;p7"/>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2"/>
        </a:solidFill>
        <a:effectLst/>
      </p:bgPr>
    </p:bg>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4800"/>
              <a:buFont typeface="Lato"/>
              <a:buNone/>
              <a:defRPr sz="4800" b="0">
                <a:solidFill>
                  <a:schemeClr val="lt1"/>
                </a:solidFill>
                <a:latin typeface="Lato"/>
                <a:ea typeface="Lato"/>
                <a:cs typeface="Lato"/>
                <a:sym typeface="Lato"/>
              </a:defRPr>
            </a:lvl1pPr>
            <a:lvl2pPr lvl="1">
              <a:spcBef>
                <a:spcPts val="0"/>
              </a:spcBef>
              <a:spcAft>
                <a:spcPts val="0"/>
              </a:spcAft>
              <a:buClr>
                <a:schemeClr val="lt1"/>
              </a:buClr>
              <a:buSzPts val="4800"/>
              <a:buFont typeface="Lato"/>
              <a:buNone/>
              <a:defRPr sz="4800" b="0">
                <a:solidFill>
                  <a:schemeClr val="lt1"/>
                </a:solidFill>
                <a:latin typeface="Lato"/>
                <a:ea typeface="Lato"/>
                <a:cs typeface="Lato"/>
                <a:sym typeface="Lato"/>
              </a:defRPr>
            </a:lvl2pPr>
            <a:lvl3pPr lvl="2">
              <a:spcBef>
                <a:spcPts val="0"/>
              </a:spcBef>
              <a:spcAft>
                <a:spcPts val="0"/>
              </a:spcAft>
              <a:buClr>
                <a:schemeClr val="lt1"/>
              </a:buClr>
              <a:buSzPts val="4800"/>
              <a:buFont typeface="Lato"/>
              <a:buNone/>
              <a:defRPr sz="4800" b="0">
                <a:solidFill>
                  <a:schemeClr val="lt1"/>
                </a:solidFill>
                <a:latin typeface="Lato"/>
                <a:ea typeface="Lato"/>
                <a:cs typeface="Lato"/>
                <a:sym typeface="Lato"/>
              </a:defRPr>
            </a:lvl3pPr>
            <a:lvl4pPr lvl="3">
              <a:spcBef>
                <a:spcPts val="0"/>
              </a:spcBef>
              <a:spcAft>
                <a:spcPts val="0"/>
              </a:spcAft>
              <a:buClr>
                <a:schemeClr val="lt1"/>
              </a:buClr>
              <a:buSzPts val="4800"/>
              <a:buFont typeface="Lato"/>
              <a:buNone/>
              <a:defRPr sz="4800" b="0">
                <a:solidFill>
                  <a:schemeClr val="lt1"/>
                </a:solidFill>
                <a:latin typeface="Lato"/>
                <a:ea typeface="Lato"/>
                <a:cs typeface="Lato"/>
                <a:sym typeface="Lato"/>
              </a:defRPr>
            </a:lvl4pPr>
            <a:lvl5pPr lvl="4">
              <a:spcBef>
                <a:spcPts val="0"/>
              </a:spcBef>
              <a:spcAft>
                <a:spcPts val="0"/>
              </a:spcAft>
              <a:buClr>
                <a:schemeClr val="lt1"/>
              </a:buClr>
              <a:buSzPts val="4800"/>
              <a:buFont typeface="Lato"/>
              <a:buNone/>
              <a:defRPr sz="4800" b="0">
                <a:solidFill>
                  <a:schemeClr val="lt1"/>
                </a:solidFill>
                <a:latin typeface="Lato"/>
                <a:ea typeface="Lato"/>
                <a:cs typeface="Lato"/>
                <a:sym typeface="Lato"/>
              </a:defRPr>
            </a:lvl5pPr>
            <a:lvl6pPr lvl="5">
              <a:spcBef>
                <a:spcPts val="0"/>
              </a:spcBef>
              <a:spcAft>
                <a:spcPts val="0"/>
              </a:spcAft>
              <a:buClr>
                <a:schemeClr val="lt1"/>
              </a:buClr>
              <a:buSzPts val="4800"/>
              <a:buFont typeface="Lato"/>
              <a:buNone/>
              <a:defRPr sz="4800" b="0">
                <a:solidFill>
                  <a:schemeClr val="lt1"/>
                </a:solidFill>
                <a:latin typeface="Lato"/>
                <a:ea typeface="Lato"/>
                <a:cs typeface="Lato"/>
                <a:sym typeface="Lato"/>
              </a:defRPr>
            </a:lvl6pPr>
            <a:lvl7pPr lvl="6">
              <a:spcBef>
                <a:spcPts val="0"/>
              </a:spcBef>
              <a:spcAft>
                <a:spcPts val="0"/>
              </a:spcAft>
              <a:buClr>
                <a:schemeClr val="lt1"/>
              </a:buClr>
              <a:buSzPts val="4800"/>
              <a:buFont typeface="Lato"/>
              <a:buNone/>
              <a:defRPr sz="4800" b="0">
                <a:solidFill>
                  <a:schemeClr val="lt1"/>
                </a:solidFill>
                <a:latin typeface="Lato"/>
                <a:ea typeface="Lato"/>
                <a:cs typeface="Lato"/>
                <a:sym typeface="Lato"/>
              </a:defRPr>
            </a:lvl7pPr>
            <a:lvl8pPr lvl="7">
              <a:spcBef>
                <a:spcPts val="0"/>
              </a:spcBef>
              <a:spcAft>
                <a:spcPts val="0"/>
              </a:spcAft>
              <a:buClr>
                <a:schemeClr val="lt1"/>
              </a:buClr>
              <a:buSzPts val="4800"/>
              <a:buFont typeface="Lato"/>
              <a:buNone/>
              <a:defRPr sz="4800" b="0">
                <a:solidFill>
                  <a:schemeClr val="lt1"/>
                </a:solidFill>
                <a:latin typeface="Lato"/>
                <a:ea typeface="Lato"/>
                <a:cs typeface="Lato"/>
                <a:sym typeface="Lato"/>
              </a:defRPr>
            </a:lvl8pPr>
            <a:lvl9pPr lvl="8">
              <a:spcBef>
                <a:spcPts val="0"/>
              </a:spcBef>
              <a:spcAft>
                <a:spcPts val="0"/>
              </a:spcAft>
              <a:buClr>
                <a:schemeClr val="lt1"/>
              </a:buClr>
              <a:buSzPts val="4800"/>
              <a:buFont typeface="Lato"/>
              <a:buNone/>
              <a:defRPr sz="4800" b="0">
                <a:solidFill>
                  <a:schemeClr val="lt1"/>
                </a:solidFill>
                <a:latin typeface="Lato"/>
                <a:ea typeface="Lato"/>
                <a:cs typeface="Lato"/>
                <a:sym typeface="Lato"/>
              </a:defRPr>
            </a:lvl9pPr>
          </a:lstStyle>
          <a:p>
            <a:endParaRPr/>
          </a:p>
        </p:txBody>
      </p:sp>
      <p:sp>
        <p:nvSpPr>
          <p:cNvPr id="37" name="Google Shape;37;p8"/>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0" name="Google Shape;40;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1" name="Google Shape;41;p9"/>
          <p:cNvSpPr txBox="1">
            <a:spLocks noGrp="1"/>
          </p:cNvSpPr>
          <p:nvPr>
            <p:ph type="title"/>
          </p:nvPr>
        </p:nvSpPr>
        <p:spPr>
          <a:xfrm>
            <a:off x="265500" y="1107950"/>
            <a:ext cx="4045200" cy="16836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2" name="Google Shape;42;p9"/>
          <p:cNvSpPr txBox="1">
            <a:spLocks noGrp="1"/>
          </p:cNvSpPr>
          <p:nvPr>
            <p:ph type="subTitle" idx="1"/>
          </p:nvPr>
        </p:nvSpPr>
        <p:spPr>
          <a:xfrm>
            <a:off x="265500" y="2845201"/>
            <a:ext cx="4045200" cy="13455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0"/>
              </a:spcBef>
              <a:spcAft>
                <a:spcPts val="0"/>
              </a:spcAft>
              <a:buClr>
                <a:schemeClr val="lt1"/>
              </a:buClr>
              <a:buSzPts val="1400"/>
              <a:buChar char="○"/>
              <a:defRPr>
                <a:solidFill>
                  <a:schemeClr val="lt1"/>
                </a:solidFill>
              </a:defRPr>
            </a:lvl2pPr>
            <a:lvl3pPr marL="1371600" lvl="2" indent="-317500">
              <a:spcBef>
                <a:spcPts val="0"/>
              </a:spcBef>
              <a:spcAft>
                <a:spcPts val="0"/>
              </a:spcAft>
              <a:buClr>
                <a:schemeClr val="lt1"/>
              </a:buClr>
              <a:buSzPts val="1400"/>
              <a:buChar char="■"/>
              <a:defRPr>
                <a:solidFill>
                  <a:schemeClr val="lt1"/>
                </a:solidFill>
              </a:defRPr>
            </a:lvl3pPr>
            <a:lvl4pPr marL="1828800" lvl="3" indent="-317500">
              <a:spcBef>
                <a:spcPts val="0"/>
              </a:spcBef>
              <a:spcAft>
                <a:spcPts val="0"/>
              </a:spcAft>
              <a:buClr>
                <a:schemeClr val="lt1"/>
              </a:buClr>
              <a:buSzPts val="1400"/>
              <a:buChar char="●"/>
              <a:defRPr>
                <a:solidFill>
                  <a:schemeClr val="lt1"/>
                </a:solidFill>
              </a:defRPr>
            </a:lvl4pPr>
            <a:lvl5pPr marL="2286000" lvl="4" indent="-317500">
              <a:spcBef>
                <a:spcPts val="0"/>
              </a:spcBef>
              <a:spcAft>
                <a:spcPts val="0"/>
              </a:spcAft>
              <a:buClr>
                <a:schemeClr val="lt1"/>
              </a:buClr>
              <a:buSzPts val="1400"/>
              <a:buChar char="○"/>
              <a:defRPr>
                <a:solidFill>
                  <a:schemeClr val="lt1"/>
                </a:solidFill>
              </a:defRPr>
            </a:lvl5pPr>
            <a:lvl6pPr marL="2743200" lvl="5" indent="-317500">
              <a:spcBef>
                <a:spcPts val="0"/>
              </a:spcBef>
              <a:spcAft>
                <a:spcPts val="0"/>
              </a:spcAft>
              <a:buClr>
                <a:schemeClr val="lt1"/>
              </a:buClr>
              <a:buSzPts val="1400"/>
              <a:buChar char="■"/>
              <a:defRPr>
                <a:solidFill>
                  <a:schemeClr val="lt1"/>
                </a:solidFill>
              </a:defRPr>
            </a:lvl6pPr>
            <a:lvl7pPr marL="3200400" lvl="6" indent="-317500">
              <a:spcBef>
                <a:spcPts val="0"/>
              </a:spcBef>
              <a:spcAft>
                <a:spcPts val="0"/>
              </a:spcAft>
              <a:buClr>
                <a:schemeClr val="lt1"/>
              </a:buClr>
              <a:buSzPts val="1400"/>
              <a:buChar char="●"/>
              <a:defRPr>
                <a:solidFill>
                  <a:schemeClr val="lt1"/>
                </a:solidFill>
              </a:defRPr>
            </a:lvl7pPr>
            <a:lvl8pPr marL="3657600" lvl="7" indent="-317500">
              <a:spcBef>
                <a:spcPts val="0"/>
              </a:spcBef>
              <a:spcAft>
                <a:spcPts val="0"/>
              </a:spcAft>
              <a:buClr>
                <a:schemeClr val="lt1"/>
              </a:buClr>
              <a:buSzPts val="1400"/>
              <a:buChar char="○"/>
              <a:defRPr>
                <a:solidFill>
                  <a:schemeClr val="lt1"/>
                </a:solidFill>
              </a:defRPr>
            </a:lvl8pPr>
            <a:lvl9pPr marL="4114800" lvl="8" indent="-317500">
              <a:spcBef>
                <a:spcPts val="0"/>
              </a:spcBef>
              <a:spcAft>
                <a:spcPts val="0"/>
              </a:spcAft>
              <a:buClr>
                <a:schemeClr val="lt1"/>
              </a:buClr>
              <a:buSzPts val="1400"/>
              <a:buChar char="■"/>
              <a:defRPr>
                <a:solidFill>
                  <a:schemeClr val="lt1"/>
                </a:solidFill>
              </a:defRPr>
            </a:lvl9pPr>
          </a:lstStyle>
          <a:p>
            <a:endParaRPr/>
          </a:p>
        </p:txBody>
      </p:sp>
      <p:sp>
        <p:nvSpPr>
          <p:cNvPr id="44" name="Google Shape;44;p9"/>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7" name="Google Shape;47;p10"/>
          <p:cNvSpPr txBox="1">
            <a:spLocks noGrp="1"/>
          </p:cNvSpPr>
          <p:nvPr>
            <p:ph type="sldNum" idx="12"/>
          </p:nvPr>
        </p:nvSpPr>
        <p:spPr>
          <a:xfrm>
            <a:off x="8490250" y="4681009"/>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coral">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91350"/>
            <a:ext cx="8520600" cy="6261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1pPr>
            <a:lvl2pPr lvl="1">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2pPr>
            <a:lvl3pPr lvl="2">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3pPr>
            <a:lvl4pPr lvl="3">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4pPr>
            <a:lvl5pPr lvl="4">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5pPr>
            <a:lvl6pPr lvl="5">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6pPr>
            <a:lvl7pPr lvl="6">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7pPr>
            <a:lvl8pPr lvl="7">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8pPr>
            <a:lvl9pPr lvl="8">
              <a:spcBef>
                <a:spcPts val="0"/>
              </a:spcBef>
              <a:spcAft>
                <a:spcPts val="0"/>
              </a:spcAft>
              <a:buClr>
                <a:schemeClr val="dk1"/>
              </a:buClr>
              <a:buSzPts val="3200"/>
              <a:buFont typeface="Playfair Display"/>
              <a:buNone/>
              <a:defRPr sz="3200" b="1">
                <a:solidFill>
                  <a:schemeClr val="dk1"/>
                </a:solidFill>
                <a:latin typeface="Playfair Display"/>
                <a:ea typeface="Playfair Display"/>
                <a:cs typeface="Playfair Display"/>
                <a:sym typeface="Playfair Displ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marL="914400" lvl="1"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2pPr>
            <a:lvl3pPr marL="1371600" lvl="2"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3pPr>
            <a:lvl4pPr marL="1828800" lvl="3"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4pPr>
            <a:lvl5pPr marL="2286000" lvl="4"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5pPr>
            <a:lvl6pPr marL="2743200" lvl="5"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6pPr>
            <a:lvl7pPr marL="3200400" lvl="6"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7pPr>
            <a:lvl8pPr marL="3657600" lvl="7"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8pPr>
            <a:lvl9pPr marL="4114800" lvl="8" indent="-317500">
              <a:lnSpc>
                <a:spcPct val="115000"/>
              </a:lnSpc>
              <a:spcBef>
                <a:spcPts val="0"/>
              </a:spcBef>
              <a:spcAft>
                <a:spcPts val="0"/>
              </a:spcAft>
              <a:buClr>
                <a:schemeClr val="dk2"/>
              </a:buClr>
              <a:buSzPts val="1400"/>
              <a:buFont typeface="Lato"/>
              <a:buChar char="■"/>
              <a:defRPr>
                <a:solidFill>
                  <a:schemeClr val="dk2"/>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ru"/>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3"/>
          <p:cNvSpPr txBox="1">
            <a:spLocks noGrp="1"/>
          </p:cNvSpPr>
          <p:nvPr>
            <p:ph type="ctrTitle"/>
          </p:nvPr>
        </p:nvSpPr>
        <p:spPr>
          <a:xfrm>
            <a:off x="3096250" y="1156150"/>
            <a:ext cx="2985300" cy="2809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SzPts val="990"/>
              <a:buNone/>
            </a:pPr>
            <a:r>
              <a:rPr lang="ru" sz="2280"/>
              <a:t>Правове регулювання застосування сили у міжнародних відносинах та систем колективної безпеки</a:t>
            </a:r>
            <a:endParaRPr sz="228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0"/>
        <p:cNvGrpSpPr/>
        <p:nvPr/>
      </p:nvGrpSpPr>
      <p:grpSpPr>
        <a:xfrm>
          <a:off x="0" y="0"/>
          <a:ext cx="0" cy="0"/>
          <a:chOff x="0" y="0"/>
          <a:chExt cx="0" cy="0"/>
        </a:xfrm>
      </p:grpSpPr>
      <p:sp>
        <p:nvSpPr>
          <p:cNvPr id="111" name="Google Shape;111;p22"/>
          <p:cNvSpPr txBox="1">
            <a:spLocks noGrp="1"/>
          </p:cNvSpPr>
          <p:nvPr>
            <p:ph type="body" idx="1"/>
          </p:nvPr>
        </p:nvSpPr>
        <p:spPr>
          <a:xfrm>
            <a:off x="354075" y="330775"/>
            <a:ext cx="8442000" cy="4416600"/>
          </a:xfrm>
          <a:prstGeom prst="rect">
            <a:avLst/>
          </a:prstGeom>
          <a:solidFill>
            <a:schemeClr val="accent6"/>
          </a:solidFill>
          <a:ln w="19050"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ru"/>
              <a:t>Одним з найважливіших положень декларації є відмова від застосування сили або загрози її застосування в розв'язанні міжнародних спорів. Це означає, що держави повинні використовувати мирні методи розв'язання конфліктів, такі як переговори, посередництво та арбітраж. Якщо мирні методи не дають результатів, держави можуть звернутися до Міжнародного суду або інших міжнародних органів для вирішення спору.</a:t>
            </a:r>
            <a:endParaRPr/>
          </a:p>
          <a:p>
            <a:pPr marL="0" lvl="0" indent="0" algn="l" rtl="0">
              <a:spcBef>
                <a:spcPts val="1200"/>
              </a:spcBef>
              <a:spcAft>
                <a:spcPts val="0"/>
              </a:spcAft>
              <a:buNone/>
            </a:pPr>
            <a:r>
              <a:rPr lang="ru"/>
              <a:t>Декларація також закріплює принцип рівноправності держав у міжнародних відносинах та забезпечення суверенітету та територіальної цілісності кожної держави. Це означає, що жодна держава не повинна перешкоджати іншій державі у розвитку та виконанні своїх внутрішніх та зовнішніх політичних, економічних та соціальних завдань. Крім того, кожна держава повинна поважати права людини та основні свободи, а також не допускати втручання внутрішніх справ інших держав.</a:t>
            </a:r>
            <a:endParaRPr/>
          </a:p>
          <a:p>
            <a:pPr marL="0" lvl="0" indent="0" algn="l" rtl="0">
              <a:spcBef>
                <a:spcPts val="1200"/>
              </a:spcBef>
              <a:spcAft>
                <a:spcPts val="1200"/>
              </a:spcAft>
              <a:buNone/>
            </a:pPr>
            <a:r>
              <a:rPr lang="ru"/>
              <a:t>Загалом, декларація "Про принципи міжнародного права, які стосуються дружніх взаємовідносин та співробітництва між державами відповідно до Статуту Організації Об'єднаних Націй" відображає основні принципи міжнародного права, які держави повинні дотримуватися у своїх взаємовідносинах. Ця декларація є одним з найважливіших міжнародних документів, який визначає основні принципи міжнародних відносин та взаємодії між державами.</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3"/>
          <p:cNvSpPr txBox="1">
            <a:spLocks noGrp="1"/>
          </p:cNvSpPr>
          <p:nvPr>
            <p:ph type="title"/>
          </p:nvPr>
        </p:nvSpPr>
        <p:spPr>
          <a:xfrm>
            <a:off x="311700" y="32145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879"/>
              <a:t>Критерії, які повинні бути дотримані при застосуванні збройної сили в ході реалізації права на самооборону. Система колективної безпеки.</a:t>
            </a:r>
            <a:endParaRPr sz="1879"/>
          </a:p>
        </p:txBody>
      </p:sp>
      <p:sp>
        <p:nvSpPr>
          <p:cNvPr id="117" name="Google Shape;117;p23"/>
          <p:cNvSpPr txBox="1">
            <a:spLocks noGrp="1"/>
          </p:cNvSpPr>
          <p:nvPr>
            <p:ph type="body" idx="1"/>
          </p:nvPr>
        </p:nvSpPr>
        <p:spPr>
          <a:xfrm>
            <a:off x="311700" y="1152475"/>
            <a:ext cx="8520600" cy="3416400"/>
          </a:xfrm>
          <a:prstGeom prst="rect">
            <a:avLst/>
          </a:prstGeom>
          <a:solidFill>
            <a:srgbClr val="9FC5E8"/>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ru" sz="1683">
                <a:solidFill>
                  <a:schemeClr val="accent1"/>
                </a:solidFill>
              </a:rPr>
              <a:t>При застосуванні збройної сили в ході реалізації права на самооборону повинні бути дотримані наступні критерії:</a:t>
            </a:r>
            <a:endParaRPr sz="1683">
              <a:solidFill>
                <a:schemeClr val="accent1"/>
              </a:solidFill>
            </a:endParaRPr>
          </a:p>
          <a:p>
            <a:pPr marL="457200" lvl="0" indent="-311465" algn="l" rtl="0">
              <a:spcBef>
                <a:spcPts val="1500"/>
              </a:spcBef>
              <a:spcAft>
                <a:spcPts val="0"/>
              </a:spcAft>
              <a:buClr>
                <a:schemeClr val="accent1"/>
              </a:buClr>
              <a:buSzPct val="100000"/>
              <a:buFont typeface="Lato"/>
              <a:buAutoNum type="arabicPeriod"/>
            </a:pPr>
            <a:r>
              <a:rPr lang="ru" sz="1683">
                <a:solidFill>
                  <a:schemeClr val="accent1"/>
                </a:solidFill>
              </a:rPr>
              <a:t>Пропорційність застосування сили: Застосування збройної сили повинно бути пропорційним загрозі, яку необхідно зупинити. Якщо існує можливість досягнути мети за допомогою менш жорстоких засобів, то вони повинні бути використані.</a:t>
            </a:r>
            <a:endParaRPr sz="1683">
              <a:solidFill>
                <a:schemeClr val="accent1"/>
              </a:solidFill>
            </a:endParaRPr>
          </a:p>
          <a:p>
            <a:pPr marL="457200" lvl="0" indent="-311465" algn="l" rtl="0">
              <a:spcBef>
                <a:spcPts val="0"/>
              </a:spcBef>
              <a:spcAft>
                <a:spcPts val="0"/>
              </a:spcAft>
              <a:buClr>
                <a:schemeClr val="accent1"/>
              </a:buClr>
              <a:buSzPct val="100000"/>
              <a:buFont typeface="Lato"/>
              <a:buAutoNum type="arabicPeriod"/>
            </a:pPr>
            <a:r>
              <a:rPr lang="ru" sz="1683">
                <a:solidFill>
                  <a:schemeClr val="accent1"/>
                </a:solidFill>
              </a:rPr>
              <a:t>Необхідність застосування сили: Застосування збройної сили повинно бути обґрунтованим і необхідним для захисту життя та майна.</a:t>
            </a:r>
            <a:endParaRPr sz="1683">
              <a:solidFill>
                <a:schemeClr val="accent1"/>
              </a:solidFill>
            </a:endParaRPr>
          </a:p>
          <a:p>
            <a:pPr marL="457200" lvl="0" indent="-311465" algn="l" rtl="0">
              <a:spcBef>
                <a:spcPts val="0"/>
              </a:spcBef>
              <a:spcAft>
                <a:spcPts val="0"/>
              </a:spcAft>
              <a:buClr>
                <a:schemeClr val="accent1"/>
              </a:buClr>
              <a:buSzPct val="100000"/>
              <a:buFont typeface="Lato"/>
              <a:buAutoNum type="arabicPeriod"/>
            </a:pPr>
            <a:r>
              <a:rPr lang="ru" sz="1683">
                <a:solidFill>
                  <a:schemeClr val="accent1"/>
                </a:solidFill>
              </a:rPr>
              <a:t>Обмеженість застосування сили: Застосування збройної сили повинно бути обмеженим у часі та просторі, і не повинно спричиняти непропорційні пошкодження.</a:t>
            </a:r>
            <a:endParaRPr sz="1683">
              <a:solidFill>
                <a:schemeClr val="accent1"/>
              </a:solidFill>
            </a:endParaRPr>
          </a:p>
          <a:p>
            <a:pPr marL="457200" lvl="0" indent="-311465" algn="l" rtl="0">
              <a:spcBef>
                <a:spcPts val="0"/>
              </a:spcBef>
              <a:spcAft>
                <a:spcPts val="0"/>
              </a:spcAft>
              <a:buClr>
                <a:schemeClr val="accent1"/>
              </a:buClr>
              <a:buSzPct val="100000"/>
              <a:buFont typeface="Lato"/>
              <a:buAutoNum type="arabicPeriod"/>
            </a:pPr>
            <a:r>
              <a:rPr lang="ru" sz="1683">
                <a:solidFill>
                  <a:schemeClr val="accent1"/>
                </a:solidFill>
              </a:rPr>
              <a:t>Виключність застосування сили: Застосування збройної сили повинно бути винятковим випадком, який допускається лише при наявності загрози для життя і майна.</a:t>
            </a:r>
            <a:endParaRPr sz="1683">
              <a:solidFill>
                <a:schemeClr val="accent1"/>
              </a:solidFill>
            </a:endParaRPr>
          </a:p>
          <a:p>
            <a:pPr marL="457200" lvl="0" indent="-311465" algn="l" rtl="0">
              <a:spcBef>
                <a:spcPts val="0"/>
              </a:spcBef>
              <a:spcAft>
                <a:spcPts val="0"/>
              </a:spcAft>
              <a:buClr>
                <a:schemeClr val="accent1"/>
              </a:buClr>
              <a:buSzPct val="100000"/>
              <a:buFont typeface="Lato"/>
              <a:buAutoNum type="arabicPeriod"/>
            </a:pPr>
            <a:r>
              <a:rPr lang="ru" sz="1683">
                <a:solidFill>
                  <a:schemeClr val="accent1"/>
                </a:solidFill>
              </a:rPr>
              <a:t>Незастосування сили до цивільного населення: Застосування збройної сили не повинно спричиняти непропорційні пошкодження цивільного населення, і повинно бути спрямоване лише на тих, хто безпосередньо загрожує життю та майну.</a:t>
            </a:r>
            <a:endParaRPr sz="1683">
              <a:solidFill>
                <a:schemeClr val="accent1"/>
              </a:solidFill>
            </a:endParaRPr>
          </a:p>
          <a:p>
            <a:pPr marL="457200" lvl="0" indent="-311465" algn="l" rtl="0">
              <a:spcBef>
                <a:spcPts val="0"/>
              </a:spcBef>
              <a:spcAft>
                <a:spcPts val="0"/>
              </a:spcAft>
              <a:buClr>
                <a:schemeClr val="accent1"/>
              </a:buClr>
              <a:buSzPct val="100000"/>
              <a:buFont typeface="Lato"/>
              <a:buAutoNum type="arabicPeriod"/>
            </a:pPr>
            <a:r>
              <a:rPr lang="ru" sz="1683">
                <a:solidFill>
                  <a:schemeClr val="accent1"/>
                </a:solidFill>
              </a:rPr>
              <a:t>Повага до міжнародного права: Застосування збройної сили повинно дотримуватись міжнародного права, зокрема зобов'язань, які випливають з міжнародних договорів, до яких приєднано державу.</a:t>
            </a:r>
            <a:endParaRPr>
              <a:solidFill>
                <a:schemeClr val="accen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body" idx="1"/>
          </p:nvPr>
        </p:nvSpPr>
        <p:spPr>
          <a:xfrm>
            <a:off x="4016025" y="296883"/>
            <a:ext cx="4816200" cy="4464592"/>
          </a:xfrm>
          <a:prstGeom prst="rect">
            <a:avLst/>
          </a:prstGeom>
          <a:solidFill>
            <a:srgbClr val="9FC5E8"/>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10000"/>
          </a:bodyPr>
          <a:lstStyle/>
          <a:p>
            <a:pPr marL="0" lvl="0" indent="0" algn="l" rtl="0">
              <a:buNone/>
            </a:pPr>
            <a:r>
              <a:rPr lang="ru" sz="1900" dirty="0"/>
              <a:t>Система колективної безпеки включає в себе сукупність дій, які націлені на забезпечення безпеки країн та регіонів, і включає в себеспівпрацю та координацію між державами, що мають спільні інтереси в забезпеченні миру та стабільності. Головна мета системи колективної безпеки полягає у зменшенні ризику конфлікту та забезпеченні колективної захисту від загроз зовнішньої безпеки.</a:t>
            </a:r>
            <a:endParaRPr sz="1900" dirty="0"/>
          </a:p>
          <a:p>
            <a:pPr marL="0" lvl="0" indent="0" algn="l" rtl="0">
              <a:buNone/>
            </a:pPr>
            <a:r>
              <a:rPr lang="ru" sz="1900" dirty="0"/>
              <a:t>Система колективної безпеки включає в себе такі міжнародні організації, як НАТО (Північноатлантичний договір), ОБСЄ (Організація з безпеки та співпраці в Європі), ШОС (Шанхайська організація співробітництва), ЮНАМІ (Місія ООН на допомогу стабілізації ситуації в Афганістані) та інші</a:t>
            </a:r>
            <a:r>
              <a:rPr lang="ru" dirty="0"/>
              <a:t>.</a:t>
            </a:r>
            <a:endParaRPr dirty="0"/>
          </a:p>
        </p:txBody>
      </p:sp>
      <p:pic>
        <p:nvPicPr>
          <p:cNvPr id="123" name="Google Shape;123;p24"/>
          <p:cNvPicPr preferRelativeResize="0"/>
          <p:nvPr/>
        </p:nvPicPr>
        <p:blipFill rotWithShape="1">
          <a:blip r:embed="rId3">
            <a:alphaModFix/>
          </a:blip>
          <a:srcRect l="6992" t="14828" r="6992" b="14828"/>
          <a:stretch/>
        </p:blipFill>
        <p:spPr>
          <a:xfrm flipH="1">
            <a:off x="396025" y="2581075"/>
            <a:ext cx="3256600" cy="2180400"/>
          </a:xfrm>
          <a:prstGeom prst="rect">
            <a:avLst/>
          </a:prstGeom>
          <a:noFill/>
          <a:ln>
            <a:no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5"/>
          <p:cNvSpPr txBox="1">
            <a:spLocks noGrp="1"/>
          </p:cNvSpPr>
          <p:nvPr>
            <p:ph type="body" idx="1"/>
          </p:nvPr>
        </p:nvSpPr>
        <p:spPr>
          <a:xfrm>
            <a:off x="368050" y="386699"/>
            <a:ext cx="8484000" cy="4268427"/>
          </a:xfrm>
          <a:prstGeom prst="rect">
            <a:avLst/>
          </a:prstGeom>
          <a:solidFill>
            <a:srgbClr val="9FC5E8"/>
          </a:solidFill>
          <a:ln w="38100" cap="flat" cmpd="sng">
            <a:solidFill>
              <a:srgbClr val="000000"/>
            </a:solidFill>
            <a:prstDash val="solid"/>
            <a:round/>
            <a:headEnd type="none" w="sm" len="sm"/>
            <a:tailEnd type="none" w="sm" len="sm"/>
          </a:ln>
        </p:spPr>
        <p:txBody>
          <a:bodyPr spcFirstLastPara="1" wrap="square" lIns="91425" tIns="91425" rIns="91425" bIns="91425" anchor="t" anchorCtr="0">
            <a:normAutofit fontScale="77500" lnSpcReduction="20000"/>
          </a:bodyPr>
          <a:lstStyle/>
          <a:p>
            <a:pPr marL="457200" lvl="0" indent="0" algn="l" rtl="0">
              <a:spcBef>
                <a:spcPts val="0"/>
              </a:spcBef>
              <a:spcAft>
                <a:spcPts val="0"/>
              </a:spcAft>
              <a:buNone/>
            </a:pPr>
            <a:r>
              <a:rPr lang="ru" sz="2316" b="1"/>
              <a:t>Для забезпечення ефективної системи колективної безпеки необхідно:</a:t>
            </a:r>
            <a:endParaRPr sz="2316" b="1"/>
          </a:p>
          <a:p>
            <a:pPr marL="457200" lvl="0" indent="-317182" algn="l" rtl="0">
              <a:spcBef>
                <a:spcPts val="1200"/>
              </a:spcBef>
              <a:spcAft>
                <a:spcPts val="0"/>
              </a:spcAft>
              <a:buSzPct val="100000"/>
              <a:buAutoNum type="arabicPeriod"/>
            </a:pPr>
            <a:r>
              <a:rPr lang="ru"/>
              <a:t>Розвивати співпрацю між державами: Національні уряди повинні здійснювати спільні дії та приймати спільні рішення для забезпечення міжнародної безпеки та стабільності.</a:t>
            </a:r>
            <a:endParaRPr/>
          </a:p>
          <a:p>
            <a:pPr marL="457200" lvl="0" indent="-317182" algn="l" rtl="0">
              <a:spcBef>
                <a:spcPts val="0"/>
              </a:spcBef>
              <a:spcAft>
                <a:spcPts val="0"/>
              </a:spcAft>
              <a:buSzPct val="100000"/>
              <a:buAutoNum type="arabicPeriod"/>
            </a:pPr>
            <a:r>
              <a:rPr lang="ru"/>
              <a:t>Розширювати міжнародне співробітництво: Держави повинні підтримувати міжнародні організації та співпрацювати з ними для розв'язання міжнародних проблем.</a:t>
            </a:r>
            <a:endParaRPr/>
          </a:p>
          <a:p>
            <a:pPr marL="457200" lvl="0" indent="-317182" algn="l" rtl="0">
              <a:spcBef>
                <a:spcPts val="0"/>
              </a:spcBef>
              <a:spcAft>
                <a:spcPts val="0"/>
              </a:spcAft>
              <a:buSzPct val="100000"/>
              <a:buAutoNum type="arabicPeriod"/>
            </a:pPr>
            <a:r>
              <a:rPr lang="ru"/>
              <a:t>Підвищувати рівень безпеки: Для забезпечення безпеки в країні необхідно розробляти та впроваджувати стратегії та програми з безпеки, а також підвищувати рівень професійної підготовки та технічного оснащення силових структур.</a:t>
            </a:r>
            <a:endParaRPr/>
          </a:p>
          <a:p>
            <a:pPr marL="457200" lvl="0" indent="-317182" algn="l" rtl="0">
              <a:spcBef>
                <a:spcPts val="0"/>
              </a:spcBef>
              <a:spcAft>
                <a:spcPts val="0"/>
              </a:spcAft>
              <a:buSzPct val="100000"/>
              <a:buAutoNum type="arabicPeriod"/>
            </a:pPr>
            <a:r>
              <a:rPr lang="ru"/>
              <a:t>Проводити дипломатичні переговори: Держави повинні здійснювати дипломатичні переговорорганізовувати зустрічі на рівні лідерів для вирішення міжнародних проблем та конфліктів.</a:t>
            </a:r>
            <a:endParaRPr/>
          </a:p>
          <a:p>
            <a:pPr marL="457200" lvl="0" indent="-317182" algn="l" rtl="0">
              <a:spcBef>
                <a:spcPts val="0"/>
              </a:spcBef>
              <a:spcAft>
                <a:spcPts val="0"/>
              </a:spcAft>
              <a:buSzPct val="100000"/>
              <a:buAutoNum type="arabicPeriod"/>
            </a:pPr>
            <a:r>
              <a:rPr lang="ru"/>
              <a:t>Підтримувати розброєння: Важливим кроком до забезпечення міжнародної безпеки є розброєння та зменшення обсягів військових витрат.</a:t>
            </a:r>
            <a:endParaRPr/>
          </a:p>
          <a:p>
            <a:pPr marL="457200" lvl="0" indent="-317182" algn="l" rtl="0">
              <a:spcBef>
                <a:spcPts val="0"/>
              </a:spcBef>
              <a:spcAft>
                <a:spcPts val="0"/>
              </a:spcAft>
              <a:buSzPct val="100000"/>
              <a:buAutoNum type="arabicPeriod"/>
            </a:pPr>
            <a:r>
              <a:rPr lang="ru"/>
              <a:t>Використовувати миротворчі операції: Миротворчі операції є одним з ефективних засобів для забезпечення міжнародної безпеки та стабільності. Вони повинні проводитись з дотриманням міжнародного права та за згодою всіх сторін конфлікту.</a:t>
            </a:r>
            <a:endParaRPr/>
          </a:p>
          <a:p>
            <a:pPr marL="457200" lvl="0" indent="-317182" algn="l" rtl="0">
              <a:spcBef>
                <a:spcPts val="0"/>
              </a:spcBef>
              <a:spcAft>
                <a:spcPts val="0"/>
              </a:spcAft>
              <a:buSzPct val="100000"/>
              <a:buAutoNum type="arabicPeriod"/>
            </a:pPr>
            <a:r>
              <a:rPr lang="ru"/>
              <a:t>Дотримуватись принципів гуманітарного права: В ході ведення війни повинні дотримуватись принципів гуманітарного права та міжнародного гуманітарного права для захисту цивільного населення.</a:t>
            </a:r>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311700" y="391350"/>
            <a:ext cx="8520600" cy="6261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ru"/>
              <a:t>План</a:t>
            </a:r>
            <a:endParaRPr/>
          </a:p>
        </p:txBody>
      </p:sp>
      <p:sp>
        <p:nvSpPr>
          <p:cNvPr id="65" name="Google Shape;65;p1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85000" lnSpcReduction="10000"/>
          </a:bodyPr>
          <a:lstStyle/>
          <a:p>
            <a:pPr marL="457200" lvl="0" indent="-342900" algn="l" rtl="0">
              <a:lnSpc>
                <a:spcPct val="150000"/>
              </a:lnSpc>
              <a:spcBef>
                <a:spcPts val="0"/>
              </a:spcBef>
              <a:spcAft>
                <a:spcPts val="0"/>
              </a:spcAft>
              <a:buSzPts val="1800"/>
              <a:buAutoNum type="arabicPeriod"/>
            </a:pPr>
            <a:r>
              <a:rPr lang="ru" dirty="0"/>
              <a:t>Випадки правомірного застосування збройної сили в міжнародних відносинах.</a:t>
            </a:r>
            <a:endParaRPr dirty="0"/>
          </a:p>
          <a:p>
            <a:pPr marL="457200" lvl="0" indent="-342900" algn="l" rtl="0">
              <a:lnSpc>
                <a:spcPct val="150000"/>
              </a:lnSpc>
              <a:spcBef>
                <a:spcPts val="0"/>
              </a:spcBef>
              <a:spcAft>
                <a:spcPts val="0"/>
              </a:spcAft>
              <a:buSzPts val="1800"/>
              <a:buAutoNum type="arabicPeriod"/>
            </a:pPr>
            <a:r>
              <a:rPr lang="ru" dirty="0"/>
              <a:t> Декларація "Про недопустимість втручання у внутрішні справи держав і захист їх незалежності та суверенітету" 1965 р. Основні положення Статуту ООН. </a:t>
            </a:r>
            <a:endParaRPr dirty="0"/>
          </a:p>
          <a:p>
            <a:pPr marL="457200" lvl="0" indent="-342900" algn="l" rtl="0">
              <a:lnSpc>
                <a:spcPct val="150000"/>
              </a:lnSpc>
              <a:spcBef>
                <a:spcPts val="0"/>
              </a:spcBef>
              <a:spcAft>
                <a:spcPts val="0"/>
              </a:spcAft>
              <a:buSzPts val="1800"/>
              <a:buAutoNum type="arabicPeriod"/>
            </a:pPr>
            <a:r>
              <a:rPr lang="ru" dirty="0"/>
              <a:t>Декларація "Про принципи міжнародного права, які стосуються дружніх взаємовідносин та співробітництва між державами відповідно до Статуту Організації Об'єднаних Націй".</a:t>
            </a:r>
            <a:endParaRPr dirty="0"/>
          </a:p>
          <a:p>
            <a:pPr marL="457200" lvl="0" indent="-342900" algn="l" rtl="0">
              <a:lnSpc>
                <a:spcPct val="150000"/>
              </a:lnSpc>
              <a:spcBef>
                <a:spcPts val="0"/>
              </a:spcBef>
              <a:spcAft>
                <a:spcPts val="0"/>
              </a:spcAft>
              <a:buSzPts val="1800"/>
              <a:buAutoNum type="arabicPeriod"/>
            </a:pPr>
            <a:r>
              <a:rPr lang="ru" dirty="0"/>
              <a:t>К</a:t>
            </a:r>
            <a:r>
              <a:rPr lang="ru" dirty="0" smtClean="0"/>
              <a:t>ритерії</a:t>
            </a:r>
            <a:r>
              <a:rPr lang="ru" dirty="0"/>
              <a:t>, які повинні бути дотримані при застосуванні збройної сили в ході реалізації права на самооборону. Система колективної безпеки. </a:t>
            </a:r>
            <a:endParaRP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311700" y="97825"/>
            <a:ext cx="8520600" cy="876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2480"/>
              <a:t>Випадки правомірного застосування збройної сили в міжнародних відносинах.</a:t>
            </a:r>
            <a:endParaRPr sz="2480"/>
          </a:p>
        </p:txBody>
      </p:sp>
      <p:sp>
        <p:nvSpPr>
          <p:cNvPr id="71" name="Google Shape;71;p15"/>
          <p:cNvSpPr txBox="1">
            <a:spLocks noGrp="1"/>
          </p:cNvSpPr>
          <p:nvPr>
            <p:ph type="body" idx="1"/>
          </p:nvPr>
        </p:nvSpPr>
        <p:spPr>
          <a:xfrm>
            <a:off x="311700" y="1187532"/>
            <a:ext cx="8520600" cy="3629768"/>
          </a:xfrm>
          <a:prstGeom prst="rect">
            <a:avLst/>
          </a:prstGeom>
          <a:solidFill>
            <a:schemeClr val="accent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10000"/>
          </a:bodyPr>
          <a:lstStyle/>
          <a:p>
            <a:pPr marL="0" lvl="0" indent="0" algn="l" rtl="0">
              <a:buNone/>
            </a:pPr>
            <a:r>
              <a:rPr lang="ru" dirty="0">
                <a:solidFill>
                  <a:schemeClr val="accent1"/>
                </a:solidFill>
              </a:rPr>
              <a:t>Збройна сила є одним із можливих інструментів в міжнародних відносинах, проте її застосування повинно бути обмеженим і правомірним. Нижче наведено деякі випадки, коли застосування збройної сили може бути вважатися правомірним в міжнародних відносинах:</a:t>
            </a:r>
            <a:endParaRPr dirty="0">
              <a:solidFill>
                <a:schemeClr val="accent1"/>
              </a:solidFill>
            </a:endParaRPr>
          </a:p>
          <a:p>
            <a:pPr marL="0" lvl="0" indent="0" algn="l" rtl="0">
              <a:buNone/>
            </a:pPr>
            <a:r>
              <a:rPr lang="ru" b="1" dirty="0">
                <a:solidFill>
                  <a:schemeClr val="accent1"/>
                </a:solidFill>
              </a:rPr>
              <a:t>Самооборона</a:t>
            </a:r>
            <a:r>
              <a:rPr lang="ru" dirty="0">
                <a:solidFill>
                  <a:schemeClr val="accent1"/>
                </a:solidFill>
              </a:rPr>
              <a:t>: країна має право застосувати збройну силу для захисту своїх територіальних цілісності, своїх громадян та своїх національних інтересів в разі нападу з боку іншої країни. Проте, застосування збройної сили має бути обмеженим та пропорційним.</a:t>
            </a:r>
            <a:endParaRPr dirty="0">
              <a:solidFill>
                <a:schemeClr val="accent1"/>
              </a:solidFill>
            </a:endParaRPr>
          </a:p>
          <a:p>
            <a:pPr marL="0" lvl="0" indent="0" algn="l" rtl="0">
              <a:buNone/>
            </a:pPr>
            <a:r>
              <a:rPr lang="ru" b="1" dirty="0">
                <a:solidFill>
                  <a:schemeClr val="accent1"/>
                </a:solidFill>
              </a:rPr>
              <a:t>Запобігання геноциду та злочинів проти людства:</a:t>
            </a:r>
            <a:r>
              <a:rPr lang="ru" dirty="0">
                <a:solidFill>
                  <a:schemeClr val="accent1"/>
                </a:solidFill>
              </a:rPr>
              <a:t> міжнародна спільнота має право застосувати збройну силу для запобігання геноциду та злочинів проти людства, які вже відбуваються. Таке застосування збройної сили може бути санкціоноване Радою Безпеки ООН.</a:t>
            </a:r>
            <a:endParaRPr dirty="0">
              <a:solidFill>
                <a:schemeClr val="accent1"/>
              </a:solidFill>
            </a:endParaRPr>
          </a:p>
          <a:p>
            <a:pPr marL="0" lvl="0" indent="0" algn="l" rtl="0">
              <a:buNone/>
            </a:pPr>
            <a:r>
              <a:rPr lang="ru" b="1" dirty="0">
                <a:solidFill>
                  <a:schemeClr val="accent1"/>
                </a:solidFill>
              </a:rPr>
              <a:t>Дозволений використання зброї в міжнародних конфліктах</a:t>
            </a:r>
            <a:r>
              <a:rPr lang="ru" dirty="0">
                <a:solidFill>
                  <a:schemeClr val="accent1"/>
                </a:solidFill>
              </a:rPr>
              <a:t>: збройна сила може бути застосована в міжнародних конфліктах, які регулюються міжнародним гуманітарним правом. Таке застосування збройної сили має бути обмеженим та відповідати принципам необхідності та пропорційності.</a:t>
            </a:r>
            <a:endParaRPr dirty="0">
              <a:solidFill>
                <a:schemeClr val="accent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5"/>
        <p:cNvGrpSpPr/>
        <p:nvPr/>
      </p:nvGrpSpPr>
      <p:grpSpPr>
        <a:xfrm>
          <a:off x="0" y="0"/>
          <a:ext cx="0" cy="0"/>
          <a:chOff x="0" y="0"/>
          <a:chExt cx="0" cy="0"/>
        </a:xfrm>
      </p:grpSpPr>
      <p:sp>
        <p:nvSpPr>
          <p:cNvPr id="76" name="Google Shape;76;p16"/>
          <p:cNvSpPr txBox="1">
            <a:spLocks noGrp="1"/>
          </p:cNvSpPr>
          <p:nvPr>
            <p:ph type="body" idx="1"/>
          </p:nvPr>
        </p:nvSpPr>
        <p:spPr>
          <a:xfrm>
            <a:off x="287850" y="439387"/>
            <a:ext cx="8568300" cy="4171387"/>
          </a:xfrm>
          <a:prstGeom prst="rect">
            <a:avLst/>
          </a:prstGeom>
          <a:solidFill>
            <a:schemeClr val="accent3"/>
          </a:solid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buNone/>
            </a:pPr>
            <a:r>
              <a:rPr lang="ru" sz="1400" b="1" dirty="0">
                <a:solidFill>
                  <a:schemeClr val="accent1"/>
                </a:solidFill>
              </a:rPr>
              <a:t>Автономна діяльність для запобігання тероризму</a:t>
            </a:r>
            <a:r>
              <a:rPr lang="ru" sz="1400" dirty="0">
                <a:solidFill>
                  <a:schemeClr val="accent1"/>
                </a:solidFill>
              </a:rPr>
              <a:t>: країна може застосувати збройну силу для запобігання терористичним актам, які загрожують національній безпеці. Проте, застосування збройної сили має бути обмеженим та відповідати міжнародним законам та принципам права.</a:t>
            </a:r>
            <a:endParaRPr sz="1400" dirty="0">
              <a:solidFill>
                <a:schemeClr val="accent1"/>
              </a:solidFill>
            </a:endParaRPr>
          </a:p>
          <a:p>
            <a:pPr marL="0" lvl="0" indent="0" algn="l" rtl="0">
              <a:buNone/>
            </a:pPr>
            <a:r>
              <a:rPr lang="ru" sz="1400" b="1" dirty="0">
                <a:solidFill>
                  <a:schemeClr val="accent1"/>
                </a:solidFill>
              </a:rPr>
              <a:t>Дозволений використання зброї для захисту міжнародної безпеки</a:t>
            </a:r>
            <a:r>
              <a:rPr lang="ru" sz="1400" dirty="0">
                <a:solidFill>
                  <a:schemeClr val="accent1"/>
                </a:solidFill>
              </a:rPr>
              <a:t>: збройна сила може бути застосована для захисту міжнародної безпеки, якщо це санкціоновано Радою Безпеки ООН. Таке застосування збройної сили повинно відповідати принципам необхідності та пропорційності.</a:t>
            </a:r>
            <a:endParaRPr sz="1400" dirty="0">
              <a:solidFill>
                <a:schemeClr val="accent1"/>
              </a:solidFill>
            </a:endParaRPr>
          </a:p>
          <a:p>
            <a:pPr marL="0" lvl="0" indent="0" algn="l" rtl="0">
              <a:buNone/>
            </a:pPr>
            <a:endParaRPr sz="1400" dirty="0">
              <a:solidFill>
                <a:schemeClr val="accent1"/>
              </a:solidFill>
            </a:endParaRPr>
          </a:p>
          <a:p>
            <a:pPr marL="0" lvl="0" indent="0" algn="l" rtl="0">
              <a:buNone/>
            </a:pPr>
            <a:r>
              <a:rPr lang="ru" sz="1400" dirty="0">
                <a:solidFill>
                  <a:schemeClr val="accent1"/>
                </a:solidFill>
              </a:rPr>
              <a:t>Захист миротворчих сил: країна може застосувати збройну силу для захисту миротворчих сил ООН або інших міжнародних організацій, які знаходяться на її території.</a:t>
            </a:r>
            <a:endParaRPr sz="1400" dirty="0">
              <a:solidFill>
                <a:schemeClr val="accent1"/>
              </a:solidFill>
            </a:endParaRPr>
          </a:p>
          <a:p>
            <a:pPr marL="0" lvl="0" indent="0" algn="l" rtl="0">
              <a:buNone/>
            </a:pPr>
            <a:r>
              <a:rPr lang="ru" sz="1400" dirty="0">
                <a:solidFill>
                  <a:schemeClr val="accent1"/>
                </a:solidFill>
              </a:rPr>
              <a:t>Захист національних інтересів в рамках міжнародних угод: країна може застосовувати збройну силу для захисту своїх національних інтересів, якщо це передбачено міжнародними угодами, які вона підписала.</a:t>
            </a:r>
            <a:endParaRPr sz="1400" dirty="0">
              <a:solidFill>
                <a:schemeClr val="accent1"/>
              </a:solidFill>
            </a:endParaRPr>
          </a:p>
          <a:p>
            <a:pPr marL="0" lvl="0" indent="0" algn="l" rtl="0">
              <a:buNone/>
            </a:pPr>
            <a:r>
              <a:rPr lang="ru" sz="1400" dirty="0">
                <a:solidFill>
                  <a:schemeClr val="accent1"/>
                </a:solidFill>
              </a:rPr>
              <a:t>Проте, використання збройної сили повинно бути обмеженим та відповідати принципам права. Також важливо звернути увагу на можливі наслідки військової дії, такі як людські жертви, руйнування майна та екологічні проблеми. Тому, перед застосуванням збройної сили, важливо ретельно вивчити ситуацію та здійснити всі можливі мирні спроби врегулювання конфлікту</a:t>
            </a:r>
            <a:r>
              <a:rPr lang="ru" sz="1400" dirty="0"/>
              <a:t>.</a:t>
            </a:r>
            <a:endParaRPr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311700" y="69875"/>
            <a:ext cx="8520600" cy="108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2080"/>
              <a:t>Декларація "Про недопустимість втручання у внутрішні справи держав і захист їх незалежності та суверенітету" 1965 р. Основні положення Статуту ООН.</a:t>
            </a:r>
            <a:endParaRPr sz="2080"/>
          </a:p>
        </p:txBody>
      </p:sp>
      <p:sp>
        <p:nvSpPr>
          <p:cNvPr id="82" name="Google Shape;82;p17"/>
          <p:cNvSpPr txBox="1">
            <a:spLocks noGrp="1"/>
          </p:cNvSpPr>
          <p:nvPr>
            <p:ph type="body" idx="1"/>
          </p:nvPr>
        </p:nvSpPr>
        <p:spPr>
          <a:xfrm>
            <a:off x="311700" y="1309175"/>
            <a:ext cx="5409600" cy="32595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1200"/>
              </a:spcAft>
              <a:buNone/>
            </a:pPr>
            <a:r>
              <a:rPr lang="ru" sz="2100"/>
              <a:t>Декларація "Про недопустимість втручання у внутрішні справи держав і захист їх незалежності та суверенітету" була прийнята Генеральною Асамблеєю ООН у 1965 році. Основна мета декларації полягає в захисті незалежності та суверенітету держав від будь-якого втручання в їх внутрішні справи, яке є порушенням принципів міжнародного права.</a:t>
            </a:r>
            <a:endParaRPr sz="2100"/>
          </a:p>
        </p:txBody>
      </p:sp>
      <p:pic>
        <p:nvPicPr>
          <p:cNvPr id="83" name="Google Shape;83;p17"/>
          <p:cNvPicPr preferRelativeResize="0"/>
          <p:nvPr/>
        </p:nvPicPr>
        <p:blipFill rotWithShape="1">
          <a:blip r:embed="rId3">
            <a:alphaModFix/>
          </a:blip>
          <a:srcRect l="12595"/>
          <a:stretch/>
        </p:blipFill>
        <p:spPr>
          <a:xfrm>
            <a:off x="5916900" y="1309175"/>
            <a:ext cx="2725274" cy="3117900"/>
          </a:xfrm>
          <a:prstGeom prst="rect">
            <a:avLst/>
          </a:prstGeom>
          <a:noFill/>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8"/>
          <p:cNvSpPr txBox="1">
            <a:spLocks noGrp="1"/>
          </p:cNvSpPr>
          <p:nvPr>
            <p:ph type="body" idx="1"/>
          </p:nvPr>
        </p:nvSpPr>
        <p:spPr>
          <a:xfrm>
            <a:off x="311700" y="372724"/>
            <a:ext cx="8400600" cy="4306153"/>
          </a:xfrm>
          <a:prstGeom prst="rect">
            <a:avLst/>
          </a:prstGeom>
        </p:spPr>
        <p:txBody>
          <a:bodyPr spcFirstLastPara="1" wrap="square" lIns="91425" tIns="91425" rIns="91425" bIns="91425" anchor="t" anchorCtr="0">
            <a:normAutofit fontScale="85000" lnSpcReduction="10000"/>
          </a:bodyPr>
          <a:lstStyle/>
          <a:p>
            <a:pPr marL="0" lvl="0" indent="0" algn="l" rtl="0">
              <a:spcBef>
                <a:spcPts val="0"/>
              </a:spcBef>
              <a:spcAft>
                <a:spcPts val="0"/>
              </a:spcAft>
              <a:buNone/>
            </a:pPr>
            <a:r>
              <a:rPr lang="ru" sz="2124" b="1" dirty="0"/>
              <a:t>Основні положення декларації включають такі положення:</a:t>
            </a:r>
            <a:endParaRPr sz="2124" b="1" dirty="0"/>
          </a:p>
          <a:p>
            <a:pPr marL="457200" lvl="0" indent="-334327" algn="l" rtl="0">
              <a:spcBef>
                <a:spcPts val="1200"/>
              </a:spcBef>
              <a:spcAft>
                <a:spcPts val="0"/>
              </a:spcAft>
              <a:buSzPct val="100000"/>
              <a:buAutoNum type="arabicPeriod"/>
            </a:pPr>
            <a:r>
              <a:rPr lang="ru" dirty="0"/>
              <a:t>Всі держави мають право на незалежність, суверенітет та територіальну цілісність.</a:t>
            </a:r>
            <a:endParaRPr dirty="0"/>
          </a:p>
          <a:p>
            <a:pPr marL="457200" lvl="0" indent="-334327" algn="l" rtl="0">
              <a:spcBef>
                <a:spcPts val="0"/>
              </a:spcBef>
              <a:spcAft>
                <a:spcPts val="0"/>
              </a:spcAft>
              <a:buSzPct val="100000"/>
              <a:buAutoNum type="arabicPeriod"/>
            </a:pPr>
            <a:r>
              <a:rPr lang="ru" dirty="0"/>
              <a:t>Ніяка держава не має права втручатися в будь-які справи, що належать виключно до внутрішньої компетенції і відповідальності іншої держави.</a:t>
            </a:r>
            <a:endParaRPr dirty="0"/>
          </a:p>
          <a:p>
            <a:pPr marL="457200" lvl="0" indent="-334327" algn="l" rtl="0">
              <a:spcBef>
                <a:spcPts val="0"/>
              </a:spcBef>
              <a:spcAft>
                <a:spcPts val="0"/>
              </a:spcAft>
              <a:buSzPct val="100000"/>
              <a:buAutoNum type="arabicPeriod"/>
            </a:pPr>
            <a:r>
              <a:rPr lang="ru" dirty="0"/>
              <a:t>Кожна держава повинна поважати право кожної іншої держави на незалежність, суверенітет та територіальну цілісність.</a:t>
            </a:r>
            <a:endParaRPr dirty="0"/>
          </a:p>
          <a:p>
            <a:pPr marL="457200" lvl="0" indent="-334327" algn="l" rtl="0">
              <a:spcBef>
                <a:spcPts val="0"/>
              </a:spcBef>
              <a:spcAft>
                <a:spcPts val="0"/>
              </a:spcAft>
              <a:buSzPct val="100000"/>
              <a:buAutoNum type="arabicPeriod"/>
            </a:pPr>
            <a:r>
              <a:rPr lang="ru" dirty="0"/>
              <a:t>Відсутність негативного впливу на здійснення прав національної самовизначеності, свободи, незалежності і суверенітету країн.</a:t>
            </a:r>
            <a:endParaRPr dirty="0"/>
          </a:p>
          <a:p>
            <a:pPr marL="457200" lvl="0" indent="-334327" algn="l" rtl="0">
              <a:spcBef>
                <a:spcPts val="0"/>
              </a:spcBef>
              <a:spcAft>
                <a:spcPts val="0"/>
              </a:spcAft>
              <a:buSzPct val="100000"/>
              <a:buAutoNum type="arabicPeriod"/>
            </a:pPr>
            <a:r>
              <a:rPr lang="ru" dirty="0"/>
              <a:t>Ніяка держава не повинна допускатися до будь-яких дій, які порушують цілісність території чи політичну незалежність іншої держави.</a:t>
            </a:r>
            <a:endParaRPr dirty="0"/>
          </a:p>
          <a:p>
            <a:pPr marL="0" lvl="0" indent="0" algn="l" rtl="0">
              <a:spcBef>
                <a:spcPts val="1200"/>
              </a:spcBef>
              <a:spcAft>
                <a:spcPts val="1200"/>
              </a:spcAft>
              <a:buNone/>
            </a:pPr>
            <a:r>
              <a:rPr lang="ru" dirty="0"/>
              <a:t>Декларація наголошує на необхідності поваги до незалежності та суверенітету кожної держави і відверто осуджує будь-яке втручання в їх внутрішні справи, що може призвести до порушення міжнародного права. Вона також підкреслює значення мирного врегулювання конфліктів та захисту прав людини, що є основоположними принципами ООН.</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body" idx="1"/>
          </p:nvPr>
        </p:nvSpPr>
        <p:spPr>
          <a:xfrm>
            <a:off x="2841975" y="358750"/>
            <a:ext cx="6024000" cy="4475700"/>
          </a:xfrm>
          <a:prstGeom prst="rect">
            <a:avLst/>
          </a:prstGeom>
        </p:spPr>
        <p:txBody>
          <a:bodyPr spcFirstLastPara="1" wrap="square" lIns="91425" tIns="91425" rIns="91425" bIns="91425" anchor="t" anchorCtr="0">
            <a:normAutofit fontScale="77500" lnSpcReduction="20000"/>
          </a:bodyPr>
          <a:lstStyle/>
          <a:p>
            <a:pPr marL="0" lvl="0" indent="0" algn="l" rtl="0">
              <a:spcBef>
                <a:spcPts val="0"/>
              </a:spcBef>
              <a:spcAft>
                <a:spcPts val="0"/>
              </a:spcAft>
              <a:buNone/>
            </a:pPr>
            <a:r>
              <a:rPr lang="ru"/>
              <a:t>Одним із важливих аспектів декларації є запобігання насильству та війнам в міжнародних відносинах. Захист незалежності та суверенітету держав від втручання в їх внутрішні справи є важливим кроком до забезпечення міжнародного миру та стабільності.</a:t>
            </a:r>
            <a:endParaRPr/>
          </a:p>
          <a:p>
            <a:pPr marL="0" lvl="0" indent="0" algn="l" rtl="0">
              <a:spcBef>
                <a:spcPts val="1200"/>
              </a:spcBef>
              <a:spcAft>
                <a:spcPts val="0"/>
              </a:spcAft>
              <a:buNone/>
            </a:pPr>
            <a:r>
              <a:rPr lang="ru"/>
              <a:t>Положення декларації є важливим елементом міжнародного права, оскільки вони закріплюють принципи міжнародних відносин, що повинні бути дотримуваними кожною державою. Декларація допомагає уникнути конфліктів та забезпечує рівноправність держав у міжнародних відносинах.</a:t>
            </a:r>
            <a:endParaRPr/>
          </a:p>
          <a:p>
            <a:pPr marL="0" lvl="0" indent="0" algn="l" rtl="0">
              <a:spcBef>
                <a:spcPts val="1200"/>
              </a:spcBef>
              <a:spcAft>
                <a:spcPts val="0"/>
              </a:spcAft>
              <a:buNone/>
            </a:pPr>
            <a:r>
              <a:rPr lang="ru"/>
              <a:t>Положення декларації також взаємодіють з основними принципами, закріпленими в Статуті ООН. Згідно зі статтею 2 Статуту, кожна держава має поважати суверенітет та територіальну цілісність інших держав та утримуватися від втручання в їх внутрішні справи.</a:t>
            </a:r>
            <a:endParaRPr/>
          </a:p>
          <a:p>
            <a:pPr marL="0" lvl="0" indent="0" algn="l" rtl="0">
              <a:spcBef>
                <a:spcPts val="1200"/>
              </a:spcBef>
              <a:spcAft>
                <a:spcPts val="1200"/>
              </a:spcAft>
              <a:buNone/>
            </a:pPr>
            <a:r>
              <a:rPr lang="ru"/>
              <a:t>Отже, декларація "Про недопустимість втручання у внутрішні справи держав і захист їх незалежності та суверенітету" є важливим документом, що закріплює принципи міжнародних відносин та сприяє збереженню міжнародного миру та стабільності.</a:t>
            </a:r>
            <a:endParaRPr/>
          </a:p>
        </p:txBody>
      </p:sp>
      <p:pic>
        <p:nvPicPr>
          <p:cNvPr id="94" name="Google Shape;94;p19"/>
          <p:cNvPicPr preferRelativeResize="0"/>
          <p:nvPr/>
        </p:nvPicPr>
        <p:blipFill>
          <a:blip r:embed="rId3">
            <a:alphaModFix/>
          </a:blip>
          <a:stretch>
            <a:fillRect/>
          </a:stretch>
        </p:blipFill>
        <p:spPr>
          <a:xfrm>
            <a:off x="194350" y="1813525"/>
            <a:ext cx="2537175" cy="30209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311700" y="111800"/>
            <a:ext cx="8520600" cy="62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ru" sz="1879"/>
              <a:t>Декларація "Про принципи міжнародного права, які стосуються дружніх взаємовідносин та співробітництва між державами відповідно до Статуту Організації Об'єднаних Націй".</a:t>
            </a:r>
            <a:endParaRPr sz="1879"/>
          </a:p>
        </p:txBody>
      </p:sp>
      <p:sp>
        <p:nvSpPr>
          <p:cNvPr id="100" name="Google Shape;100;p20"/>
          <p:cNvSpPr txBox="1">
            <a:spLocks noGrp="1"/>
          </p:cNvSpPr>
          <p:nvPr>
            <p:ph type="body" idx="1"/>
          </p:nvPr>
        </p:nvSpPr>
        <p:spPr>
          <a:xfrm>
            <a:off x="311700" y="1532801"/>
            <a:ext cx="5199900" cy="2813568"/>
          </a:xfrm>
          <a:prstGeom prst="rect">
            <a:avLst/>
          </a:prstGeom>
          <a:solidFill>
            <a:schemeClr val="accent6"/>
          </a:solidFill>
        </p:spPr>
        <p:txBody>
          <a:bodyPr spcFirstLastPara="1" wrap="square" lIns="91425" tIns="91425" rIns="91425" bIns="91425" anchor="t" anchorCtr="0">
            <a:normAutofit fontScale="77500" lnSpcReduction="20000"/>
          </a:bodyPr>
          <a:lstStyle/>
          <a:p>
            <a:pPr marL="0" lvl="0" indent="0" algn="l" rtl="0">
              <a:spcBef>
                <a:spcPts val="0"/>
              </a:spcBef>
              <a:spcAft>
                <a:spcPts val="1200"/>
              </a:spcAft>
              <a:buNone/>
            </a:pPr>
            <a:r>
              <a:rPr lang="ru" sz="2200" dirty="0"/>
              <a:t>Декларація "Про принципи міжнародного права, які стосуються дружніх взаємовідносин та співробітництва між державами відповідно до Статуту Організації Об'єднаних Націй" була прийнята Генеральною Асамблеєю ООН 24 жовтня 1970 року. Декларація складається з 10 статей та закріплює основні принципи міжнародного права, які повинні дотримуватись державами в дружніх взаємовідносинах та співробітництві.</a:t>
            </a:r>
            <a:endParaRPr sz="2200" dirty="0"/>
          </a:p>
        </p:txBody>
      </p:sp>
      <p:pic>
        <p:nvPicPr>
          <p:cNvPr id="101" name="Google Shape;101;p20"/>
          <p:cNvPicPr preferRelativeResize="0"/>
          <p:nvPr/>
        </p:nvPicPr>
        <p:blipFill>
          <a:blip r:embed="rId3">
            <a:alphaModFix/>
          </a:blip>
          <a:stretch>
            <a:fillRect/>
          </a:stretch>
        </p:blipFill>
        <p:spPr>
          <a:xfrm>
            <a:off x="5594125" y="1477900"/>
            <a:ext cx="3327600" cy="3327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1"/>
          <p:cNvSpPr txBox="1">
            <a:spLocks noGrp="1"/>
          </p:cNvSpPr>
          <p:nvPr>
            <p:ph type="body" idx="1"/>
          </p:nvPr>
        </p:nvSpPr>
        <p:spPr>
          <a:xfrm>
            <a:off x="172375" y="232950"/>
            <a:ext cx="8707500" cy="4472700"/>
          </a:xfrm>
          <a:prstGeom prst="rect">
            <a:avLst/>
          </a:prstGeom>
          <a:solidFill>
            <a:schemeClr val="accent6"/>
          </a:solidFill>
          <a:ln w="28575" cap="flat" cmpd="sng">
            <a:solidFill>
              <a:srgbClr val="000000"/>
            </a:solidFill>
            <a:prstDash val="solid"/>
            <a:round/>
            <a:headEnd type="none" w="sm" len="sm"/>
            <a:tailEnd type="none" w="sm" len="sm"/>
          </a:ln>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ru"/>
              <a:t>Основними положеннями декларації є:</a:t>
            </a:r>
            <a:endParaRPr/>
          </a:p>
          <a:p>
            <a:pPr marL="457200" lvl="0" indent="-325755" algn="l" rtl="0">
              <a:spcBef>
                <a:spcPts val="1200"/>
              </a:spcBef>
              <a:spcAft>
                <a:spcPts val="0"/>
              </a:spcAft>
              <a:buSzPct val="100000"/>
              <a:buChar char="●"/>
            </a:pPr>
            <a:r>
              <a:rPr lang="ru"/>
              <a:t>Відмова від застосування сили або загрози її застосування в розв'язанні міжнародних спорів.</a:t>
            </a:r>
            <a:endParaRPr/>
          </a:p>
          <a:p>
            <a:pPr marL="457200" lvl="0" indent="-325755" algn="l" rtl="0">
              <a:spcBef>
                <a:spcPts val="0"/>
              </a:spcBef>
              <a:spcAft>
                <a:spcPts val="0"/>
              </a:spcAft>
              <a:buSzPct val="100000"/>
              <a:buChar char="●"/>
            </a:pPr>
            <a:r>
              <a:rPr lang="ru"/>
              <a:t>Рівноправність держав у міжнародних відносинах та забезпечення суверенітету та територіальної цілісності кожної держави.</a:t>
            </a:r>
            <a:endParaRPr/>
          </a:p>
          <a:p>
            <a:pPr marL="457200" lvl="0" indent="-325755" algn="l" rtl="0">
              <a:spcBef>
                <a:spcPts val="0"/>
              </a:spcBef>
              <a:spcAft>
                <a:spcPts val="0"/>
              </a:spcAft>
              <a:buSzPct val="100000"/>
              <a:buChar char="●"/>
            </a:pPr>
            <a:r>
              <a:rPr lang="ru"/>
              <a:t>Недопустимість втручання внутрішніх справ іншої держави та поважання прав людини та основних свобод.</a:t>
            </a:r>
            <a:endParaRPr/>
          </a:p>
          <a:p>
            <a:pPr marL="457200" lvl="0" indent="-325755" algn="l" rtl="0">
              <a:spcBef>
                <a:spcPts val="0"/>
              </a:spcBef>
              <a:spcAft>
                <a:spcPts val="0"/>
              </a:spcAft>
              <a:buSzPct val="100000"/>
              <a:buChar char="●"/>
            </a:pPr>
            <a:r>
              <a:rPr lang="ru"/>
              <a:t>Дотримання зобов'язань, що випливають з міжнародних договорів та угод, які були укладені між державами.</a:t>
            </a:r>
            <a:endParaRPr/>
          </a:p>
          <a:p>
            <a:pPr marL="457200" lvl="0" indent="-325755" algn="l" rtl="0">
              <a:spcBef>
                <a:spcPts val="0"/>
              </a:spcBef>
              <a:spcAft>
                <a:spcPts val="0"/>
              </a:spcAft>
              <a:buSzPct val="100000"/>
              <a:buChar char="●"/>
            </a:pPr>
            <a:r>
              <a:rPr lang="ru"/>
              <a:t>Розвиток дружніх відносин та співробітництва між державами на основі рівності та взаємного вигоди.</a:t>
            </a:r>
            <a:endParaRPr/>
          </a:p>
          <a:p>
            <a:pPr marL="0" lvl="0" indent="0" algn="l" rtl="0">
              <a:spcBef>
                <a:spcPts val="1200"/>
              </a:spcBef>
              <a:spcAft>
                <a:spcPts val="1200"/>
              </a:spcAft>
              <a:buNone/>
            </a:pPr>
            <a:r>
              <a:rPr lang="ru"/>
              <a:t>Ці принципи є важливим елементом міжнародного права та повинні дотримуватись кожною державою. Декларація закріплює основи міжнародного права, які сприяють розвитку дружніх відносин та співробітництва між державами на основі рівноправності та взаємного вигоди. Дотримання цих принципів допомагає забезпповідомленню про збереження миру та міжнародної безпеки, розвитку дружніх відносин між державами та співробітництву в різних сферах, таких як економіка, наука, культура та інші.</a:t>
            </a:r>
            <a:endParaRPr/>
          </a:p>
        </p:txBody>
      </p:sp>
    </p:spTree>
  </p:cSld>
  <p:clrMapOvr>
    <a:masterClrMapping/>
  </p:clrMapOvr>
</p:sld>
</file>

<file path=ppt/theme/theme1.xml><?xml version="1.0" encoding="utf-8"?>
<a:theme xmlns:a="http://schemas.openxmlformats.org/drawingml/2006/main" name="Coral">
  <a:themeElements>
    <a:clrScheme name="Coral">
      <a:dk1>
        <a:srgbClr val="F55E61"/>
      </a:dk1>
      <a:lt1>
        <a:srgbClr val="FFFFFF"/>
      </a:lt1>
      <a:dk2>
        <a:srgbClr val="5E696C"/>
      </a:dk2>
      <a:lt2>
        <a:srgbClr val="BFC7CA"/>
      </a:lt2>
      <a:accent1>
        <a:srgbClr val="1E2D31"/>
      </a:accent1>
      <a:accent2>
        <a:srgbClr val="273C42"/>
      </a:accent2>
      <a:accent3>
        <a:srgbClr val="83D061"/>
      </a:accent3>
      <a:accent4>
        <a:srgbClr val="F6CD4C"/>
      </a:accent4>
      <a:accent5>
        <a:srgbClr val="AF4345"/>
      </a:accent5>
      <a:accent6>
        <a:srgbClr val="F58F8F"/>
      </a:accent6>
      <a:hlink>
        <a:srgbClr val="AF4345"/>
      </a:hlink>
      <a:folHlink>
        <a:srgbClr val="AF434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1653</Words>
  <Application>Microsoft Office PowerPoint</Application>
  <PresentationFormat>Экран (16:9)</PresentationFormat>
  <Paragraphs>60</Paragraphs>
  <Slides>13</Slides>
  <Notes>13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Arial</vt:lpstr>
      <vt:lpstr>Lato</vt:lpstr>
      <vt:lpstr>Playfair Display</vt:lpstr>
      <vt:lpstr>Coral</vt:lpstr>
      <vt:lpstr>Правове регулювання застосування сили у міжнародних відносинах та систем колективної безпеки</vt:lpstr>
      <vt:lpstr>План</vt:lpstr>
      <vt:lpstr>Випадки правомірного застосування збройної сили в міжнародних відносинах.</vt:lpstr>
      <vt:lpstr>Слайд 4</vt:lpstr>
      <vt:lpstr>Декларація "Про недопустимість втручання у внутрішні справи держав і захист їх незалежності та суверенітету" 1965 р. Основні положення Статуту ООН.</vt:lpstr>
      <vt:lpstr>Слайд 6</vt:lpstr>
      <vt:lpstr>Слайд 7</vt:lpstr>
      <vt:lpstr>Декларація "Про принципи міжнародного права, які стосуються дружніх взаємовідносин та співробітництва між державами відповідно до Статуту Організації Об'єднаних Націй".</vt:lpstr>
      <vt:lpstr>Слайд 9</vt:lpstr>
      <vt:lpstr>Слайд 10</vt:lpstr>
      <vt:lpstr>Критерії, які повинні бути дотримані при застосуванні збройної сили в ході реалізації права на самооборону. Система колективної безпеки.</vt:lpstr>
      <vt:lpstr>Слайд 12</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Правове регулювання застосування сили у міжнародних відносинах та систем колективної безпеки</dc:title>
  <cp:lastModifiedBy>Lina</cp:lastModifiedBy>
  <cp:revision>3</cp:revision>
  <dcterms:modified xsi:type="dcterms:W3CDTF">2023-08-15T20:18:32Z</dcterms:modified>
</cp:coreProperties>
</file>