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Nunito" charset="0"/>
      <p:regular r:id="rId13"/>
      <p:bold r:id="rId14"/>
      <p:italic r:id="rId15"/>
      <p:boldItalic r:id="rId16"/>
    </p:embeddedFont>
    <p:embeddedFont>
      <p:font typeface="Playfair Display" charset="0"/>
      <p:regular r:id="rId17"/>
      <p:bold r:id="rId18"/>
      <p:italic r:id="rId19"/>
      <p:boldItalic r:id="rId20"/>
    </p:embeddedFont>
    <p:embeddedFont>
      <p:font typeface="Calibri" pitchFamily="34" charset="0"/>
      <p:regular r:id="rId21"/>
      <p:bold r:id="rId22"/>
      <p:italic r:id="rId23"/>
      <p:boldItalic r:id="rId24"/>
    </p:embeddedFont>
  </p:embeddedFontLst>
  <p:defaultTextStyle>
    <a:defPPr>
      <a:defRPr lang="en-US"/>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780" y="-90"/>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Google Shape;3;n"/>
          <p:cNvSpPr>
            <a:spLocks noGrp="1" noRot="1"/>
          </p:cNvSpPr>
          <p:nvPr>
            <p:ph type="sldImg" idx="2"/>
          </p:nvPr>
        </p:nvSpPr>
        <p:spPr bwMode="auto">
          <a:xfrm>
            <a:off x="381000" y="685800"/>
            <a:ext cx="6096000" cy="3429000"/>
          </a:xfrm>
          <a:custGeom>
            <a:avLst/>
            <a:gdLst/>
            <a:ahLst/>
            <a:cxnLst>
              <a:cxn ang="0">
                <a:pos x="0" y="0"/>
              </a:cxn>
              <a:cxn ang="0">
                <a:pos x="120000" y="0"/>
              </a:cxn>
              <a:cxn ang="0">
                <a:pos x="120000" y="120000"/>
              </a:cxn>
              <a:cxn ang="0">
                <a:pos x="0" y="120000"/>
              </a:cxn>
            </a:cxnLst>
            <a:rect l="0" t="0"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15" name="Google Shape;4;n"/>
          <p:cNvSpPr txBox="1">
            <a:spLocks noGrp="1"/>
          </p:cNvSpPr>
          <p:nvPr>
            <p:ph type="body" idx="1"/>
          </p:nvPr>
        </p:nvSpPr>
        <p:spPr bwMode="auto">
          <a:xfrm>
            <a:off x="685800" y="4343400"/>
            <a:ext cx="5486400" cy="41148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1" name="Google Shape;125;p:notes"/>
          <p:cNvSpPr>
            <a:spLocks noGrp="1" noRot="1"/>
          </p:cNvSpPr>
          <p:nvPr>
            <p:ph type="sldImg" idx="2"/>
          </p:nvPr>
        </p:nvSpPr>
        <p:spPr>
          <a:noFill/>
          <a:ln>
            <a:headEnd/>
            <a:tailEnd/>
          </a:ln>
        </p:spPr>
      </p:sp>
      <p:sp>
        <p:nvSpPr>
          <p:cNvPr id="15362" name="Google Shape;126;p:notes"/>
          <p:cNvSpPr txBox="1">
            <a:spLocks noGrp="1"/>
          </p:cNvSpPr>
          <p:nvPr>
            <p:ph type="body" idx="1"/>
          </p:nvPr>
        </p:nvSpPr>
        <p:spPr>
          <a:ln/>
        </p:spPr>
        <p:txBody>
          <a:bodyPr/>
          <a:lstStyle/>
          <a:p>
            <a:pPr marL="0" indent="0" eaLnBrk="1" hangingPunct="1">
              <a:buSzPts val="1100"/>
            </a:pPr>
            <a:endParaRPr lang="en-US" sz="1100"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3" name="Google Shape;184;g70b8645b4aa5dc70_172:notes"/>
          <p:cNvSpPr>
            <a:spLocks noGrp="1" noRot="1"/>
          </p:cNvSpPr>
          <p:nvPr>
            <p:ph type="sldImg" idx="2"/>
          </p:nvPr>
        </p:nvSpPr>
        <p:spPr>
          <a:noFill/>
          <a:ln>
            <a:headEnd/>
            <a:tailEnd/>
          </a:ln>
        </p:spPr>
      </p:sp>
      <p:sp>
        <p:nvSpPr>
          <p:cNvPr id="33794" name="Google Shape;185;g70b8645b4aa5dc70_172:notes"/>
          <p:cNvSpPr txBox="1">
            <a:spLocks noGrp="1"/>
          </p:cNvSpPr>
          <p:nvPr>
            <p:ph type="body" idx="1"/>
          </p:nvPr>
        </p:nvSpPr>
        <p:spPr>
          <a:ln/>
        </p:spPr>
        <p:txBody>
          <a:bodyPr/>
          <a:lstStyle/>
          <a:p>
            <a:pPr marL="0" indent="0" eaLnBrk="1" hangingPunct="1">
              <a:buSzPts val="1100"/>
            </a:pPr>
            <a:endParaRPr lang="en-US" sz="1100"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09" name="Google Shape;131;g70b8645b4aa5dc70_119:notes"/>
          <p:cNvSpPr>
            <a:spLocks noGrp="1" noRot="1"/>
          </p:cNvSpPr>
          <p:nvPr>
            <p:ph type="sldImg" idx="2"/>
          </p:nvPr>
        </p:nvSpPr>
        <p:spPr>
          <a:noFill/>
          <a:ln>
            <a:headEnd/>
            <a:tailEnd/>
          </a:ln>
        </p:spPr>
      </p:sp>
      <p:sp>
        <p:nvSpPr>
          <p:cNvPr id="17410" name="Google Shape;132;g70b8645b4aa5dc70_119:notes"/>
          <p:cNvSpPr txBox="1">
            <a:spLocks noGrp="1"/>
          </p:cNvSpPr>
          <p:nvPr>
            <p:ph type="body" idx="1"/>
          </p:nvPr>
        </p:nvSpPr>
        <p:spPr>
          <a:ln/>
        </p:spPr>
        <p:txBody>
          <a:bodyPr/>
          <a:lstStyle/>
          <a:p>
            <a:pPr marL="0" indent="0" eaLnBrk="1" hangingPunct="1">
              <a:buSzPts val="1100"/>
            </a:pPr>
            <a:endParaRPr lang="en-US" sz="1100"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7" name="Google Shape;138;g70b8645b4aa5dc70_125:notes"/>
          <p:cNvSpPr>
            <a:spLocks noGrp="1" noRot="1"/>
          </p:cNvSpPr>
          <p:nvPr>
            <p:ph type="sldImg" idx="2"/>
          </p:nvPr>
        </p:nvSpPr>
        <p:spPr>
          <a:noFill/>
          <a:ln>
            <a:headEnd/>
            <a:tailEnd/>
          </a:ln>
        </p:spPr>
      </p:sp>
      <p:sp>
        <p:nvSpPr>
          <p:cNvPr id="19458" name="Google Shape;139;g70b8645b4aa5dc70_125:notes"/>
          <p:cNvSpPr txBox="1">
            <a:spLocks noGrp="1"/>
          </p:cNvSpPr>
          <p:nvPr>
            <p:ph type="body" idx="1"/>
          </p:nvPr>
        </p:nvSpPr>
        <p:spPr>
          <a:ln/>
        </p:spPr>
        <p:txBody>
          <a:bodyPr/>
          <a:lstStyle/>
          <a:p>
            <a:pPr marL="0" indent="0" eaLnBrk="1" hangingPunct="1">
              <a:buSzPts val="1100"/>
            </a:pPr>
            <a:endParaRPr lang="en-US" sz="1100"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Google Shape;145;g70b8645b4aa5dc70_133:notes"/>
          <p:cNvSpPr>
            <a:spLocks noGrp="1" noRot="1"/>
          </p:cNvSpPr>
          <p:nvPr>
            <p:ph type="sldImg" idx="2"/>
          </p:nvPr>
        </p:nvSpPr>
        <p:spPr>
          <a:noFill/>
          <a:ln>
            <a:headEnd/>
            <a:tailEnd/>
          </a:ln>
        </p:spPr>
      </p:sp>
      <p:sp>
        <p:nvSpPr>
          <p:cNvPr id="21506" name="Google Shape;146;g70b8645b4aa5dc70_133:notes"/>
          <p:cNvSpPr txBox="1">
            <a:spLocks noGrp="1"/>
          </p:cNvSpPr>
          <p:nvPr>
            <p:ph type="body" idx="1"/>
          </p:nvPr>
        </p:nvSpPr>
        <p:spPr>
          <a:ln/>
        </p:spPr>
        <p:txBody>
          <a:bodyPr/>
          <a:lstStyle/>
          <a:p>
            <a:pPr marL="0" indent="0" eaLnBrk="1" hangingPunct="1">
              <a:buSzPts val="1100"/>
            </a:pPr>
            <a:endParaRPr lang="en-US" sz="1100"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3" name="Google Shape;151;g70b8645b4aa5dc70_142:notes"/>
          <p:cNvSpPr>
            <a:spLocks noGrp="1" noRot="1"/>
          </p:cNvSpPr>
          <p:nvPr>
            <p:ph type="sldImg" idx="2"/>
          </p:nvPr>
        </p:nvSpPr>
        <p:spPr>
          <a:noFill/>
          <a:ln>
            <a:headEnd/>
            <a:tailEnd/>
          </a:ln>
        </p:spPr>
      </p:sp>
      <p:sp>
        <p:nvSpPr>
          <p:cNvPr id="23554" name="Google Shape;152;g70b8645b4aa5dc70_142:notes"/>
          <p:cNvSpPr txBox="1">
            <a:spLocks noGrp="1"/>
          </p:cNvSpPr>
          <p:nvPr>
            <p:ph type="body" idx="1"/>
          </p:nvPr>
        </p:nvSpPr>
        <p:spPr>
          <a:ln/>
        </p:spPr>
        <p:txBody>
          <a:bodyPr/>
          <a:lstStyle/>
          <a:p>
            <a:pPr marL="0" indent="0" eaLnBrk="1" hangingPunct="1">
              <a:buSzPts val="1100"/>
            </a:pPr>
            <a:endParaRPr lang="en-US" sz="1100"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1" name="Google Shape;157;g70b8645b4aa5dc70_148:notes"/>
          <p:cNvSpPr>
            <a:spLocks noGrp="1" noRot="1"/>
          </p:cNvSpPr>
          <p:nvPr>
            <p:ph type="sldImg" idx="2"/>
          </p:nvPr>
        </p:nvSpPr>
        <p:spPr>
          <a:noFill/>
          <a:ln>
            <a:headEnd/>
            <a:tailEnd/>
          </a:ln>
        </p:spPr>
      </p:sp>
      <p:sp>
        <p:nvSpPr>
          <p:cNvPr id="25602" name="Google Shape;158;g70b8645b4aa5dc70_148:notes"/>
          <p:cNvSpPr txBox="1">
            <a:spLocks noGrp="1"/>
          </p:cNvSpPr>
          <p:nvPr>
            <p:ph type="body" idx="1"/>
          </p:nvPr>
        </p:nvSpPr>
        <p:spPr>
          <a:ln/>
        </p:spPr>
        <p:txBody>
          <a:bodyPr/>
          <a:lstStyle/>
          <a:p>
            <a:pPr marL="0" indent="0" eaLnBrk="1" hangingPunct="1">
              <a:buSzPts val="1100"/>
            </a:pPr>
            <a:endParaRPr lang="en-US" sz="1100"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49" name="Google Shape;164;g70b8645b4aa5dc70_155:notes"/>
          <p:cNvSpPr>
            <a:spLocks noGrp="1" noRot="1"/>
          </p:cNvSpPr>
          <p:nvPr>
            <p:ph type="sldImg" idx="2"/>
          </p:nvPr>
        </p:nvSpPr>
        <p:spPr>
          <a:noFill/>
          <a:ln>
            <a:headEnd/>
            <a:tailEnd/>
          </a:ln>
        </p:spPr>
      </p:sp>
      <p:sp>
        <p:nvSpPr>
          <p:cNvPr id="27650" name="Google Shape;165;g70b8645b4aa5dc70_155:notes"/>
          <p:cNvSpPr txBox="1">
            <a:spLocks noGrp="1"/>
          </p:cNvSpPr>
          <p:nvPr>
            <p:ph type="body" idx="1"/>
          </p:nvPr>
        </p:nvSpPr>
        <p:spPr>
          <a:ln/>
        </p:spPr>
        <p:txBody>
          <a:bodyPr/>
          <a:lstStyle/>
          <a:p>
            <a:pPr marL="0" indent="0" eaLnBrk="1" hangingPunct="1">
              <a:buSzPts val="1100"/>
            </a:pPr>
            <a:endParaRPr lang="en-US" sz="1100"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7" name="Google Shape;170;g70b8645b4aa5dc70_160:notes"/>
          <p:cNvSpPr>
            <a:spLocks noGrp="1" noRot="1"/>
          </p:cNvSpPr>
          <p:nvPr>
            <p:ph type="sldImg" idx="2"/>
          </p:nvPr>
        </p:nvSpPr>
        <p:spPr>
          <a:noFill/>
          <a:ln>
            <a:headEnd/>
            <a:tailEnd/>
          </a:ln>
        </p:spPr>
      </p:sp>
      <p:sp>
        <p:nvSpPr>
          <p:cNvPr id="29698" name="Google Shape;171;g70b8645b4aa5dc70_160:notes"/>
          <p:cNvSpPr txBox="1">
            <a:spLocks noGrp="1"/>
          </p:cNvSpPr>
          <p:nvPr>
            <p:ph type="body" idx="1"/>
          </p:nvPr>
        </p:nvSpPr>
        <p:spPr>
          <a:ln/>
        </p:spPr>
        <p:txBody>
          <a:bodyPr/>
          <a:lstStyle/>
          <a:p>
            <a:pPr marL="0" indent="0" eaLnBrk="1" hangingPunct="1">
              <a:buSzPts val="1100"/>
            </a:pPr>
            <a:endParaRPr lang="en-US" sz="1100"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5" name="Google Shape;178;g70b8645b4aa5dc70_167:notes"/>
          <p:cNvSpPr>
            <a:spLocks noGrp="1" noRot="1"/>
          </p:cNvSpPr>
          <p:nvPr>
            <p:ph type="sldImg" idx="2"/>
          </p:nvPr>
        </p:nvSpPr>
        <p:spPr>
          <a:noFill/>
          <a:ln>
            <a:headEnd/>
            <a:tailEnd/>
          </a:ln>
        </p:spPr>
      </p:sp>
      <p:sp>
        <p:nvSpPr>
          <p:cNvPr id="31746" name="Google Shape;179;g70b8645b4aa5dc70_167:notes"/>
          <p:cNvSpPr txBox="1">
            <a:spLocks noGrp="1"/>
          </p:cNvSpPr>
          <p:nvPr>
            <p:ph type="body" idx="1"/>
          </p:nvPr>
        </p:nvSpPr>
        <p:spPr>
          <a:ln/>
        </p:spPr>
        <p:txBody>
          <a:bodyPr/>
          <a:lstStyle/>
          <a:p>
            <a:pPr marL="0" indent="0" eaLnBrk="1" hangingPunct="1">
              <a:buSzPts val="1100"/>
            </a:pPr>
            <a:endParaRPr lang="en-US" sz="110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4" name="Google Shape;10;p2"/>
          <p:cNvSpPr>
            <a:spLocks noChangeArrowheads="1"/>
          </p:cNvSpPr>
          <p:nvPr/>
        </p:nvSpPr>
        <p:spPr bwMode="auto">
          <a:xfrm>
            <a:off x="0" y="2824163"/>
            <a:ext cx="7370763" cy="2319337"/>
          </a:xfrm>
          <a:prstGeom prst="rtTriangle">
            <a:avLst/>
          </a:prstGeom>
          <a:solidFill>
            <a:schemeClr val="accent1"/>
          </a:solidFill>
          <a:ln w="9525">
            <a:noFill/>
            <a:miter lim="800000"/>
            <a:headEnd/>
            <a:tailEnd/>
          </a:ln>
        </p:spPr>
        <p:txBody>
          <a:bodyPr lIns="91425" tIns="91425" rIns="91425" bIns="91425" anchor="ctr"/>
          <a:lstStyle/>
          <a:p>
            <a:pPr>
              <a:buClr>
                <a:srgbClr val="000000"/>
              </a:buClr>
              <a:buFont typeface="Arial" charset="0"/>
              <a:buNone/>
            </a:pPr>
            <a:endParaRPr lang="en-US"/>
          </a:p>
        </p:txBody>
      </p:sp>
      <p:sp>
        <p:nvSpPr>
          <p:cNvPr id="5" name="Google Shape;11;p2"/>
          <p:cNvSpPr/>
          <p:nvPr/>
        </p:nvSpPr>
        <p:spPr>
          <a:xfrm flipH="1">
            <a:off x="3582988" y="1550988"/>
            <a:ext cx="5561012" cy="3592512"/>
          </a:xfrm>
          <a:prstGeom prst="rtTriangle">
            <a:avLst/>
          </a:pr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12;p2"/>
          <p:cNvSpPr>
            <a:spLocks noChangeArrowheads="1"/>
          </p:cNvSpPr>
          <p:nvPr/>
        </p:nvSpPr>
        <p:spPr bwMode="auto">
          <a:xfrm rot="10800000">
            <a:off x="5059363" y="0"/>
            <a:ext cx="4084637" cy="2052638"/>
          </a:xfrm>
          <a:prstGeom prst="rtTriangle">
            <a:avLst/>
          </a:prstGeom>
          <a:solidFill>
            <a:schemeClr val="bg2"/>
          </a:solidFill>
          <a:ln w="9525">
            <a:noFill/>
            <a:miter lim="800000"/>
            <a:headEnd/>
            <a:tailEnd/>
          </a:ln>
        </p:spPr>
        <p:txBody>
          <a:bodyPr lIns="91425" tIns="91425" rIns="91425" bIns="91425" anchor="ctr"/>
          <a:lstStyle/>
          <a:p>
            <a:pPr>
              <a:buClr>
                <a:srgbClr val="000000"/>
              </a:buClr>
              <a:buFont typeface="Arial" charset="0"/>
              <a:buNone/>
            </a:pPr>
            <a:endParaRPr lang="en-US"/>
          </a:p>
        </p:txBody>
      </p:sp>
      <p:sp>
        <p:nvSpPr>
          <p:cNvPr id="7" name="Google Shape;13;p2"/>
          <p:cNvSpPr/>
          <p:nvPr/>
        </p:nvSpPr>
        <p:spPr>
          <a:xfrm>
            <a:off x="203200" y="206375"/>
            <a:ext cx="8737600" cy="473075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8" name="Google Shape;14;p2"/>
          <p:cNvGrpSpPr>
            <a:grpSpLocks/>
          </p:cNvGrpSpPr>
          <p:nvPr/>
        </p:nvGrpSpPr>
        <p:grpSpPr bwMode="auto">
          <a:xfrm>
            <a:off x="255588" y="0"/>
            <a:ext cx="2249487" cy="1044575"/>
            <a:chOff x="255200" y="592"/>
            <a:chExt cx="2250363" cy="1044300"/>
          </a:xfrm>
        </p:grpSpPr>
        <p:sp>
          <p:nvSpPr>
            <p:cNvPr id="9" name="Google Shape;15;p2"/>
            <p:cNvSpPr>
              <a:spLocks noChangeArrowheads="1"/>
            </p:cNvSpPr>
            <p:nvPr/>
          </p:nvSpPr>
          <p:spPr bwMode="auto">
            <a:xfrm>
              <a:off x="764063" y="592"/>
              <a:ext cx="1741500" cy="1044300"/>
            </a:xfrm>
            <a:prstGeom prst="parallelogram">
              <a:avLst>
                <a:gd name="adj" fmla="val 153190"/>
              </a:avLst>
            </a:prstGeom>
            <a:solidFill>
              <a:schemeClr val="tx1"/>
            </a:solidFill>
            <a:ln w="9525">
              <a:noFill/>
              <a:miter lim="800000"/>
              <a:headEnd/>
              <a:tailEnd/>
            </a:ln>
          </p:spPr>
          <p:txBody>
            <a:bodyPr lIns="91425" tIns="91425" rIns="91425" bIns="91425" anchor="ctr"/>
            <a:lstStyle/>
            <a:p>
              <a:pPr>
                <a:buClr>
                  <a:srgbClr val="000000"/>
                </a:buClr>
                <a:buFont typeface="Arial" charset="0"/>
                <a:buNone/>
              </a:pPr>
              <a:endParaRPr lang="en-US"/>
            </a:p>
          </p:txBody>
        </p:sp>
        <p:sp>
          <p:nvSpPr>
            <p:cNvPr id="10" name="Google Shape;16;p2"/>
            <p:cNvSpPr>
              <a:spLocks noChangeArrowheads="1"/>
            </p:cNvSpPr>
            <p:nvPr/>
          </p:nvSpPr>
          <p:spPr bwMode="auto">
            <a:xfrm>
              <a:off x="509632" y="592"/>
              <a:ext cx="1741500" cy="1044300"/>
            </a:xfrm>
            <a:prstGeom prst="parallelogram">
              <a:avLst>
                <a:gd name="adj" fmla="val 153190"/>
              </a:avLst>
            </a:prstGeom>
            <a:solidFill>
              <a:schemeClr val="tx1"/>
            </a:solidFill>
            <a:ln w="9525">
              <a:noFill/>
              <a:miter lim="800000"/>
              <a:headEnd/>
              <a:tailEnd/>
            </a:ln>
          </p:spPr>
          <p:txBody>
            <a:bodyPr lIns="91425" tIns="91425" rIns="91425" bIns="91425" anchor="ctr"/>
            <a:lstStyle/>
            <a:p>
              <a:pPr>
                <a:buClr>
                  <a:srgbClr val="000000"/>
                </a:buClr>
                <a:buFont typeface="Arial" charset="0"/>
                <a:buNone/>
              </a:pPr>
              <a:endParaRPr lang="en-US"/>
            </a:p>
          </p:txBody>
        </p:sp>
        <p:sp>
          <p:nvSpPr>
            <p:cNvPr id="11" name="Google Shape;17;p2"/>
            <p:cNvSpPr>
              <a:spLocks noChangeArrowheads="1"/>
            </p:cNvSpPr>
            <p:nvPr/>
          </p:nvSpPr>
          <p:spPr bwMode="auto">
            <a:xfrm>
              <a:off x="255200" y="592"/>
              <a:ext cx="1741500" cy="1044300"/>
            </a:xfrm>
            <a:prstGeom prst="parallelogram">
              <a:avLst>
                <a:gd name="adj" fmla="val 153190"/>
              </a:avLst>
            </a:prstGeom>
            <a:solidFill>
              <a:schemeClr val="tx1"/>
            </a:solidFill>
            <a:ln w="9525">
              <a:noFill/>
              <a:miter lim="800000"/>
              <a:headEnd/>
              <a:tailEnd/>
            </a:ln>
          </p:spPr>
          <p:txBody>
            <a:bodyPr lIns="91425" tIns="91425" rIns="91425" bIns="91425" anchor="ctr"/>
            <a:lstStyle/>
            <a:p>
              <a:pPr>
                <a:buClr>
                  <a:srgbClr val="000000"/>
                </a:buClr>
                <a:buFont typeface="Arial" charset="0"/>
                <a:buNone/>
              </a:pPr>
              <a:endParaRPr lang="en-US"/>
            </a:p>
          </p:txBody>
        </p:sp>
      </p:grpSp>
      <p:grpSp>
        <p:nvGrpSpPr>
          <p:cNvPr id="12" name="Google Shape;18;p2"/>
          <p:cNvGrpSpPr>
            <a:grpSpLocks/>
          </p:cNvGrpSpPr>
          <p:nvPr/>
        </p:nvGrpSpPr>
        <p:grpSpPr bwMode="auto">
          <a:xfrm>
            <a:off x="904875" y="0"/>
            <a:ext cx="2251075" cy="1044575"/>
            <a:chOff x="905395" y="592"/>
            <a:chExt cx="2250363" cy="1044300"/>
          </a:xfrm>
        </p:grpSpPr>
        <p:sp>
          <p:nvSpPr>
            <p:cNvPr id="13" name="Google Shape;19;p2"/>
            <p:cNvSpPr/>
            <p:nvPr/>
          </p:nvSpPr>
          <p:spPr>
            <a:xfrm>
              <a:off x="1414822" y="592"/>
              <a:ext cx="1740936" cy="1044300"/>
            </a:xfrm>
            <a:prstGeom prst="parallelogram">
              <a:avLst>
                <a:gd name="adj" fmla="val 153193"/>
              </a:avLst>
            </a:prstGeom>
            <a:solidFill>
              <a:schemeClr val="accent6"/>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20;p2"/>
            <p:cNvSpPr/>
            <p:nvPr/>
          </p:nvSpPr>
          <p:spPr>
            <a:xfrm>
              <a:off x="1159315" y="592"/>
              <a:ext cx="1742524" cy="1044300"/>
            </a:xfrm>
            <a:prstGeom prst="parallelogram">
              <a:avLst>
                <a:gd name="adj" fmla="val 153193"/>
              </a:avLst>
            </a:prstGeom>
            <a:solidFill>
              <a:schemeClr val="accent6"/>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21;p2"/>
            <p:cNvSpPr/>
            <p:nvPr/>
          </p:nvSpPr>
          <p:spPr>
            <a:xfrm>
              <a:off x="905395" y="592"/>
              <a:ext cx="1740937" cy="1044300"/>
            </a:xfrm>
            <a:prstGeom prst="parallelogram">
              <a:avLst>
                <a:gd name="adj" fmla="val 153193"/>
              </a:avLst>
            </a:prstGeom>
            <a:solidFill>
              <a:schemeClr val="accent6"/>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6" name="Google Shape;22;p2"/>
          <p:cNvGrpSpPr>
            <a:grpSpLocks/>
          </p:cNvGrpSpPr>
          <p:nvPr/>
        </p:nvGrpSpPr>
        <p:grpSpPr bwMode="auto">
          <a:xfrm>
            <a:off x="7058025" y="4763"/>
            <a:ext cx="1851025" cy="752475"/>
            <a:chOff x="6917201" y="0"/>
            <a:chExt cx="2227777" cy="863400"/>
          </a:xfrm>
        </p:grpSpPr>
        <p:sp>
          <p:nvSpPr>
            <p:cNvPr id="17" name="Google Shape;23;p2"/>
            <p:cNvSpPr>
              <a:spLocks noChangeArrowheads="1"/>
            </p:cNvSpPr>
            <p:nvPr/>
          </p:nvSpPr>
          <p:spPr bwMode="auto">
            <a:xfrm>
              <a:off x="7641677" y="0"/>
              <a:ext cx="1503300" cy="863400"/>
            </a:xfrm>
            <a:prstGeom prst="parallelogram">
              <a:avLst>
                <a:gd name="adj" fmla="val 158025"/>
              </a:avLst>
            </a:prstGeom>
            <a:solidFill>
              <a:schemeClr val="bg2"/>
            </a:solidFill>
            <a:ln w="9525">
              <a:noFill/>
              <a:miter lim="800000"/>
              <a:headEnd/>
              <a:tailEnd/>
            </a:ln>
          </p:spPr>
          <p:txBody>
            <a:bodyPr lIns="91425" tIns="91425" rIns="91425" bIns="91425" anchor="ctr"/>
            <a:lstStyle/>
            <a:p>
              <a:pPr>
                <a:buClr>
                  <a:srgbClr val="000000"/>
                </a:buClr>
                <a:buFont typeface="Arial" charset="0"/>
                <a:buNone/>
              </a:pPr>
              <a:endParaRPr lang="en-US"/>
            </a:p>
          </p:txBody>
        </p:sp>
        <p:sp>
          <p:nvSpPr>
            <p:cNvPr id="18" name="Google Shape;24;p2"/>
            <p:cNvSpPr>
              <a:spLocks noChangeArrowheads="1"/>
            </p:cNvSpPr>
            <p:nvPr/>
          </p:nvSpPr>
          <p:spPr bwMode="auto">
            <a:xfrm>
              <a:off x="7279439" y="0"/>
              <a:ext cx="1503300" cy="863400"/>
            </a:xfrm>
            <a:prstGeom prst="parallelogram">
              <a:avLst>
                <a:gd name="adj" fmla="val 158025"/>
              </a:avLst>
            </a:prstGeom>
            <a:solidFill>
              <a:schemeClr val="bg2"/>
            </a:solidFill>
            <a:ln w="9525">
              <a:noFill/>
              <a:miter lim="800000"/>
              <a:headEnd/>
              <a:tailEnd/>
            </a:ln>
          </p:spPr>
          <p:txBody>
            <a:bodyPr lIns="91425" tIns="91425" rIns="91425" bIns="91425" anchor="ctr"/>
            <a:lstStyle/>
            <a:p>
              <a:pPr>
                <a:buClr>
                  <a:srgbClr val="000000"/>
                </a:buClr>
                <a:buFont typeface="Arial" charset="0"/>
                <a:buNone/>
              </a:pPr>
              <a:endParaRPr lang="en-US"/>
            </a:p>
          </p:txBody>
        </p:sp>
        <p:sp>
          <p:nvSpPr>
            <p:cNvPr id="19" name="Google Shape;25;p2"/>
            <p:cNvSpPr>
              <a:spLocks noChangeArrowheads="1"/>
            </p:cNvSpPr>
            <p:nvPr/>
          </p:nvSpPr>
          <p:spPr bwMode="auto">
            <a:xfrm>
              <a:off x="6917201" y="0"/>
              <a:ext cx="1503300" cy="863400"/>
            </a:xfrm>
            <a:prstGeom prst="parallelogram">
              <a:avLst>
                <a:gd name="adj" fmla="val 158025"/>
              </a:avLst>
            </a:prstGeom>
            <a:solidFill>
              <a:schemeClr val="bg2"/>
            </a:solidFill>
            <a:ln w="9525">
              <a:noFill/>
              <a:miter lim="800000"/>
              <a:headEnd/>
              <a:tailEnd/>
            </a:ln>
          </p:spPr>
          <p:txBody>
            <a:bodyPr lIns="91425" tIns="91425" rIns="91425" bIns="91425" anchor="ctr"/>
            <a:lstStyle/>
            <a:p>
              <a:pPr>
                <a:buClr>
                  <a:srgbClr val="000000"/>
                </a:buClr>
                <a:buFont typeface="Arial" charset="0"/>
                <a:buNone/>
              </a:pPr>
              <a:endParaRPr lang="en-US"/>
            </a:p>
          </p:txBody>
        </p:sp>
      </p:grpSp>
      <p:grpSp>
        <p:nvGrpSpPr>
          <p:cNvPr id="20" name="Google Shape;26;p2"/>
          <p:cNvGrpSpPr>
            <a:grpSpLocks/>
          </p:cNvGrpSpPr>
          <p:nvPr/>
        </p:nvGrpSpPr>
        <p:grpSpPr bwMode="auto">
          <a:xfrm>
            <a:off x="6553200" y="4217988"/>
            <a:ext cx="2389188" cy="925512"/>
            <a:chOff x="6917201" y="0"/>
            <a:chExt cx="2227777" cy="863400"/>
          </a:xfrm>
        </p:grpSpPr>
        <p:sp>
          <p:nvSpPr>
            <p:cNvPr id="21" name="Google Shape;27;p2"/>
            <p:cNvSpPr>
              <a:spLocks noChangeArrowheads="1"/>
            </p:cNvSpPr>
            <p:nvPr/>
          </p:nvSpPr>
          <p:spPr bwMode="auto">
            <a:xfrm>
              <a:off x="7641677" y="0"/>
              <a:ext cx="1503300" cy="863400"/>
            </a:xfrm>
            <a:prstGeom prst="parallelogram">
              <a:avLst>
                <a:gd name="adj" fmla="val 158025"/>
              </a:avLst>
            </a:prstGeom>
            <a:solidFill>
              <a:schemeClr val="tx1"/>
            </a:solidFill>
            <a:ln w="9525">
              <a:noFill/>
              <a:miter lim="800000"/>
              <a:headEnd/>
              <a:tailEnd/>
            </a:ln>
          </p:spPr>
          <p:txBody>
            <a:bodyPr lIns="91425" tIns="91425" rIns="91425" bIns="91425" anchor="ctr"/>
            <a:lstStyle/>
            <a:p>
              <a:pPr>
                <a:buClr>
                  <a:srgbClr val="000000"/>
                </a:buClr>
                <a:buFont typeface="Arial" charset="0"/>
                <a:buNone/>
              </a:pPr>
              <a:endParaRPr lang="en-US"/>
            </a:p>
          </p:txBody>
        </p:sp>
        <p:sp>
          <p:nvSpPr>
            <p:cNvPr id="22" name="Google Shape;28;p2"/>
            <p:cNvSpPr>
              <a:spLocks noChangeArrowheads="1"/>
            </p:cNvSpPr>
            <p:nvPr/>
          </p:nvSpPr>
          <p:spPr bwMode="auto">
            <a:xfrm>
              <a:off x="7279439" y="0"/>
              <a:ext cx="1503300" cy="863400"/>
            </a:xfrm>
            <a:prstGeom prst="parallelogram">
              <a:avLst>
                <a:gd name="adj" fmla="val 158025"/>
              </a:avLst>
            </a:prstGeom>
            <a:solidFill>
              <a:schemeClr val="tx1"/>
            </a:solidFill>
            <a:ln w="9525">
              <a:noFill/>
              <a:miter lim="800000"/>
              <a:headEnd/>
              <a:tailEnd/>
            </a:ln>
          </p:spPr>
          <p:txBody>
            <a:bodyPr lIns="91425" tIns="91425" rIns="91425" bIns="91425" anchor="ctr"/>
            <a:lstStyle/>
            <a:p>
              <a:pPr>
                <a:buClr>
                  <a:srgbClr val="000000"/>
                </a:buClr>
                <a:buFont typeface="Arial" charset="0"/>
                <a:buNone/>
              </a:pPr>
              <a:endParaRPr lang="en-US"/>
            </a:p>
          </p:txBody>
        </p:sp>
        <p:sp>
          <p:nvSpPr>
            <p:cNvPr id="23" name="Google Shape;29;p2"/>
            <p:cNvSpPr>
              <a:spLocks noChangeArrowheads="1"/>
            </p:cNvSpPr>
            <p:nvPr/>
          </p:nvSpPr>
          <p:spPr bwMode="auto">
            <a:xfrm>
              <a:off x="6917201" y="0"/>
              <a:ext cx="1503300" cy="863400"/>
            </a:xfrm>
            <a:prstGeom prst="parallelogram">
              <a:avLst>
                <a:gd name="adj" fmla="val 158025"/>
              </a:avLst>
            </a:prstGeom>
            <a:solidFill>
              <a:schemeClr val="tx1"/>
            </a:solidFill>
            <a:ln w="9525">
              <a:noFill/>
              <a:miter lim="800000"/>
              <a:headEnd/>
              <a:tailEnd/>
            </a:ln>
          </p:spPr>
          <p:txBody>
            <a:bodyPr lIns="91425" tIns="91425" rIns="91425" bIns="91425" anchor="ctr"/>
            <a:lstStyle/>
            <a:p>
              <a:pPr>
                <a:buClr>
                  <a:srgbClr val="000000"/>
                </a:buClr>
                <a:buFont typeface="Arial" charset="0"/>
                <a:buNone/>
              </a:pPr>
              <a:endParaRPr lang="en-US"/>
            </a:p>
          </p:txBody>
        </p:sp>
      </p:grpSp>
      <p:grpSp>
        <p:nvGrpSpPr>
          <p:cNvPr id="24" name="Google Shape;30;p2"/>
          <p:cNvGrpSpPr>
            <a:grpSpLocks/>
          </p:cNvGrpSpPr>
          <p:nvPr/>
        </p:nvGrpSpPr>
        <p:grpSpPr bwMode="auto">
          <a:xfrm>
            <a:off x="198438" y="4056063"/>
            <a:ext cx="2795587" cy="1082675"/>
            <a:chOff x="6917201" y="0"/>
            <a:chExt cx="2227777" cy="863400"/>
          </a:xfrm>
        </p:grpSpPr>
        <p:sp>
          <p:nvSpPr>
            <p:cNvPr id="25" name="Google Shape;31;p2"/>
            <p:cNvSpPr>
              <a:spLocks noChangeArrowheads="1"/>
            </p:cNvSpPr>
            <p:nvPr/>
          </p:nvSpPr>
          <p:spPr bwMode="auto">
            <a:xfrm>
              <a:off x="7641677" y="0"/>
              <a:ext cx="1503300" cy="863400"/>
            </a:xfrm>
            <a:prstGeom prst="parallelogram">
              <a:avLst>
                <a:gd name="adj" fmla="val 158025"/>
              </a:avLst>
            </a:prstGeom>
            <a:solidFill>
              <a:schemeClr val="accent1"/>
            </a:solidFill>
            <a:ln w="9525">
              <a:noFill/>
              <a:miter lim="800000"/>
              <a:headEnd/>
              <a:tailEnd/>
            </a:ln>
          </p:spPr>
          <p:txBody>
            <a:bodyPr lIns="91425" tIns="91425" rIns="91425" bIns="91425" anchor="ctr"/>
            <a:lstStyle/>
            <a:p>
              <a:pPr>
                <a:buClr>
                  <a:srgbClr val="000000"/>
                </a:buClr>
                <a:buFont typeface="Arial" charset="0"/>
                <a:buNone/>
              </a:pPr>
              <a:endParaRPr lang="en-US"/>
            </a:p>
          </p:txBody>
        </p:sp>
        <p:sp>
          <p:nvSpPr>
            <p:cNvPr id="26" name="Google Shape;32;p2"/>
            <p:cNvSpPr>
              <a:spLocks noChangeArrowheads="1"/>
            </p:cNvSpPr>
            <p:nvPr/>
          </p:nvSpPr>
          <p:spPr bwMode="auto">
            <a:xfrm>
              <a:off x="7279439" y="0"/>
              <a:ext cx="1503300" cy="863400"/>
            </a:xfrm>
            <a:prstGeom prst="parallelogram">
              <a:avLst>
                <a:gd name="adj" fmla="val 158025"/>
              </a:avLst>
            </a:prstGeom>
            <a:solidFill>
              <a:schemeClr val="accent1"/>
            </a:solidFill>
            <a:ln w="9525">
              <a:noFill/>
              <a:miter lim="800000"/>
              <a:headEnd/>
              <a:tailEnd/>
            </a:ln>
          </p:spPr>
          <p:txBody>
            <a:bodyPr lIns="91425" tIns="91425" rIns="91425" bIns="91425" anchor="ctr"/>
            <a:lstStyle/>
            <a:p>
              <a:pPr>
                <a:buClr>
                  <a:srgbClr val="000000"/>
                </a:buClr>
                <a:buFont typeface="Arial" charset="0"/>
                <a:buNone/>
              </a:pPr>
              <a:endParaRPr lang="en-US"/>
            </a:p>
          </p:txBody>
        </p:sp>
        <p:sp>
          <p:nvSpPr>
            <p:cNvPr id="27" name="Google Shape;33;p2"/>
            <p:cNvSpPr>
              <a:spLocks noChangeArrowheads="1"/>
            </p:cNvSpPr>
            <p:nvPr/>
          </p:nvSpPr>
          <p:spPr bwMode="auto">
            <a:xfrm>
              <a:off x="6917201" y="0"/>
              <a:ext cx="1503300" cy="863400"/>
            </a:xfrm>
            <a:prstGeom prst="parallelogram">
              <a:avLst>
                <a:gd name="adj" fmla="val 158025"/>
              </a:avLst>
            </a:prstGeom>
            <a:solidFill>
              <a:schemeClr val="accent1"/>
            </a:solidFill>
            <a:ln w="9525">
              <a:noFill/>
              <a:miter lim="800000"/>
              <a:headEnd/>
              <a:tailEnd/>
            </a:ln>
          </p:spPr>
          <p:txBody>
            <a:bodyPr lIns="91425" tIns="91425" rIns="91425" bIns="91425" anchor="ctr"/>
            <a:lstStyle/>
            <a:p>
              <a:pPr>
                <a:buClr>
                  <a:srgbClr val="000000"/>
                </a:buClr>
                <a:buFont typeface="Arial" charset="0"/>
                <a:buNone/>
              </a:pPr>
              <a:endParaRPr lang="en-US"/>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anchor="ctr">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28" name="Google Shape;36;p2"/>
          <p:cNvSpPr txBox="1">
            <a:spLocks noGrp="1"/>
          </p:cNvSpPr>
          <p:nvPr>
            <p:ph type="sldNum" idx="10"/>
          </p:nvPr>
        </p:nvSpPr>
        <p:spPr bwMode="auto">
          <a:xfrm>
            <a:off x="8391525" y="4543425"/>
            <a:ext cx="547688"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lgn="r">
              <a:buClr>
                <a:srgbClr val="000000"/>
              </a:buClr>
              <a:buFont typeface="Arial" charset="0"/>
              <a:buNone/>
              <a:defRPr sz="1000">
                <a:solidFill>
                  <a:srgbClr val="233A44"/>
                </a:solidFill>
                <a:latin typeface="Nunito" charset="0"/>
                <a:sym typeface="Nunito" charset="0"/>
              </a:defRPr>
            </a:lvl1pPr>
          </a:lstStyle>
          <a:p>
            <a:fld id="{3EC04693-7391-4E88-9D8E-745C76AA812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4" name="Google Shape;110;p11"/>
          <p:cNvSpPr>
            <a:spLocks noChangeArrowheads="1"/>
          </p:cNvSpPr>
          <p:nvPr/>
        </p:nvSpPr>
        <p:spPr bwMode="auto">
          <a:xfrm flipH="1">
            <a:off x="5568950" y="2833688"/>
            <a:ext cx="3575050" cy="2309812"/>
          </a:xfrm>
          <a:prstGeom prst="rtTriangle">
            <a:avLst/>
          </a:prstGeom>
          <a:solidFill>
            <a:schemeClr val="tx1"/>
          </a:solidFill>
          <a:ln w="9525">
            <a:noFill/>
            <a:miter lim="800000"/>
            <a:headEnd/>
            <a:tailEnd/>
          </a:ln>
        </p:spPr>
        <p:txBody>
          <a:bodyPr lIns="91425" tIns="91425" rIns="91425" bIns="91425" anchor="ctr"/>
          <a:lstStyle/>
          <a:p>
            <a:pPr>
              <a:buClr>
                <a:srgbClr val="000000"/>
              </a:buClr>
              <a:buFont typeface="Arial" charset="0"/>
              <a:buNone/>
            </a:pPr>
            <a:endParaRPr lang="en-US"/>
          </a:p>
        </p:txBody>
      </p:sp>
      <p:grpSp>
        <p:nvGrpSpPr>
          <p:cNvPr id="5" name="Google Shape;111;p11"/>
          <p:cNvGrpSpPr>
            <a:grpSpLocks/>
          </p:cNvGrpSpPr>
          <p:nvPr/>
        </p:nvGrpSpPr>
        <p:grpSpPr bwMode="auto">
          <a:xfrm>
            <a:off x="5959475" y="4119563"/>
            <a:ext cx="2520950" cy="1023937"/>
            <a:chOff x="6917201" y="0"/>
            <a:chExt cx="2227777" cy="863400"/>
          </a:xfrm>
        </p:grpSpPr>
        <p:sp>
          <p:nvSpPr>
            <p:cNvPr id="6" name="Google Shape;112;p11"/>
            <p:cNvSpPr/>
            <p:nvPr/>
          </p:nvSpPr>
          <p:spPr>
            <a:xfrm>
              <a:off x="7641088" y="0"/>
              <a:ext cx="1503890" cy="863400"/>
            </a:xfrm>
            <a:prstGeom prst="parallelogram">
              <a:avLst>
                <a:gd name="adj" fmla="val 158024"/>
              </a:avLst>
            </a:pr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113;p11"/>
            <p:cNvSpPr/>
            <p:nvPr/>
          </p:nvSpPr>
          <p:spPr>
            <a:xfrm>
              <a:off x="7279145" y="0"/>
              <a:ext cx="1503890" cy="863400"/>
            </a:xfrm>
            <a:prstGeom prst="parallelogram">
              <a:avLst>
                <a:gd name="adj" fmla="val 158024"/>
              </a:avLst>
            </a:pr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114;p11"/>
            <p:cNvSpPr/>
            <p:nvPr/>
          </p:nvSpPr>
          <p:spPr>
            <a:xfrm>
              <a:off x="6917201" y="0"/>
              <a:ext cx="1503890" cy="863400"/>
            </a:xfrm>
            <a:prstGeom prst="parallelogram">
              <a:avLst>
                <a:gd name="adj" fmla="val 158024"/>
              </a:avLst>
            </a:pr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9" name="Google Shape;115;p11"/>
          <p:cNvGrpSpPr>
            <a:grpSpLocks/>
          </p:cNvGrpSpPr>
          <p:nvPr/>
        </p:nvGrpSpPr>
        <p:grpSpPr bwMode="auto">
          <a:xfrm>
            <a:off x="198438" y="0"/>
            <a:ext cx="2795587" cy="1082675"/>
            <a:chOff x="6917201" y="0"/>
            <a:chExt cx="2227777" cy="863400"/>
          </a:xfrm>
        </p:grpSpPr>
        <p:sp>
          <p:nvSpPr>
            <p:cNvPr id="10" name="Google Shape;116;p11"/>
            <p:cNvSpPr>
              <a:spLocks noChangeArrowheads="1"/>
            </p:cNvSpPr>
            <p:nvPr/>
          </p:nvSpPr>
          <p:spPr bwMode="auto">
            <a:xfrm>
              <a:off x="7641677" y="0"/>
              <a:ext cx="1503300" cy="863400"/>
            </a:xfrm>
            <a:prstGeom prst="parallelogram">
              <a:avLst>
                <a:gd name="adj" fmla="val 158025"/>
              </a:avLst>
            </a:prstGeom>
            <a:solidFill>
              <a:schemeClr val="bg2"/>
            </a:solidFill>
            <a:ln w="9525">
              <a:noFill/>
              <a:miter lim="800000"/>
              <a:headEnd/>
              <a:tailEnd/>
            </a:ln>
          </p:spPr>
          <p:txBody>
            <a:bodyPr lIns="91425" tIns="91425" rIns="91425" bIns="91425" anchor="ctr"/>
            <a:lstStyle/>
            <a:p>
              <a:pPr>
                <a:buClr>
                  <a:srgbClr val="000000"/>
                </a:buClr>
                <a:buFont typeface="Arial" charset="0"/>
                <a:buNone/>
              </a:pPr>
              <a:endParaRPr lang="en-US"/>
            </a:p>
          </p:txBody>
        </p:sp>
        <p:sp>
          <p:nvSpPr>
            <p:cNvPr id="11" name="Google Shape;117;p11"/>
            <p:cNvSpPr>
              <a:spLocks noChangeArrowheads="1"/>
            </p:cNvSpPr>
            <p:nvPr/>
          </p:nvSpPr>
          <p:spPr bwMode="auto">
            <a:xfrm>
              <a:off x="7279439" y="0"/>
              <a:ext cx="1503300" cy="863400"/>
            </a:xfrm>
            <a:prstGeom prst="parallelogram">
              <a:avLst>
                <a:gd name="adj" fmla="val 158025"/>
              </a:avLst>
            </a:prstGeom>
            <a:solidFill>
              <a:schemeClr val="bg2"/>
            </a:solidFill>
            <a:ln w="9525">
              <a:noFill/>
              <a:miter lim="800000"/>
              <a:headEnd/>
              <a:tailEnd/>
            </a:ln>
          </p:spPr>
          <p:txBody>
            <a:bodyPr lIns="91425" tIns="91425" rIns="91425" bIns="91425" anchor="ctr"/>
            <a:lstStyle/>
            <a:p>
              <a:pPr>
                <a:buClr>
                  <a:srgbClr val="000000"/>
                </a:buClr>
                <a:buFont typeface="Arial" charset="0"/>
                <a:buNone/>
              </a:pPr>
              <a:endParaRPr lang="en-US"/>
            </a:p>
          </p:txBody>
        </p:sp>
        <p:sp>
          <p:nvSpPr>
            <p:cNvPr id="12" name="Google Shape;118;p11"/>
            <p:cNvSpPr>
              <a:spLocks noChangeArrowheads="1"/>
            </p:cNvSpPr>
            <p:nvPr/>
          </p:nvSpPr>
          <p:spPr bwMode="auto">
            <a:xfrm>
              <a:off x="6917201" y="0"/>
              <a:ext cx="1503300" cy="863400"/>
            </a:xfrm>
            <a:prstGeom prst="parallelogram">
              <a:avLst>
                <a:gd name="adj" fmla="val 158025"/>
              </a:avLst>
            </a:prstGeom>
            <a:solidFill>
              <a:schemeClr val="bg2"/>
            </a:solidFill>
            <a:ln w="9525">
              <a:noFill/>
              <a:miter lim="800000"/>
              <a:headEnd/>
              <a:tailEnd/>
            </a:ln>
          </p:spPr>
          <p:txBody>
            <a:bodyPr lIns="91425" tIns="91425" rIns="91425" bIns="91425" anchor="ctr"/>
            <a:lstStyle/>
            <a:p>
              <a:pPr>
                <a:buClr>
                  <a:srgbClr val="000000"/>
                </a:buClr>
                <a:buFont typeface="Arial" charset="0"/>
                <a:buNone/>
              </a:pPr>
              <a:endParaRPr lang="en-US"/>
            </a:p>
          </p:txBody>
        </p:sp>
      </p:grpSp>
      <p:sp>
        <p:nvSpPr>
          <p:cNvPr id="119" name="Google Shape;119;p11"/>
          <p:cNvSpPr txBox="1">
            <a:spLocks noGrp="1"/>
          </p:cNvSpPr>
          <p:nvPr>
            <p:ph type="title"/>
          </p:nvPr>
        </p:nvSpPr>
        <p:spPr>
          <a:xfrm>
            <a:off x="1385850" y="1383850"/>
            <a:ext cx="6372300" cy="1379700"/>
          </a:xfrm>
          <a:prstGeom prst="rect">
            <a:avLst/>
          </a:prstGeom>
        </p:spPr>
        <p:txBody>
          <a:bodyPr spcFirstLastPara="1" anchor="ctr">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rPr lang="ru-RU"/>
              <a:t>Образец заголовка</a:t>
            </a:r>
            <a:endParaRP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3" name="Google Shape;121;p11"/>
          <p:cNvSpPr txBox="1">
            <a:spLocks noGrp="1"/>
          </p:cNvSpPr>
          <p:nvPr>
            <p:ph type="sldNum" idx="10"/>
          </p:nvPr>
        </p:nvSpPr>
        <p:spPr bwMode="auto">
          <a:xfrm>
            <a:off x="8391525" y="4543425"/>
            <a:ext cx="547688"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lgn="r">
              <a:buClr>
                <a:srgbClr val="000000"/>
              </a:buClr>
              <a:buFont typeface="Arial" charset="0"/>
              <a:buNone/>
              <a:defRPr sz="1000">
                <a:solidFill>
                  <a:srgbClr val="233A44"/>
                </a:solidFill>
                <a:latin typeface="Nunito" charset="0"/>
                <a:sym typeface="Nunito" charset="0"/>
              </a:defRPr>
            </a:lvl1pPr>
          </a:lstStyle>
          <a:p>
            <a:fld id="{D7F19B22-CD32-4553-979C-3780AB6C911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 name="Google Shape;38;p3"/>
          <p:cNvSpPr>
            <a:spLocks noChangeArrowheads="1"/>
          </p:cNvSpPr>
          <p:nvPr/>
        </p:nvSpPr>
        <p:spPr bwMode="auto">
          <a:xfrm flipH="1">
            <a:off x="4757738" y="2309813"/>
            <a:ext cx="4386262" cy="2833687"/>
          </a:xfrm>
          <a:prstGeom prst="rtTriangle">
            <a:avLst/>
          </a:prstGeom>
          <a:solidFill>
            <a:schemeClr val="tx1"/>
          </a:solidFill>
          <a:ln w="9525">
            <a:noFill/>
            <a:miter lim="800000"/>
            <a:headEnd/>
            <a:tailEnd/>
          </a:ln>
        </p:spPr>
        <p:txBody>
          <a:bodyPr lIns="91425" tIns="91425" rIns="91425" bIns="91425" anchor="ctr"/>
          <a:lstStyle/>
          <a:p>
            <a:pPr>
              <a:buClr>
                <a:srgbClr val="000000"/>
              </a:buClr>
              <a:buFont typeface="Arial" charset="0"/>
              <a:buNone/>
            </a:pPr>
            <a:endParaRPr lang="en-US"/>
          </a:p>
        </p:txBody>
      </p:sp>
      <p:grpSp>
        <p:nvGrpSpPr>
          <p:cNvPr id="4" name="Google Shape;39;p3"/>
          <p:cNvGrpSpPr>
            <a:grpSpLocks/>
          </p:cNvGrpSpPr>
          <p:nvPr/>
        </p:nvGrpSpPr>
        <p:grpSpPr bwMode="auto">
          <a:xfrm>
            <a:off x="5594350" y="3960813"/>
            <a:ext cx="2909888" cy="1182687"/>
            <a:chOff x="6917201" y="0"/>
            <a:chExt cx="2227777" cy="863400"/>
          </a:xfrm>
        </p:grpSpPr>
        <p:sp>
          <p:nvSpPr>
            <p:cNvPr id="5" name="Google Shape;40;p3"/>
            <p:cNvSpPr/>
            <p:nvPr/>
          </p:nvSpPr>
          <p:spPr>
            <a:xfrm>
              <a:off x="7641563" y="0"/>
              <a:ext cx="1503415" cy="863400"/>
            </a:xfrm>
            <a:prstGeom prst="parallelogram">
              <a:avLst>
                <a:gd name="adj" fmla="val 158024"/>
              </a:avLst>
            </a:pr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41;p3"/>
            <p:cNvSpPr/>
            <p:nvPr/>
          </p:nvSpPr>
          <p:spPr>
            <a:xfrm>
              <a:off x="7279382" y="0"/>
              <a:ext cx="1503415" cy="863400"/>
            </a:xfrm>
            <a:prstGeom prst="parallelogram">
              <a:avLst>
                <a:gd name="adj" fmla="val 158024"/>
              </a:avLst>
            </a:pr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42;p3"/>
            <p:cNvSpPr/>
            <p:nvPr/>
          </p:nvSpPr>
          <p:spPr>
            <a:xfrm>
              <a:off x="6917201" y="0"/>
              <a:ext cx="1503415" cy="863400"/>
            </a:xfrm>
            <a:prstGeom prst="parallelogram">
              <a:avLst>
                <a:gd name="adj" fmla="val 158024"/>
              </a:avLst>
            </a:pr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8" name="Google Shape;43;p3"/>
          <p:cNvGrpSpPr>
            <a:grpSpLocks/>
          </p:cNvGrpSpPr>
          <p:nvPr/>
        </p:nvGrpSpPr>
        <p:grpSpPr bwMode="auto">
          <a:xfrm>
            <a:off x="198438" y="0"/>
            <a:ext cx="2795587" cy="1082675"/>
            <a:chOff x="6917201" y="0"/>
            <a:chExt cx="2227777" cy="863400"/>
          </a:xfrm>
        </p:grpSpPr>
        <p:sp>
          <p:nvSpPr>
            <p:cNvPr id="9" name="Google Shape;44;p3"/>
            <p:cNvSpPr>
              <a:spLocks noChangeArrowheads="1"/>
            </p:cNvSpPr>
            <p:nvPr/>
          </p:nvSpPr>
          <p:spPr bwMode="auto">
            <a:xfrm>
              <a:off x="7641677" y="0"/>
              <a:ext cx="1503300" cy="863400"/>
            </a:xfrm>
            <a:prstGeom prst="parallelogram">
              <a:avLst>
                <a:gd name="adj" fmla="val 158025"/>
              </a:avLst>
            </a:prstGeom>
            <a:solidFill>
              <a:schemeClr val="bg2"/>
            </a:solidFill>
            <a:ln w="9525">
              <a:noFill/>
              <a:miter lim="800000"/>
              <a:headEnd/>
              <a:tailEnd/>
            </a:ln>
          </p:spPr>
          <p:txBody>
            <a:bodyPr lIns="91425" tIns="91425" rIns="91425" bIns="91425" anchor="ctr"/>
            <a:lstStyle/>
            <a:p>
              <a:pPr>
                <a:buClr>
                  <a:srgbClr val="000000"/>
                </a:buClr>
                <a:buFont typeface="Arial" charset="0"/>
                <a:buNone/>
              </a:pPr>
              <a:endParaRPr lang="en-US"/>
            </a:p>
          </p:txBody>
        </p:sp>
        <p:sp>
          <p:nvSpPr>
            <p:cNvPr id="10" name="Google Shape;45;p3"/>
            <p:cNvSpPr>
              <a:spLocks noChangeArrowheads="1"/>
            </p:cNvSpPr>
            <p:nvPr/>
          </p:nvSpPr>
          <p:spPr bwMode="auto">
            <a:xfrm>
              <a:off x="7279439" y="0"/>
              <a:ext cx="1503300" cy="863400"/>
            </a:xfrm>
            <a:prstGeom prst="parallelogram">
              <a:avLst>
                <a:gd name="adj" fmla="val 158025"/>
              </a:avLst>
            </a:prstGeom>
            <a:solidFill>
              <a:schemeClr val="bg2"/>
            </a:solidFill>
            <a:ln w="9525">
              <a:noFill/>
              <a:miter lim="800000"/>
              <a:headEnd/>
              <a:tailEnd/>
            </a:ln>
          </p:spPr>
          <p:txBody>
            <a:bodyPr lIns="91425" tIns="91425" rIns="91425" bIns="91425" anchor="ctr"/>
            <a:lstStyle/>
            <a:p>
              <a:pPr>
                <a:buClr>
                  <a:srgbClr val="000000"/>
                </a:buClr>
                <a:buFont typeface="Arial" charset="0"/>
                <a:buNone/>
              </a:pPr>
              <a:endParaRPr lang="en-US"/>
            </a:p>
          </p:txBody>
        </p:sp>
        <p:sp>
          <p:nvSpPr>
            <p:cNvPr id="11" name="Google Shape;46;p3"/>
            <p:cNvSpPr>
              <a:spLocks noChangeArrowheads="1"/>
            </p:cNvSpPr>
            <p:nvPr/>
          </p:nvSpPr>
          <p:spPr bwMode="auto">
            <a:xfrm>
              <a:off x="6917201" y="0"/>
              <a:ext cx="1503300" cy="863400"/>
            </a:xfrm>
            <a:prstGeom prst="parallelogram">
              <a:avLst>
                <a:gd name="adj" fmla="val 158025"/>
              </a:avLst>
            </a:prstGeom>
            <a:solidFill>
              <a:schemeClr val="bg2"/>
            </a:solidFill>
            <a:ln w="9525">
              <a:noFill/>
              <a:miter lim="800000"/>
              <a:headEnd/>
              <a:tailEnd/>
            </a:ln>
          </p:spPr>
          <p:txBody>
            <a:bodyPr lIns="91425" tIns="91425" rIns="91425" bIns="91425" anchor="ctr"/>
            <a:lstStyle/>
            <a:p>
              <a:pPr>
                <a:buClr>
                  <a:srgbClr val="000000"/>
                </a:buClr>
                <a:buFont typeface="Arial" charset="0"/>
                <a:buNone/>
              </a:pPr>
              <a:endParaRPr lang="en-US"/>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anchor="ctr">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12" name="Google Shape;48;p3"/>
          <p:cNvSpPr txBox="1">
            <a:spLocks noGrp="1"/>
          </p:cNvSpPr>
          <p:nvPr>
            <p:ph type="sldNum" idx="10"/>
          </p:nvPr>
        </p:nvSpPr>
        <p:spPr bwMode="auto">
          <a:xfrm>
            <a:off x="8391525" y="4543425"/>
            <a:ext cx="547688"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lgn="r">
              <a:buClr>
                <a:srgbClr val="000000"/>
              </a:buClr>
              <a:buFont typeface="Arial" charset="0"/>
              <a:buNone/>
              <a:defRPr sz="1000">
                <a:solidFill>
                  <a:srgbClr val="233A44"/>
                </a:solidFill>
                <a:latin typeface="Nunito" charset="0"/>
                <a:sym typeface="Nunito" charset="0"/>
              </a:defRPr>
            </a:lvl1pPr>
          </a:lstStyle>
          <a:p>
            <a:fld id="{901753C1-05FD-4785-AC7B-5B941563C0E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body" type="tx">
  <p:cSld name="TITLE_AND_BODY">
    <p:bg>
      <p:bgPr>
        <a:solidFill>
          <a:schemeClr val="bg2"/>
        </a:solidFill>
        <a:effectLst/>
      </p:bgPr>
    </p:bg>
    <p:spTree>
      <p:nvGrpSpPr>
        <p:cNvPr id="1" name="Shape 49"/>
        <p:cNvGrpSpPr/>
        <p:nvPr/>
      </p:nvGrpSpPr>
      <p:grpSpPr>
        <a:xfrm>
          <a:off x="0" y="0"/>
          <a:ext cx="0" cy="0"/>
          <a:chOff x="0" y="0"/>
          <a:chExt cx="0" cy="0"/>
        </a:xfrm>
      </p:grpSpPr>
      <p:sp>
        <p:nvSpPr>
          <p:cNvPr id="4" name="Google Shape;50;p4"/>
          <p:cNvSpPr>
            <a:spLocks noChangeArrowheads="1"/>
          </p:cNvSpPr>
          <p:nvPr/>
        </p:nvSpPr>
        <p:spPr bwMode="auto">
          <a:xfrm flipH="1">
            <a:off x="3582988" y="1550988"/>
            <a:ext cx="5561012" cy="3592512"/>
          </a:xfrm>
          <a:prstGeom prst="rtTriangle">
            <a:avLst/>
          </a:prstGeom>
          <a:solidFill>
            <a:schemeClr val="tx2"/>
          </a:solidFill>
          <a:ln w="9525">
            <a:noFill/>
            <a:miter lim="800000"/>
            <a:headEnd/>
            <a:tailEnd/>
          </a:ln>
        </p:spPr>
        <p:txBody>
          <a:bodyPr lIns="91425" tIns="91425" rIns="91425" bIns="91425" anchor="ctr"/>
          <a:lstStyle/>
          <a:p>
            <a:pPr>
              <a:buClr>
                <a:srgbClr val="000000"/>
              </a:buClr>
              <a:buFont typeface="Arial" charset="0"/>
              <a:buNone/>
            </a:pPr>
            <a:endParaRPr lang="en-US"/>
          </a:p>
        </p:txBody>
      </p:sp>
      <p:sp>
        <p:nvSpPr>
          <p:cNvPr id="5" name="Google Shape;51;p4"/>
          <p:cNvSpPr/>
          <p:nvPr/>
        </p:nvSpPr>
        <p:spPr>
          <a:xfrm>
            <a:off x="0" y="2824163"/>
            <a:ext cx="7370763" cy="2319337"/>
          </a:xfrm>
          <a:prstGeom prst="rtTriangle">
            <a:avLst/>
          </a:pr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52;p4"/>
          <p:cNvSpPr/>
          <p:nvPr/>
        </p:nvSpPr>
        <p:spPr>
          <a:xfrm>
            <a:off x="203200" y="206375"/>
            <a:ext cx="8737600" cy="473075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 name="Google Shape;55;p4"/>
          <p:cNvSpPr txBox="1">
            <a:spLocks noGrp="1"/>
          </p:cNvSpPr>
          <p:nvPr>
            <p:ph type="sldNum" idx="10"/>
          </p:nvPr>
        </p:nvSpPr>
        <p:spPr bwMode="auto">
          <a:xfrm>
            <a:off x="8391525" y="4543425"/>
            <a:ext cx="547688"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lgn="r">
              <a:buClr>
                <a:srgbClr val="000000"/>
              </a:buClr>
              <a:buFont typeface="Arial" charset="0"/>
              <a:buNone/>
              <a:defRPr sz="1000">
                <a:solidFill>
                  <a:srgbClr val="233A44"/>
                </a:solidFill>
                <a:latin typeface="Nunito" charset="0"/>
                <a:sym typeface="Nunito" charset="0"/>
              </a:defRPr>
            </a:lvl1pPr>
          </a:lstStyle>
          <a:p>
            <a:fld id="{612A9CEB-F898-4950-A595-9BF235C5D37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_AND_TWO_COLUMNS">
    <p:bg>
      <p:bgPr>
        <a:solidFill>
          <a:schemeClr val="bg2"/>
        </a:solidFill>
        <a:effectLst/>
      </p:bgPr>
    </p:bg>
    <p:spTree>
      <p:nvGrpSpPr>
        <p:cNvPr id="1" name="Shape 56"/>
        <p:cNvGrpSpPr/>
        <p:nvPr/>
      </p:nvGrpSpPr>
      <p:grpSpPr>
        <a:xfrm>
          <a:off x="0" y="0"/>
          <a:ext cx="0" cy="0"/>
          <a:chOff x="0" y="0"/>
          <a:chExt cx="0" cy="0"/>
        </a:xfrm>
      </p:grpSpPr>
      <p:sp>
        <p:nvSpPr>
          <p:cNvPr id="5" name="Google Shape;57;p5"/>
          <p:cNvSpPr>
            <a:spLocks noChangeArrowheads="1"/>
          </p:cNvSpPr>
          <p:nvPr/>
        </p:nvSpPr>
        <p:spPr bwMode="auto">
          <a:xfrm flipH="1">
            <a:off x="3582988" y="1550988"/>
            <a:ext cx="5561012" cy="3592512"/>
          </a:xfrm>
          <a:prstGeom prst="rtTriangle">
            <a:avLst/>
          </a:prstGeom>
          <a:solidFill>
            <a:schemeClr val="tx2"/>
          </a:solidFill>
          <a:ln w="9525">
            <a:noFill/>
            <a:miter lim="800000"/>
            <a:headEnd/>
            <a:tailEnd/>
          </a:ln>
        </p:spPr>
        <p:txBody>
          <a:bodyPr lIns="91425" tIns="91425" rIns="91425" bIns="91425" anchor="ctr"/>
          <a:lstStyle/>
          <a:p>
            <a:pPr>
              <a:buClr>
                <a:srgbClr val="000000"/>
              </a:buClr>
              <a:buFont typeface="Arial" charset="0"/>
              <a:buNone/>
            </a:pPr>
            <a:endParaRPr lang="en-US"/>
          </a:p>
        </p:txBody>
      </p:sp>
      <p:sp>
        <p:nvSpPr>
          <p:cNvPr id="6" name="Google Shape;58;p5"/>
          <p:cNvSpPr/>
          <p:nvPr/>
        </p:nvSpPr>
        <p:spPr>
          <a:xfrm>
            <a:off x="0" y="2824163"/>
            <a:ext cx="7370763" cy="2319337"/>
          </a:xfrm>
          <a:prstGeom prst="rtTriangle">
            <a:avLst/>
          </a:pr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59;p5"/>
          <p:cNvSpPr/>
          <p:nvPr/>
        </p:nvSpPr>
        <p:spPr>
          <a:xfrm>
            <a:off x="203200" y="206375"/>
            <a:ext cx="8737600" cy="473075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8" name="Google Shape;63;p5"/>
          <p:cNvSpPr txBox="1">
            <a:spLocks noGrp="1"/>
          </p:cNvSpPr>
          <p:nvPr>
            <p:ph type="sldNum" idx="10"/>
          </p:nvPr>
        </p:nvSpPr>
        <p:spPr bwMode="auto">
          <a:xfrm>
            <a:off x="8391525" y="4543425"/>
            <a:ext cx="547688"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lgn="r">
              <a:buClr>
                <a:srgbClr val="000000"/>
              </a:buClr>
              <a:buFont typeface="Arial" charset="0"/>
              <a:buNone/>
              <a:defRPr sz="1000">
                <a:solidFill>
                  <a:srgbClr val="233A44"/>
                </a:solidFill>
                <a:latin typeface="Nunito" charset="0"/>
                <a:sym typeface="Nunito" charset="0"/>
              </a:defRPr>
            </a:lvl1pPr>
          </a:lstStyle>
          <a:p>
            <a:fld id="{EACD1AE1-0879-4DAD-913D-F54BDFE4327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bg>
      <p:bgPr>
        <a:solidFill>
          <a:schemeClr val="bg2"/>
        </a:solidFill>
        <a:effectLst/>
      </p:bgPr>
    </p:bg>
    <p:spTree>
      <p:nvGrpSpPr>
        <p:cNvPr id="1" name="Shape 64"/>
        <p:cNvGrpSpPr/>
        <p:nvPr/>
      </p:nvGrpSpPr>
      <p:grpSpPr>
        <a:xfrm>
          <a:off x="0" y="0"/>
          <a:ext cx="0" cy="0"/>
          <a:chOff x="0" y="0"/>
          <a:chExt cx="0" cy="0"/>
        </a:xfrm>
      </p:grpSpPr>
      <p:sp>
        <p:nvSpPr>
          <p:cNvPr id="3" name="Google Shape;65;p6"/>
          <p:cNvSpPr>
            <a:spLocks noChangeArrowheads="1"/>
          </p:cNvSpPr>
          <p:nvPr/>
        </p:nvSpPr>
        <p:spPr bwMode="auto">
          <a:xfrm flipH="1">
            <a:off x="3582988" y="1550988"/>
            <a:ext cx="5561012" cy="3592512"/>
          </a:xfrm>
          <a:prstGeom prst="rtTriangle">
            <a:avLst/>
          </a:prstGeom>
          <a:solidFill>
            <a:schemeClr val="tx2"/>
          </a:solidFill>
          <a:ln w="9525">
            <a:noFill/>
            <a:miter lim="800000"/>
            <a:headEnd/>
            <a:tailEnd/>
          </a:ln>
        </p:spPr>
        <p:txBody>
          <a:bodyPr lIns="91425" tIns="91425" rIns="91425" bIns="91425" anchor="ctr"/>
          <a:lstStyle/>
          <a:p>
            <a:pPr>
              <a:buClr>
                <a:srgbClr val="000000"/>
              </a:buClr>
              <a:buFont typeface="Arial" charset="0"/>
              <a:buNone/>
            </a:pPr>
            <a:endParaRPr lang="en-US"/>
          </a:p>
        </p:txBody>
      </p:sp>
      <p:sp>
        <p:nvSpPr>
          <p:cNvPr id="4" name="Google Shape;66;p6"/>
          <p:cNvSpPr/>
          <p:nvPr/>
        </p:nvSpPr>
        <p:spPr>
          <a:xfrm>
            <a:off x="0" y="2824163"/>
            <a:ext cx="7370763" cy="2319337"/>
          </a:xfrm>
          <a:prstGeom prst="rtTriangle">
            <a:avLst/>
          </a:pr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 name="Google Shape;67;p6"/>
          <p:cNvSpPr/>
          <p:nvPr/>
        </p:nvSpPr>
        <p:spPr>
          <a:xfrm>
            <a:off x="203200" y="206375"/>
            <a:ext cx="8737600" cy="473075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 name="Google Shape;69;p6"/>
          <p:cNvSpPr txBox="1">
            <a:spLocks noGrp="1"/>
          </p:cNvSpPr>
          <p:nvPr>
            <p:ph type="sldNum" idx="10"/>
          </p:nvPr>
        </p:nvSpPr>
        <p:spPr bwMode="auto">
          <a:xfrm>
            <a:off x="8391525" y="4543425"/>
            <a:ext cx="547688"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lgn="r">
              <a:buClr>
                <a:srgbClr val="000000"/>
              </a:buClr>
              <a:buFont typeface="Arial" charset="0"/>
              <a:buNone/>
              <a:defRPr sz="1000">
                <a:solidFill>
                  <a:srgbClr val="233A44"/>
                </a:solidFill>
                <a:latin typeface="Nunito" charset="0"/>
                <a:sym typeface="Nunito" charset="0"/>
              </a:defRPr>
            </a:lvl1pPr>
          </a:lstStyle>
          <a:p>
            <a:fld id="{53E7853D-3F0B-4835-90D2-AC7DACE35D0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4" name="Google Shape;71;p7"/>
          <p:cNvSpPr>
            <a:spLocks noChangeArrowheads="1"/>
          </p:cNvSpPr>
          <p:nvPr/>
        </p:nvSpPr>
        <p:spPr bwMode="auto">
          <a:xfrm flipH="1">
            <a:off x="3582988" y="1550988"/>
            <a:ext cx="5561012" cy="3592512"/>
          </a:xfrm>
          <a:prstGeom prst="rtTriangle">
            <a:avLst/>
          </a:prstGeom>
          <a:solidFill>
            <a:schemeClr val="tx2"/>
          </a:solidFill>
          <a:ln w="9525">
            <a:noFill/>
            <a:miter lim="800000"/>
            <a:headEnd/>
            <a:tailEnd/>
          </a:ln>
        </p:spPr>
        <p:txBody>
          <a:bodyPr lIns="91425" tIns="91425" rIns="91425" bIns="91425" anchor="ctr"/>
          <a:lstStyle/>
          <a:p>
            <a:pPr>
              <a:buClr>
                <a:srgbClr val="000000"/>
              </a:buClr>
              <a:buFont typeface="Arial" charset="0"/>
              <a:buNone/>
            </a:pPr>
            <a:endParaRPr lang="en-US"/>
          </a:p>
        </p:txBody>
      </p:sp>
      <p:sp>
        <p:nvSpPr>
          <p:cNvPr id="5" name="Google Shape;72;p7"/>
          <p:cNvSpPr>
            <a:spLocks noChangeArrowheads="1"/>
          </p:cNvSpPr>
          <p:nvPr/>
        </p:nvSpPr>
        <p:spPr bwMode="auto">
          <a:xfrm>
            <a:off x="0" y="2824163"/>
            <a:ext cx="7370763" cy="2319337"/>
          </a:xfrm>
          <a:prstGeom prst="rtTriangle">
            <a:avLst/>
          </a:prstGeom>
          <a:solidFill>
            <a:schemeClr val="bg2"/>
          </a:solidFill>
          <a:ln w="9525">
            <a:noFill/>
            <a:miter lim="800000"/>
            <a:headEnd/>
            <a:tailEnd/>
          </a:ln>
        </p:spPr>
        <p:txBody>
          <a:bodyPr lIns="91425" tIns="91425" rIns="91425" bIns="91425" anchor="ctr"/>
          <a:lstStyle/>
          <a:p>
            <a:pPr>
              <a:buClr>
                <a:srgbClr val="000000"/>
              </a:buClr>
              <a:buFont typeface="Arial" charset="0"/>
              <a:buNone/>
            </a:pPr>
            <a:endParaRPr lang="en-US"/>
          </a:p>
        </p:txBody>
      </p:sp>
      <p:sp>
        <p:nvSpPr>
          <p:cNvPr id="6" name="Google Shape;73;p7"/>
          <p:cNvSpPr/>
          <p:nvPr/>
        </p:nvSpPr>
        <p:spPr>
          <a:xfrm>
            <a:off x="203200" y="206375"/>
            <a:ext cx="8737600" cy="473075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 name="Google Shape;76;p7"/>
          <p:cNvSpPr txBox="1">
            <a:spLocks noGrp="1"/>
          </p:cNvSpPr>
          <p:nvPr>
            <p:ph type="sldNum" idx="10"/>
          </p:nvPr>
        </p:nvSpPr>
        <p:spPr bwMode="auto">
          <a:xfrm>
            <a:off x="8391525" y="4543425"/>
            <a:ext cx="547688"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lgn="r">
              <a:buClr>
                <a:srgbClr val="000000"/>
              </a:buClr>
              <a:buFont typeface="Arial" charset="0"/>
              <a:buNone/>
              <a:defRPr sz="1000">
                <a:solidFill>
                  <a:srgbClr val="233A44"/>
                </a:solidFill>
                <a:latin typeface="Nunito" charset="0"/>
                <a:sym typeface="Nunito" charset="0"/>
              </a:defRPr>
            </a:lvl1pPr>
          </a:lstStyle>
          <a:p>
            <a:fld id="{A913B7BE-CB5C-422F-824C-773A183B3A0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3" name="Google Shape;78;p8"/>
          <p:cNvSpPr/>
          <p:nvPr/>
        </p:nvSpPr>
        <p:spPr>
          <a:xfrm>
            <a:off x="0" y="2822575"/>
            <a:ext cx="7369175" cy="2317750"/>
          </a:xfrm>
          <a:prstGeom prst="rtTriangle">
            <a:avLst/>
          </a:prstGeom>
          <a:solidFill>
            <a:schemeClr val="accent6"/>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 name="Google Shape;79;p8"/>
          <p:cNvSpPr>
            <a:spLocks noChangeArrowheads="1"/>
          </p:cNvSpPr>
          <p:nvPr/>
        </p:nvSpPr>
        <p:spPr bwMode="auto">
          <a:xfrm flipH="1">
            <a:off x="3582988" y="1554163"/>
            <a:ext cx="5561012" cy="3589337"/>
          </a:xfrm>
          <a:prstGeom prst="rtTriangle">
            <a:avLst/>
          </a:prstGeom>
          <a:solidFill>
            <a:schemeClr val="tx2"/>
          </a:solidFill>
          <a:ln w="9525">
            <a:noFill/>
            <a:miter lim="800000"/>
            <a:headEnd/>
            <a:tailEnd/>
          </a:ln>
        </p:spPr>
        <p:txBody>
          <a:bodyPr lIns="91425" tIns="91425" rIns="91425" bIns="91425" anchor="ctr"/>
          <a:lstStyle/>
          <a:p>
            <a:pPr>
              <a:buClr>
                <a:srgbClr val="000000"/>
              </a:buClr>
              <a:buFont typeface="Arial" charset="0"/>
              <a:buNone/>
            </a:pPr>
            <a:endParaRPr lang="en-US"/>
          </a:p>
        </p:txBody>
      </p:sp>
      <p:grpSp>
        <p:nvGrpSpPr>
          <p:cNvPr id="5" name="Google Shape;80;p8"/>
          <p:cNvGrpSpPr>
            <a:grpSpLocks/>
          </p:cNvGrpSpPr>
          <p:nvPr/>
        </p:nvGrpSpPr>
        <p:grpSpPr bwMode="auto">
          <a:xfrm>
            <a:off x="255588" y="0"/>
            <a:ext cx="2251075" cy="1042988"/>
            <a:chOff x="3961956" y="4383950"/>
            <a:chExt cx="1160548" cy="548700"/>
          </a:xfrm>
        </p:grpSpPr>
        <p:sp>
          <p:nvSpPr>
            <p:cNvPr id="6" name="Google Shape;81;p8"/>
            <p:cNvSpPr>
              <a:spLocks noChangeArrowheads="1"/>
            </p:cNvSpPr>
            <p:nvPr/>
          </p:nvSpPr>
          <p:spPr bwMode="auto">
            <a:xfrm>
              <a:off x="4224904" y="4383950"/>
              <a:ext cx="897600" cy="548700"/>
            </a:xfrm>
            <a:prstGeom prst="parallelogram">
              <a:avLst>
                <a:gd name="adj" fmla="val 153196"/>
              </a:avLst>
            </a:prstGeom>
            <a:solidFill>
              <a:schemeClr val="tx1"/>
            </a:solidFill>
            <a:ln w="9525">
              <a:noFill/>
              <a:miter lim="800000"/>
              <a:headEnd/>
              <a:tailEnd/>
            </a:ln>
          </p:spPr>
          <p:txBody>
            <a:bodyPr lIns="91425" tIns="91425" rIns="91425" bIns="91425" anchor="ctr"/>
            <a:lstStyle/>
            <a:p>
              <a:pPr>
                <a:buClr>
                  <a:srgbClr val="000000"/>
                </a:buClr>
                <a:buFont typeface="Arial" charset="0"/>
                <a:buNone/>
              </a:pPr>
              <a:endParaRPr lang="en-US"/>
            </a:p>
          </p:txBody>
        </p:sp>
        <p:sp>
          <p:nvSpPr>
            <p:cNvPr id="7" name="Google Shape;82;p8"/>
            <p:cNvSpPr>
              <a:spLocks noChangeArrowheads="1"/>
            </p:cNvSpPr>
            <p:nvPr/>
          </p:nvSpPr>
          <p:spPr bwMode="auto">
            <a:xfrm>
              <a:off x="4093430" y="4383950"/>
              <a:ext cx="897600" cy="548700"/>
            </a:xfrm>
            <a:prstGeom prst="parallelogram">
              <a:avLst>
                <a:gd name="adj" fmla="val 153196"/>
              </a:avLst>
            </a:prstGeom>
            <a:solidFill>
              <a:schemeClr val="tx1"/>
            </a:solidFill>
            <a:ln w="9525">
              <a:noFill/>
              <a:miter lim="800000"/>
              <a:headEnd/>
              <a:tailEnd/>
            </a:ln>
          </p:spPr>
          <p:txBody>
            <a:bodyPr lIns="91425" tIns="91425" rIns="91425" bIns="91425" anchor="ctr"/>
            <a:lstStyle/>
            <a:p>
              <a:pPr>
                <a:buClr>
                  <a:srgbClr val="000000"/>
                </a:buClr>
                <a:buFont typeface="Arial" charset="0"/>
                <a:buNone/>
              </a:pPr>
              <a:endParaRPr lang="en-US"/>
            </a:p>
          </p:txBody>
        </p:sp>
        <p:sp>
          <p:nvSpPr>
            <p:cNvPr id="8" name="Google Shape;83;p8"/>
            <p:cNvSpPr>
              <a:spLocks noChangeArrowheads="1"/>
            </p:cNvSpPr>
            <p:nvPr/>
          </p:nvSpPr>
          <p:spPr bwMode="auto">
            <a:xfrm>
              <a:off x="3961956" y="4383950"/>
              <a:ext cx="897600" cy="548700"/>
            </a:xfrm>
            <a:prstGeom prst="parallelogram">
              <a:avLst>
                <a:gd name="adj" fmla="val 153196"/>
              </a:avLst>
            </a:prstGeom>
            <a:solidFill>
              <a:schemeClr val="tx1"/>
            </a:solidFill>
            <a:ln w="9525">
              <a:noFill/>
              <a:miter lim="800000"/>
              <a:headEnd/>
              <a:tailEnd/>
            </a:ln>
          </p:spPr>
          <p:txBody>
            <a:bodyPr lIns="91425" tIns="91425" rIns="91425" bIns="91425" anchor="ctr"/>
            <a:lstStyle/>
            <a:p>
              <a:pPr>
                <a:buClr>
                  <a:srgbClr val="000000"/>
                </a:buClr>
                <a:buFont typeface="Arial" charset="0"/>
                <a:buNone/>
              </a:pPr>
              <a:endParaRPr lang="en-US"/>
            </a:p>
          </p:txBody>
        </p:sp>
      </p:grpSp>
      <p:sp>
        <p:nvSpPr>
          <p:cNvPr id="9" name="Google Shape;84;p8"/>
          <p:cNvSpPr/>
          <p:nvPr/>
        </p:nvSpPr>
        <p:spPr>
          <a:xfrm>
            <a:off x="203200" y="206375"/>
            <a:ext cx="8737600" cy="473075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10" name="Google Shape;85;p8"/>
          <p:cNvGrpSpPr>
            <a:grpSpLocks/>
          </p:cNvGrpSpPr>
          <p:nvPr/>
        </p:nvGrpSpPr>
        <p:grpSpPr bwMode="auto">
          <a:xfrm>
            <a:off x="34925" y="4522788"/>
            <a:ext cx="1593850" cy="615950"/>
            <a:chOff x="6917201" y="0"/>
            <a:chExt cx="2227777" cy="863400"/>
          </a:xfrm>
        </p:grpSpPr>
        <p:sp>
          <p:nvSpPr>
            <p:cNvPr id="11" name="Google Shape;86;p8"/>
            <p:cNvSpPr/>
            <p:nvPr/>
          </p:nvSpPr>
          <p:spPr>
            <a:xfrm>
              <a:off x="7642782" y="0"/>
              <a:ext cx="1502196" cy="863400"/>
            </a:xfrm>
            <a:prstGeom prst="parallelogram">
              <a:avLst>
                <a:gd name="adj" fmla="val 158024"/>
              </a:avLst>
            </a:prstGeom>
            <a:solidFill>
              <a:schemeClr val="accent6"/>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87;p8"/>
            <p:cNvSpPr/>
            <p:nvPr/>
          </p:nvSpPr>
          <p:spPr>
            <a:xfrm>
              <a:off x="7278883" y="0"/>
              <a:ext cx="1504415" cy="863400"/>
            </a:xfrm>
            <a:prstGeom prst="parallelogram">
              <a:avLst>
                <a:gd name="adj" fmla="val 158024"/>
              </a:avLst>
            </a:prstGeom>
            <a:solidFill>
              <a:schemeClr val="accent6"/>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88;p8"/>
            <p:cNvSpPr/>
            <p:nvPr/>
          </p:nvSpPr>
          <p:spPr>
            <a:xfrm>
              <a:off x="6917201" y="0"/>
              <a:ext cx="1502197" cy="863400"/>
            </a:xfrm>
            <a:prstGeom prst="parallelogram">
              <a:avLst>
                <a:gd name="adj" fmla="val 158024"/>
              </a:avLst>
            </a:prstGeom>
            <a:solidFill>
              <a:schemeClr val="accent6"/>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4" name="Google Shape;89;p8"/>
          <p:cNvGrpSpPr>
            <a:grpSpLocks/>
          </p:cNvGrpSpPr>
          <p:nvPr/>
        </p:nvGrpSpPr>
        <p:grpSpPr bwMode="auto">
          <a:xfrm>
            <a:off x="5886450" y="1588"/>
            <a:ext cx="3257550" cy="1260475"/>
            <a:chOff x="6917201" y="0"/>
            <a:chExt cx="2227777" cy="863400"/>
          </a:xfrm>
        </p:grpSpPr>
        <p:sp>
          <p:nvSpPr>
            <p:cNvPr id="15" name="Google Shape;90;p8"/>
            <p:cNvSpPr>
              <a:spLocks noChangeArrowheads="1"/>
            </p:cNvSpPr>
            <p:nvPr/>
          </p:nvSpPr>
          <p:spPr bwMode="auto">
            <a:xfrm>
              <a:off x="7641677" y="0"/>
              <a:ext cx="1503300" cy="863400"/>
            </a:xfrm>
            <a:prstGeom prst="parallelogram">
              <a:avLst>
                <a:gd name="adj" fmla="val 158025"/>
              </a:avLst>
            </a:prstGeom>
            <a:solidFill>
              <a:schemeClr val="accent1"/>
            </a:solidFill>
            <a:ln w="9525">
              <a:noFill/>
              <a:miter lim="800000"/>
              <a:headEnd/>
              <a:tailEnd/>
            </a:ln>
          </p:spPr>
          <p:txBody>
            <a:bodyPr lIns="91425" tIns="91425" rIns="91425" bIns="91425" anchor="ctr"/>
            <a:lstStyle/>
            <a:p>
              <a:pPr>
                <a:buClr>
                  <a:srgbClr val="000000"/>
                </a:buClr>
                <a:buFont typeface="Arial" charset="0"/>
                <a:buNone/>
              </a:pPr>
              <a:endParaRPr lang="en-US"/>
            </a:p>
          </p:txBody>
        </p:sp>
        <p:sp>
          <p:nvSpPr>
            <p:cNvPr id="16" name="Google Shape;91;p8"/>
            <p:cNvSpPr>
              <a:spLocks noChangeArrowheads="1"/>
            </p:cNvSpPr>
            <p:nvPr/>
          </p:nvSpPr>
          <p:spPr bwMode="auto">
            <a:xfrm>
              <a:off x="7279439" y="0"/>
              <a:ext cx="1503300" cy="863400"/>
            </a:xfrm>
            <a:prstGeom prst="parallelogram">
              <a:avLst>
                <a:gd name="adj" fmla="val 158025"/>
              </a:avLst>
            </a:prstGeom>
            <a:solidFill>
              <a:schemeClr val="accent1"/>
            </a:solidFill>
            <a:ln w="9525">
              <a:noFill/>
              <a:miter lim="800000"/>
              <a:headEnd/>
              <a:tailEnd/>
            </a:ln>
          </p:spPr>
          <p:txBody>
            <a:bodyPr lIns="91425" tIns="91425" rIns="91425" bIns="91425" anchor="ctr"/>
            <a:lstStyle/>
            <a:p>
              <a:pPr>
                <a:buClr>
                  <a:srgbClr val="000000"/>
                </a:buClr>
                <a:buFont typeface="Arial" charset="0"/>
                <a:buNone/>
              </a:pPr>
              <a:endParaRPr lang="en-US"/>
            </a:p>
          </p:txBody>
        </p:sp>
        <p:sp>
          <p:nvSpPr>
            <p:cNvPr id="17" name="Google Shape;92;p8"/>
            <p:cNvSpPr>
              <a:spLocks noChangeArrowheads="1"/>
            </p:cNvSpPr>
            <p:nvPr/>
          </p:nvSpPr>
          <p:spPr bwMode="auto">
            <a:xfrm>
              <a:off x="6917201" y="0"/>
              <a:ext cx="1503300" cy="863400"/>
            </a:xfrm>
            <a:prstGeom prst="parallelogram">
              <a:avLst>
                <a:gd name="adj" fmla="val 158025"/>
              </a:avLst>
            </a:prstGeom>
            <a:solidFill>
              <a:schemeClr val="accent1"/>
            </a:solidFill>
            <a:ln w="9525">
              <a:noFill/>
              <a:miter lim="800000"/>
              <a:headEnd/>
              <a:tailEnd/>
            </a:ln>
          </p:spPr>
          <p:txBody>
            <a:bodyPr lIns="91425" tIns="91425" rIns="91425" bIns="91425" anchor="ctr"/>
            <a:lstStyle/>
            <a:p>
              <a:pPr>
                <a:buClr>
                  <a:srgbClr val="000000"/>
                </a:buClr>
                <a:buFont typeface="Arial" charset="0"/>
                <a:buNone/>
              </a:pPr>
              <a:endParaRPr lang="en-US"/>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anchor="ctr">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18" name="Google Shape;94;p8"/>
          <p:cNvSpPr txBox="1">
            <a:spLocks noGrp="1"/>
          </p:cNvSpPr>
          <p:nvPr>
            <p:ph type="sldNum" idx="10"/>
          </p:nvPr>
        </p:nvSpPr>
        <p:spPr bwMode="auto">
          <a:xfrm>
            <a:off x="8391525" y="4543425"/>
            <a:ext cx="547688"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lgn="r">
              <a:buClr>
                <a:srgbClr val="000000"/>
              </a:buClr>
              <a:buFont typeface="Arial" charset="0"/>
              <a:buNone/>
              <a:defRPr sz="1000">
                <a:solidFill>
                  <a:srgbClr val="233A44"/>
                </a:solidFill>
                <a:latin typeface="Nunito" charset="0"/>
                <a:sym typeface="Nunito" charset="0"/>
              </a:defRPr>
            </a:lvl1pPr>
          </a:lstStyle>
          <a:p>
            <a:fld id="{5E7278A4-A1A7-4B75-A2BF-DC367FCBE10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_TITLE_AND_DESCRIPTION">
    <p:bg>
      <p:bgPr>
        <a:solidFill>
          <a:schemeClr val="bg2"/>
        </a:solidFill>
        <a:effectLst/>
      </p:bgPr>
    </p:bg>
    <p:spTree>
      <p:nvGrpSpPr>
        <p:cNvPr id="1" name="Shape 95"/>
        <p:cNvGrpSpPr/>
        <p:nvPr/>
      </p:nvGrpSpPr>
      <p:grpSpPr>
        <a:xfrm>
          <a:off x="0" y="0"/>
          <a:ext cx="0" cy="0"/>
          <a:chOff x="0" y="0"/>
          <a:chExt cx="0" cy="0"/>
        </a:xfrm>
      </p:grpSpPr>
      <p:sp>
        <p:nvSpPr>
          <p:cNvPr id="5" name="Google Shape;96;p9"/>
          <p:cNvSpPr>
            <a:spLocks noChangeArrowheads="1"/>
          </p:cNvSpPr>
          <p:nvPr/>
        </p:nvSpPr>
        <p:spPr bwMode="auto">
          <a:xfrm flipH="1">
            <a:off x="3582988" y="1550988"/>
            <a:ext cx="5561012" cy="3592512"/>
          </a:xfrm>
          <a:prstGeom prst="rtTriangle">
            <a:avLst/>
          </a:prstGeom>
          <a:solidFill>
            <a:schemeClr val="tx2"/>
          </a:solidFill>
          <a:ln w="9525">
            <a:noFill/>
            <a:miter lim="800000"/>
            <a:headEnd/>
            <a:tailEnd/>
          </a:ln>
        </p:spPr>
        <p:txBody>
          <a:bodyPr lIns="91425" tIns="91425" rIns="91425" bIns="91425" anchor="ctr"/>
          <a:lstStyle/>
          <a:p>
            <a:pPr>
              <a:buClr>
                <a:srgbClr val="000000"/>
              </a:buClr>
              <a:buFont typeface="Arial" charset="0"/>
              <a:buNone/>
            </a:pPr>
            <a:endParaRPr lang="en-US"/>
          </a:p>
        </p:txBody>
      </p:sp>
      <p:sp>
        <p:nvSpPr>
          <p:cNvPr id="6" name="Google Shape;97;p9"/>
          <p:cNvSpPr/>
          <p:nvPr/>
        </p:nvSpPr>
        <p:spPr>
          <a:xfrm>
            <a:off x="0" y="2824163"/>
            <a:ext cx="7370763" cy="2319337"/>
          </a:xfrm>
          <a:prstGeom prst="rtTriangle">
            <a:avLst/>
          </a:pr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98;p9"/>
          <p:cNvSpPr/>
          <p:nvPr/>
        </p:nvSpPr>
        <p:spPr>
          <a:xfrm>
            <a:off x="203200" y="206375"/>
            <a:ext cx="8737600" cy="473075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8" name="Google Shape;102;p9"/>
          <p:cNvSpPr txBox="1">
            <a:spLocks noGrp="1"/>
          </p:cNvSpPr>
          <p:nvPr>
            <p:ph type="sldNum" idx="10"/>
          </p:nvPr>
        </p:nvSpPr>
        <p:spPr bwMode="auto">
          <a:xfrm>
            <a:off x="8391525" y="4543425"/>
            <a:ext cx="547688"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lgn="r">
              <a:buClr>
                <a:srgbClr val="000000"/>
              </a:buClr>
              <a:buFont typeface="Arial" charset="0"/>
              <a:buNone/>
              <a:defRPr sz="1000">
                <a:solidFill>
                  <a:srgbClr val="233A44"/>
                </a:solidFill>
                <a:latin typeface="Nunito" charset="0"/>
                <a:sym typeface="Nunito" charset="0"/>
              </a:defRPr>
            </a:lvl1pPr>
          </a:lstStyle>
          <a:p>
            <a:fld id="{1AD1AF81-D112-4EC3-BC7A-CEBF572CDEC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3" name="Google Shape;104;p10"/>
          <p:cNvSpPr>
            <a:spLocks noChangeArrowheads="1"/>
          </p:cNvSpPr>
          <p:nvPr/>
        </p:nvSpPr>
        <p:spPr bwMode="auto">
          <a:xfrm>
            <a:off x="0" y="2824163"/>
            <a:ext cx="7370763" cy="2319337"/>
          </a:xfrm>
          <a:prstGeom prst="rtTriangle">
            <a:avLst/>
          </a:prstGeom>
          <a:solidFill>
            <a:schemeClr val="tx2"/>
          </a:solidFill>
          <a:ln w="9525">
            <a:noFill/>
            <a:miter lim="800000"/>
            <a:headEnd/>
            <a:tailEnd/>
          </a:ln>
        </p:spPr>
        <p:txBody>
          <a:bodyPr lIns="91425" tIns="91425" rIns="91425" bIns="91425" anchor="ctr"/>
          <a:lstStyle/>
          <a:p>
            <a:pPr>
              <a:buClr>
                <a:srgbClr val="000000"/>
              </a:buClr>
              <a:buFont typeface="Arial" charset="0"/>
              <a:buNone/>
            </a:pPr>
            <a:endParaRPr lang="en-US"/>
          </a:p>
        </p:txBody>
      </p:sp>
      <p:sp>
        <p:nvSpPr>
          <p:cNvPr id="4" name="Google Shape;105;p10"/>
          <p:cNvSpPr>
            <a:spLocks noChangeArrowheads="1"/>
          </p:cNvSpPr>
          <p:nvPr/>
        </p:nvSpPr>
        <p:spPr bwMode="auto">
          <a:xfrm flipH="1">
            <a:off x="3582988" y="1550988"/>
            <a:ext cx="5561012" cy="3592512"/>
          </a:xfrm>
          <a:prstGeom prst="rtTriangle">
            <a:avLst/>
          </a:prstGeom>
          <a:solidFill>
            <a:schemeClr val="bg2"/>
          </a:solidFill>
          <a:ln w="9525">
            <a:noFill/>
            <a:miter lim="800000"/>
            <a:headEnd/>
            <a:tailEnd/>
          </a:ln>
        </p:spPr>
        <p:txBody>
          <a:bodyPr lIns="91425" tIns="91425" rIns="91425" bIns="91425" anchor="ctr"/>
          <a:lstStyle/>
          <a:p>
            <a:pPr>
              <a:buClr>
                <a:srgbClr val="000000"/>
              </a:buClr>
              <a:buFont typeface="Arial" charset="0"/>
              <a:buNone/>
            </a:pPr>
            <a:endParaRPr lang="en-US"/>
          </a:p>
        </p:txBody>
      </p:sp>
      <p:sp>
        <p:nvSpPr>
          <p:cNvPr id="5" name="Google Shape;106;p10"/>
          <p:cNvSpPr/>
          <p:nvPr/>
        </p:nvSpPr>
        <p:spPr>
          <a:xfrm>
            <a:off x="203200" y="206375"/>
            <a:ext cx="8737600" cy="473075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anchor="b">
            <a:normAutofit/>
          </a:bodyPr>
          <a:lstStyle>
            <a:lvl1pPr marL="457200" lvl="0" indent="-228600">
              <a:lnSpc>
                <a:spcPct val="100000"/>
              </a:lnSpc>
              <a:spcBef>
                <a:spcPts val="0"/>
              </a:spcBef>
              <a:spcAft>
                <a:spcPts val="0"/>
              </a:spcAft>
              <a:buSzPts val="1300"/>
              <a:buNone/>
              <a:defRPr/>
            </a:lvl1pPr>
          </a:lstStyle>
          <a:p>
            <a:endParaRPr/>
          </a:p>
        </p:txBody>
      </p:sp>
      <p:sp>
        <p:nvSpPr>
          <p:cNvPr id="6" name="Google Shape;108;p10"/>
          <p:cNvSpPr txBox="1">
            <a:spLocks noGrp="1"/>
          </p:cNvSpPr>
          <p:nvPr>
            <p:ph type="sldNum" idx="10"/>
          </p:nvPr>
        </p:nvSpPr>
        <p:spPr bwMode="auto">
          <a:xfrm>
            <a:off x="8391525" y="4543425"/>
            <a:ext cx="547688"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lgn="r">
              <a:buClr>
                <a:srgbClr val="000000"/>
              </a:buClr>
              <a:buFont typeface="Arial" charset="0"/>
              <a:buNone/>
              <a:defRPr sz="1000">
                <a:solidFill>
                  <a:srgbClr val="233A44"/>
                </a:solidFill>
                <a:latin typeface="Nunito" charset="0"/>
                <a:sym typeface="Nunito" charset="0"/>
              </a:defRPr>
            </a:lvl1pPr>
          </a:lstStyle>
          <a:p>
            <a:fld id="{9E42E279-CCBB-4AEC-8E08-97367D7BBA5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tx1"/>
        </a:solidFill>
        <a:effectLst/>
      </p:bgPr>
    </p:bg>
    <p:spTree>
      <p:nvGrpSpPr>
        <p:cNvPr id="1" name=""/>
        <p:cNvGrpSpPr/>
        <p:nvPr/>
      </p:nvGrpSpPr>
      <p:grpSpPr>
        <a:xfrm>
          <a:off x="0" y="0"/>
          <a:ext cx="0" cy="0"/>
          <a:chOff x="0" y="0"/>
          <a:chExt cx="0" cy="0"/>
        </a:xfrm>
      </p:grpSpPr>
      <p:sp>
        <p:nvSpPr>
          <p:cNvPr id="1026" name="Google Shape;6;p1"/>
          <p:cNvSpPr txBox="1">
            <a:spLocks noGrp="1"/>
          </p:cNvSpPr>
          <p:nvPr>
            <p:ph type="title"/>
          </p:nvPr>
        </p:nvSpPr>
        <p:spPr bwMode="auto">
          <a:xfrm>
            <a:off x="311150" y="444500"/>
            <a:ext cx="8521700" cy="573088"/>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
        <p:nvSpPr>
          <p:cNvPr id="1027" name="Google Shape;7;p1"/>
          <p:cNvSpPr txBox="1">
            <a:spLocks noGrp="1"/>
          </p:cNvSpPr>
          <p:nvPr>
            <p:ph type="body" idx="1"/>
          </p:nvPr>
        </p:nvSpPr>
        <p:spPr bwMode="auto">
          <a:xfrm>
            <a:off x="311150" y="1152525"/>
            <a:ext cx="8521700" cy="33909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
        <p:nvSpPr>
          <p:cNvPr id="1028" name="Google Shape;8;p1"/>
          <p:cNvSpPr txBox="1">
            <a:spLocks noGrp="1"/>
          </p:cNvSpPr>
          <p:nvPr/>
        </p:nvSpPr>
        <p:spPr bwMode="auto">
          <a:xfrm>
            <a:off x="8391525" y="4543425"/>
            <a:ext cx="547688" cy="393700"/>
          </a:xfrm>
          <a:prstGeom prst="rect">
            <a:avLst/>
          </a:prstGeom>
          <a:noFill/>
          <a:ln w="9525">
            <a:noFill/>
            <a:miter lim="800000"/>
            <a:headEnd/>
            <a:tailEnd/>
          </a:ln>
        </p:spPr>
        <p:txBody>
          <a:bodyPr lIns="91425" tIns="91425" rIns="91425" bIns="91425" anchor="ctr"/>
          <a:lstStyle/>
          <a:p>
            <a:pPr algn="r">
              <a:buClr>
                <a:srgbClr val="000000"/>
              </a:buClr>
              <a:buFont typeface="Arial" charset="0"/>
              <a:buNone/>
            </a:pPr>
            <a:fld id="{4A62F4B1-ED81-4EC4-9A81-48FD4512E71E}" type="slidenum">
              <a:rPr lang="en-US" sz="1000">
                <a:solidFill>
                  <a:srgbClr val="233A44"/>
                </a:solidFill>
                <a:latin typeface="Nunito" charset="0"/>
                <a:sym typeface="Nunito" charset="0"/>
              </a:rPr>
              <a:pPr algn="r">
                <a:buClr>
                  <a:srgbClr val="000000"/>
                </a:buClr>
                <a:buFont typeface="Arial" charset="0"/>
                <a:buNone/>
              </a:pPr>
              <a:t>‹#›</a:t>
            </a:fld>
            <a:endParaRPr lang="en-US" sz="1000">
              <a:solidFill>
                <a:srgbClr val="233A44"/>
              </a:solidFill>
              <a:latin typeface="Nunito" charset="0"/>
              <a:sym typeface="Nunito" charset="0"/>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70" r:id="rId1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Google Shape;128;p13"/>
          <p:cNvSpPr txBox="1">
            <a:spLocks noGrp="1"/>
          </p:cNvSpPr>
          <p:nvPr>
            <p:ph type="ctrTitle"/>
          </p:nvPr>
        </p:nvSpPr>
        <p:spPr>
          <a:xfrm>
            <a:off x="1489075" y="863600"/>
            <a:ext cx="6165850" cy="2689225"/>
          </a:xfrm>
        </p:spPr>
        <p:txBody>
          <a:bodyPr/>
          <a:lstStyle/>
          <a:p>
            <a:pPr eaLnBrk="1" hangingPunct="1">
              <a:spcBef>
                <a:spcPct val="0"/>
              </a:spcBef>
              <a:spcAft>
                <a:spcPct val="0"/>
              </a:spcAft>
              <a:buClr>
                <a:srgbClr val="AF7B51"/>
              </a:buClr>
              <a:buFont typeface="Nunito" charset="0"/>
              <a:buNone/>
            </a:pPr>
            <a:r>
              <a:rPr lang="en-US" sz="3900" smtClean="0">
                <a:solidFill>
                  <a:srgbClr val="AF7B51"/>
                </a:solidFill>
                <a:latin typeface="Playfair Display" charset="0"/>
                <a:cs typeface="Arial" charset="0"/>
                <a:sym typeface="Playfair Display" charset="0"/>
              </a:rPr>
              <a:t>General characteristics of state legal policy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Google Shape;187;p22"/>
          <p:cNvSpPr txBox="1">
            <a:spLocks noGrp="1"/>
          </p:cNvSpPr>
          <p:nvPr>
            <p:ph type="title"/>
          </p:nvPr>
        </p:nvSpPr>
        <p:spPr>
          <a:xfrm>
            <a:off x="1385888" y="920750"/>
            <a:ext cx="6372225" cy="3786188"/>
          </a:xfrm>
        </p:spPr>
        <p:txBody>
          <a:bodyPr/>
          <a:lstStyle/>
          <a:p>
            <a:pPr eaLnBrk="1" hangingPunct="1">
              <a:spcBef>
                <a:spcPct val="0"/>
              </a:spcBef>
              <a:spcAft>
                <a:spcPct val="0"/>
              </a:spcAft>
              <a:buClr>
                <a:srgbClr val="233A44"/>
              </a:buClr>
              <a:buFont typeface="Nunito" charset="0"/>
              <a:buNone/>
            </a:pPr>
            <a:r>
              <a:rPr lang="en-US" sz="7400" smtClean="0">
                <a:solidFill>
                  <a:srgbClr val="233A44"/>
                </a:solidFill>
                <a:latin typeface="Playfair Display" charset="0"/>
                <a:cs typeface="Arial" charset="0"/>
                <a:sym typeface="Playfair Display" charset="0"/>
              </a:rPr>
              <a:t>Thanks for your attention!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Google Shape;134;p14"/>
          <p:cNvSpPr txBox="1">
            <a:spLocks noGrp="1"/>
          </p:cNvSpPr>
          <p:nvPr>
            <p:ph type="title"/>
          </p:nvPr>
        </p:nvSpPr>
        <p:spPr>
          <a:xfrm>
            <a:off x="703263" y="677863"/>
            <a:ext cx="8035925" cy="3787775"/>
          </a:xfrm>
        </p:spPr>
        <p:txBody>
          <a:bodyPr>
            <a:noAutofit/>
          </a:bodyPr>
          <a:lstStyle/>
          <a:p>
            <a:pPr algn="just" eaLnBrk="1" fontAlgn="auto" hangingPunct="1">
              <a:buFont typeface="Nunito"/>
              <a:buNone/>
              <a:defRPr/>
            </a:pPr>
            <a:r>
              <a:rPr lang="uk" sz="1850">
                <a:latin typeface="Playfair Display"/>
                <a:ea typeface="Playfair Display"/>
                <a:cs typeface="Playfair Display"/>
                <a:sym typeface="Playfair Display"/>
              </a:rPr>
              <a:t>   According to the Constitution of Ukraine, a person, his life and health, honor and dignity, inviolability and security are recognized as the highest social value in our country. The main efforts of the state authorities of Ukraine, primarily the judiciary, are aimed at achieving this goal and guaranteeing human rights and freedoms.</a:t>
            </a:r>
            <a:endParaRPr sz="1850">
              <a:latin typeface="Playfair Display"/>
              <a:ea typeface="Playfair Display"/>
              <a:cs typeface="Playfair Display"/>
              <a:sym typeface="Playfair Display"/>
            </a:endParaRPr>
          </a:p>
        </p:txBody>
      </p:sp>
      <p:pic>
        <p:nvPicPr>
          <p:cNvPr id="16386" name="Google Shape;135;p14"/>
          <p:cNvPicPr preferRelativeResize="0">
            <a:picLocks noChangeAspect="1" noChangeArrowheads="1"/>
          </p:cNvPicPr>
          <p:nvPr/>
        </p:nvPicPr>
        <p:blipFill>
          <a:blip r:embed="rId3"/>
          <a:srcRect/>
          <a:stretch>
            <a:fillRect/>
          </a:stretch>
        </p:blipFill>
        <p:spPr bwMode="auto">
          <a:xfrm>
            <a:off x="261938" y="3548063"/>
            <a:ext cx="2371725" cy="1244600"/>
          </a:xfrm>
          <a:prstGeom prst="rect">
            <a:avLst/>
          </a:prstGeom>
          <a:noFill/>
          <a:ln w="9525">
            <a:noFill/>
            <a:miter lim="800000"/>
            <a:headEnd/>
            <a:tailEnd/>
          </a:ln>
        </p:spPr>
      </p:pic>
      <p:pic>
        <p:nvPicPr>
          <p:cNvPr id="16387" name="Google Shape;136;p14"/>
          <p:cNvPicPr preferRelativeResize="0">
            <a:picLocks noChangeAspect="1" noChangeArrowheads="1"/>
          </p:cNvPicPr>
          <p:nvPr/>
        </p:nvPicPr>
        <p:blipFill>
          <a:blip r:embed="rId4"/>
          <a:srcRect/>
          <a:stretch>
            <a:fillRect/>
          </a:stretch>
        </p:blipFill>
        <p:spPr bwMode="auto">
          <a:xfrm>
            <a:off x="6367463" y="161925"/>
            <a:ext cx="2371725" cy="15779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Google Shape;141;p15"/>
          <p:cNvPicPr preferRelativeResize="0">
            <a:picLocks noChangeAspect="1" noChangeArrowheads="1"/>
          </p:cNvPicPr>
          <p:nvPr/>
        </p:nvPicPr>
        <p:blipFill>
          <a:blip r:embed="rId3"/>
          <a:srcRect b="6863"/>
          <a:stretch>
            <a:fillRect/>
          </a:stretch>
        </p:blipFill>
        <p:spPr bwMode="auto">
          <a:xfrm>
            <a:off x="2749550" y="2571750"/>
            <a:ext cx="4751388" cy="2260600"/>
          </a:xfrm>
          <a:prstGeom prst="rect">
            <a:avLst/>
          </a:prstGeom>
          <a:noFill/>
          <a:ln w="9525">
            <a:noFill/>
            <a:miter lim="800000"/>
            <a:headEnd/>
            <a:tailEnd/>
          </a:ln>
        </p:spPr>
      </p:pic>
      <p:sp>
        <p:nvSpPr>
          <p:cNvPr id="18434" name="Google Shape;142;p15"/>
          <p:cNvSpPr txBox="1">
            <a:spLocks noGrp="1"/>
          </p:cNvSpPr>
          <p:nvPr>
            <p:ph type="title"/>
          </p:nvPr>
        </p:nvSpPr>
        <p:spPr>
          <a:xfrm>
            <a:off x="819150" y="381000"/>
            <a:ext cx="7505700" cy="954088"/>
          </a:xfrm>
        </p:spPr>
        <p:txBody>
          <a:bodyPr/>
          <a:lstStyle/>
          <a:p>
            <a:pPr eaLnBrk="1" hangingPunct="1">
              <a:spcBef>
                <a:spcPct val="0"/>
              </a:spcBef>
              <a:spcAft>
                <a:spcPct val="0"/>
              </a:spcAft>
              <a:buClr>
                <a:srgbClr val="AF7B51"/>
              </a:buClr>
              <a:buFont typeface="Nunito" charset="0"/>
              <a:buNone/>
            </a:pPr>
            <a:r>
              <a:rPr lang="en-US" sz="3100" u="sng" smtClean="0">
                <a:solidFill>
                  <a:srgbClr val="AF7B51"/>
                </a:solidFill>
                <a:latin typeface="Playfair Display" charset="0"/>
                <a:cs typeface="Arial" charset="0"/>
                <a:sym typeface="Playfair Display" charset="0"/>
              </a:rPr>
              <a:t>Legal policy</a:t>
            </a:r>
          </a:p>
        </p:txBody>
      </p:sp>
      <p:sp>
        <p:nvSpPr>
          <p:cNvPr id="18435" name="Google Shape;143;p15"/>
          <p:cNvSpPr txBox="1">
            <a:spLocks noGrp="1"/>
          </p:cNvSpPr>
          <p:nvPr>
            <p:ph type="body" idx="1"/>
          </p:nvPr>
        </p:nvSpPr>
        <p:spPr>
          <a:xfrm>
            <a:off x="819150" y="1095375"/>
            <a:ext cx="7505700" cy="3390900"/>
          </a:xfrm>
        </p:spPr>
        <p:txBody>
          <a:bodyPr/>
          <a:lstStyle/>
          <a:p>
            <a:pPr marL="0" indent="0" eaLnBrk="1" hangingPunct="1">
              <a:lnSpc>
                <a:spcPct val="115000"/>
              </a:lnSpc>
              <a:spcBef>
                <a:spcPct val="0"/>
              </a:spcBef>
              <a:spcAft>
                <a:spcPts val="1200"/>
              </a:spcAft>
              <a:buClr>
                <a:srgbClr val="233A44"/>
              </a:buClr>
              <a:buFont typeface="Calibri" pitchFamily="34" charset="0"/>
              <a:buNone/>
            </a:pPr>
            <a:r>
              <a:rPr lang="en-US" sz="1700" smtClean="0">
                <a:solidFill>
                  <a:srgbClr val="233A44"/>
                </a:solidFill>
                <a:latin typeface="Playfair Display" charset="0"/>
                <a:cs typeface="Arial" charset="0"/>
                <a:sym typeface="Playfair Display" charset="0"/>
              </a:rPr>
              <a:t>is one of the most important types of state policy. That is why it is impossible to understand the essence of legal politics without knowing what politics is in general. Modern political scientists, relying on the thinkers of the past, emphasize that politics is also the art of the possible, the art of compromises, the reconciliation of the desired and the objectively achievable.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Google Shape;148;p16"/>
          <p:cNvSpPr txBox="1">
            <a:spLocks noGrp="1"/>
          </p:cNvSpPr>
          <p:nvPr>
            <p:ph type="title"/>
          </p:nvPr>
        </p:nvSpPr>
        <p:spPr>
          <a:xfrm>
            <a:off x="642938" y="534988"/>
            <a:ext cx="4357687" cy="4108450"/>
          </a:xfrm>
        </p:spPr>
        <p:txBody>
          <a:bodyPr anchor="ctr"/>
          <a:lstStyle/>
          <a:p>
            <a:pPr eaLnBrk="1" hangingPunct="1">
              <a:spcBef>
                <a:spcPct val="0"/>
              </a:spcBef>
              <a:spcAft>
                <a:spcPct val="0"/>
              </a:spcAft>
              <a:buClr>
                <a:srgbClr val="AF7B51"/>
              </a:buClr>
              <a:buFont typeface="Nunito" charset="0"/>
              <a:buNone/>
            </a:pPr>
            <a:r>
              <a:rPr lang="en-US" sz="2800" smtClean="0">
                <a:solidFill>
                  <a:srgbClr val="AF7B51"/>
                </a:solidFill>
                <a:latin typeface="Playfair Display" charset="0"/>
                <a:cs typeface="Arial" charset="0"/>
                <a:sym typeface="Playfair Display" charset="0"/>
              </a:rPr>
              <a:t>  Legal policy as an applied science is designed to determine the current legislation and contribute to the development of a more perfect law.</a:t>
            </a:r>
          </a:p>
        </p:txBody>
      </p:sp>
      <p:pic>
        <p:nvPicPr>
          <p:cNvPr id="20482" name="Google Shape;149;p16"/>
          <p:cNvPicPr preferRelativeResize="0">
            <a:picLocks noChangeAspect="1" noChangeArrowheads="1"/>
          </p:cNvPicPr>
          <p:nvPr/>
        </p:nvPicPr>
        <p:blipFill>
          <a:blip r:embed="rId3"/>
          <a:srcRect/>
          <a:stretch>
            <a:fillRect/>
          </a:stretch>
        </p:blipFill>
        <p:spPr bwMode="auto">
          <a:xfrm>
            <a:off x="5000625" y="533400"/>
            <a:ext cx="3838575" cy="411321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Google Shape;154;p17"/>
          <p:cNvSpPr txBox="1">
            <a:spLocks noGrp="1"/>
          </p:cNvSpPr>
          <p:nvPr>
            <p:ph type="title"/>
          </p:nvPr>
        </p:nvSpPr>
        <p:spPr>
          <a:xfrm>
            <a:off x="3881438" y="476250"/>
            <a:ext cx="4643437" cy="4060825"/>
          </a:xfrm>
        </p:spPr>
        <p:txBody>
          <a:bodyPr anchor="ctr"/>
          <a:lstStyle/>
          <a:p>
            <a:pPr eaLnBrk="1" hangingPunct="1">
              <a:spcBef>
                <a:spcPct val="0"/>
              </a:spcBef>
              <a:spcAft>
                <a:spcPct val="0"/>
              </a:spcAft>
              <a:buClr>
                <a:srgbClr val="AF7B51"/>
              </a:buClr>
              <a:buFont typeface="Nunito" charset="0"/>
              <a:buNone/>
            </a:pPr>
            <a:r>
              <a:rPr lang="en-US" sz="2500" smtClean="0">
                <a:solidFill>
                  <a:srgbClr val="AF7B51"/>
                </a:solidFill>
                <a:latin typeface="Playfair Display" charset="0"/>
                <a:cs typeface="Arial" charset="0"/>
                <a:sym typeface="Playfair Display" charset="0"/>
              </a:rPr>
              <a:t>   Legal policy is a special form of expression of state policy, it is a means of legal legitimation, consolidation and implementation of the political course of the country and state authorities.</a:t>
            </a:r>
          </a:p>
        </p:txBody>
      </p:sp>
      <p:pic>
        <p:nvPicPr>
          <p:cNvPr id="22530" name="Google Shape;155;p17"/>
          <p:cNvPicPr preferRelativeResize="0">
            <a:picLocks noChangeAspect="1" noChangeArrowheads="1"/>
          </p:cNvPicPr>
          <p:nvPr/>
        </p:nvPicPr>
        <p:blipFill>
          <a:blip r:embed="rId3"/>
          <a:srcRect/>
          <a:stretch>
            <a:fillRect/>
          </a:stretch>
        </p:blipFill>
        <p:spPr bwMode="auto">
          <a:xfrm>
            <a:off x="366713" y="714375"/>
            <a:ext cx="2943225" cy="37147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Google Shape;160;p18"/>
          <p:cNvSpPr txBox="1">
            <a:spLocks noGrp="1"/>
          </p:cNvSpPr>
          <p:nvPr>
            <p:ph type="title"/>
          </p:nvPr>
        </p:nvSpPr>
        <p:spPr>
          <a:xfrm>
            <a:off x="708025" y="425450"/>
            <a:ext cx="7727950" cy="2489200"/>
          </a:xfrm>
        </p:spPr>
        <p:txBody>
          <a:bodyPr anchor="ctr"/>
          <a:lstStyle/>
          <a:p>
            <a:pPr eaLnBrk="1" hangingPunct="1">
              <a:spcBef>
                <a:spcPct val="0"/>
              </a:spcBef>
              <a:spcAft>
                <a:spcPct val="0"/>
              </a:spcAft>
              <a:buClr>
                <a:srgbClr val="AF7B51"/>
              </a:buClr>
              <a:buFont typeface="Nunito" charset="0"/>
              <a:buNone/>
            </a:pPr>
            <a:r>
              <a:rPr lang="en-US" sz="2100" smtClean="0">
                <a:solidFill>
                  <a:srgbClr val="AF7B51"/>
                </a:solidFill>
                <a:latin typeface="Playfair Display" charset="0"/>
                <a:cs typeface="Arial" charset="0"/>
                <a:sym typeface="Playfair Display" charset="0"/>
              </a:rPr>
              <a:t>   Legal policy is primarily a legal category, i.e. the most general typical concept used in law, it is a means of constructing and understanding law as a systemic entity for regulating social relations, i.e. interconnected with the legal system in general.</a:t>
            </a:r>
          </a:p>
        </p:txBody>
      </p:sp>
      <p:pic>
        <p:nvPicPr>
          <p:cNvPr id="24578" name="Google Shape;161;p18"/>
          <p:cNvPicPr preferRelativeResize="0">
            <a:picLocks noChangeAspect="1" noChangeArrowheads="1"/>
          </p:cNvPicPr>
          <p:nvPr/>
        </p:nvPicPr>
        <p:blipFill>
          <a:blip r:embed="rId3"/>
          <a:srcRect/>
          <a:stretch>
            <a:fillRect/>
          </a:stretch>
        </p:blipFill>
        <p:spPr bwMode="auto">
          <a:xfrm>
            <a:off x="4713288" y="2571750"/>
            <a:ext cx="3025775" cy="2006600"/>
          </a:xfrm>
          <a:prstGeom prst="rect">
            <a:avLst/>
          </a:prstGeom>
          <a:noFill/>
          <a:ln w="9525">
            <a:noFill/>
            <a:miter lim="800000"/>
            <a:headEnd/>
            <a:tailEnd/>
          </a:ln>
        </p:spPr>
      </p:pic>
      <p:pic>
        <p:nvPicPr>
          <p:cNvPr id="24579" name="Google Shape;162;p18"/>
          <p:cNvPicPr preferRelativeResize="0">
            <a:picLocks noChangeAspect="1" noChangeArrowheads="1"/>
          </p:cNvPicPr>
          <p:nvPr/>
        </p:nvPicPr>
        <p:blipFill>
          <a:blip r:embed="rId4"/>
          <a:srcRect/>
          <a:stretch>
            <a:fillRect/>
          </a:stretch>
        </p:blipFill>
        <p:spPr bwMode="auto">
          <a:xfrm>
            <a:off x="1401763" y="2571750"/>
            <a:ext cx="3170237" cy="20066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Google Shape;167;p19"/>
          <p:cNvPicPr preferRelativeResize="0">
            <a:picLocks noChangeAspect="1" noChangeArrowheads="1"/>
          </p:cNvPicPr>
          <p:nvPr/>
        </p:nvPicPr>
        <p:blipFill>
          <a:blip r:embed="rId3"/>
          <a:srcRect/>
          <a:stretch>
            <a:fillRect/>
          </a:stretch>
        </p:blipFill>
        <p:spPr bwMode="auto">
          <a:xfrm>
            <a:off x="201613" y="201613"/>
            <a:ext cx="8763000" cy="4762500"/>
          </a:xfrm>
          <a:prstGeom prst="rect">
            <a:avLst/>
          </a:prstGeom>
          <a:noFill/>
          <a:ln w="9525">
            <a:noFill/>
            <a:miter lim="800000"/>
            <a:headEnd/>
            <a:tailEnd/>
          </a:ln>
        </p:spPr>
      </p:pic>
      <p:sp>
        <p:nvSpPr>
          <p:cNvPr id="168" name="Google Shape;168;p19"/>
          <p:cNvSpPr txBox="1">
            <a:spLocks noGrp="1"/>
          </p:cNvSpPr>
          <p:nvPr>
            <p:ph type="title"/>
          </p:nvPr>
        </p:nvSpPr>
        <p:spPr>
          <a:xfrm>
            <a:off x="642950" y="524000"/>
            <a:ext cx="7881900" cy="4119300"/>
          </a:xfrm>
        </p:spPr>
        <p:txBody>
          <a:bodyPr anchor="ctr">
            <a:noAutofit/>
          </a:bodyPr>
          <a:lstStyle/>
          <a:p>
            <a:pPr algn="just" eaLnBrk="1" fontAlgn="auto" hangingPunct="1">
              <a:buClr>
                <a:schemeClr val="lt1"/>
              </a:buClr>
              <a:buFont typeface="Nunito"/>
              <a:buNone/>
              <a:defRPr/>
            </a:pPr>
            <a:r>
              <a:rPr lang="uk" sz="2200">
                <a:solidFill>
                  <a:schemeClr val="lt1"/>
                </a:solidFill>
                <a:highlight>
                  <a:srgbClr val="EFEFEF"/>
                </a:highlight>
                <a:latin typeface="Playfair Display"/>
                <a:ea typeface="Playfair Display"/>
                <a:cs typeface="Playfair Display"/>
                <a:sym typeface="Playfair Display"/>
              </a:rPr>
              <a:t>   State legal policy is the principles, strategic directions and ways of creating and implementing legal norms based on general and specific patterns of development of the national legal system, it is the activity of subjects of the political system aimed at ensuring the rights and freedoms of man and citizen.</a:t>
            </a:r>
            <a:endParaRPr sz="2200">
              <a:solidFill>
                <a:schemeClr val="lt1"/>
              </a:solidFill>
              <a:highlight>
                <a:srgbClr val="EFEFEF"/>
              </a:highlight>
              <a:latin typeface="Playfair Display"/>
              <a:ea typeface="Playfair Display"/>
              <a:cs typeface="Playfair Display"/>
              <a:sym typeface="Playfair Displa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Google Shape;173;p20"/>
          <p:cNvPicPr preferRelativeResize="0">
            <a:picLocks noChangeAspect="1" noChangeArrowheads="1"/>
          </p:cNvPicPr>
          <p:nvPr/>
        </p:nvPicPr>
        <p:blipFill>
          <a:blip r:embed="rId3"/>
          <a:srcRect/>
          <a:stretch>
            <a:fillRect/>
          </a:stretch>
        </p:blipFill>
        <p:spPr bwMode="auto">
          <a:xfrm>
            <a:off x="5807075" y="1795463"/>
            <a:ext cx="3032125" cy="2019300"/>
          </a:xfrm>
          <a:prstGeom prst="rect">
            <a:avLst/>
          </a:prstGeom>
          <a:noFill/>
          <a:ln w="9525">
            <a:noFill/>
            <a:miter lim="800000"/>
            <a:headEnd/>
            <a:tailEnd/>
          </a:ln>
        </p:spPr>
      </p:pic>
      <p:sp>
        <p:nvSpPr>
          <p:cNvPr id="174" name="Google Shape;174;p20"/>
          <p:cNvSpPr txBox="1">
            <a:spLocks noGrp="1"/>
          </p:cNvSpPr>
          <p:nvPr>
            <p:ph type="title"/>
          </p:nvPr>
        </p:nvSpPr>
        <p:spPr>
          <a:xfrm>
            <a:off x="819150" y="547688"/>
            <a:ext cx="7505700" cy="1346200"/>
          </a:xfrm>
        </p:spPr>
        <p:txBody>
          <a:bodyPr anchor="ctr">
            <a:normAutofit fontScale="90000"/>
          </a:bodyPr>
          <a:lstStyle/>
          <a:p>
            <a:pPr algn="ctr" eaLnBrk="1" fontAlgn="auto" hangingPunct="1">
              <a:buClr>
                <a:schemeClr val="lt1"/>
              </a:buClr>
              <a:buFont typeface="Nunito"/>
              <a:buNone/>
              <a:defRPr/>
            </a:pPr>
            <a:r>
              <a:rPr lang="uk">
                <a:solidFill>
                  <a:schemeClr val="lt1"/>
                </a:solidFill>
                <a:latin typeface="Playfair Display"/>
                <a:ea typeface="Playfair Display"/>
                <a:cs typeface="Playfair Display"/>
                <a:sym typeface="Playfair Display"/>
              </a:rPr>
              <a:t>Today, the main task of the state legal policy is the regulatory and legal support of reforms.</a:t>
            </a:r>
            <a:endParaRPr>
              <a:solidFill>
                <a:schemeClr val="lt1"/>
              </a:solidFill>
              <a:latin typeface="Playfair Display"/>
              <a:ea typeface="Playfair Display"/>
              <a:cs typeface="Playfair Display"/>
              <a:sym typeface="Playfair Display"/>
            </a:endParaRPr>
          </a:p>
        </p:txBody>
      </p:sp>
      <p:pic>
        <p:nvPicPr>
          <p:cNvPr id="28675" name="Google Shape;175;p20"/>
          <p:cNvPicPr preferRelativeResize="0">
            <a:picLocks noChangeAspect="1" noChangeArrowheads="1"/>
          </p:cNvPicPr>
          <p:nvPr/>
        </p:nvPicPr>
        <p:blipFill>
          <a:blip r:embed="rId4"/>
          <a:srcRect/>
          <a:stretch>
            <a:fillRect/>
          </a:stretch>
        </p:blipFill>
        <p:spPr bwMode="auto">
          <a:xfrm>
            <a:off x="311150" y="1893888"/>
            <a:ext cx="2917825" cy="1824037"/>
          </a:xfrm>
          <a:prstGeom prst="rect">
            <a:avLst/>
          </a:prstGeom>
          <a:noFill/>
          <a:ln w="9525">
            <a:noFill/>
            <a:miter lim="800000"/>
            <a:headEnd/>
            <a:tailEnd/>
          </a:ln>
        </p:spPr>
      </p:pic>
      <p:pic>
        <p:nvPicPr>
          <p:cNvPr id="28676" name="Google Shape;176;p20"/>
          <p:cNvPicPr preferRelativeResize="0">
            <a:picLocks noChangeAspect="1" noChangeArrowheads="1"/>
          </p:cNvPicPr>
          <p:nvPr/>
        </p:nvPicPr>
        <p:blipFill>
          <a:blip r:embed="rId5"/>
          <a:srcRect/>
          <a:stretch>
            <a:fillRect/>
          </a:stretch>
        </p:blipFill>
        <p:spPr bwMode="auto">
          <a:xfrm>
            <a:off x="3143250" y="2571750"/>
            <a:ext cx="2857500" cy="1600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Google Shape;181;p21"/>
          <p:cNvPicPr preferRelativeResize="0">
            <a:picLocks noChangeAspect="1" noChangeArrowheads="1"/>
          </p:cNvPicPr>
          <p:nvPr/>
        </p:nvPicPr>
        <p:blipFill>
          <a:blip r:embed="rId3"/>
          <a:srcRect/>
          <a:stretch>
            <a:fillRect/>
          </a:stretch>
        </p:blipFill>
        <p:spPr bwMode="auto">
          <a:xfrm>
            <a:off x="7345363" y="750888"/>
            <a:ext cx="1679575" cy="3803650"/>
          </a:xfrm>
          <a:prstGeom prst="rect">
            <a:avLst/>
          </a:prstGeom>
          <a:noFill/>
          <a:ln w="9525">
            <a:noFill/>
            <a:miter lim="800000"/>
            <a:headEnd/>
            <a:tailEnd/>
          </a:ln>
        </p:spPr>
      </p:pic>
      <p:sp>
        <p:nvSpPr>
          <p:cNvPr id="182" name="Google Shape;182;p21"/>
          <p:cNvSpPr txBox="1">
            <a:spLocks noGrp="1"/>
          </p:cNvSpPr>
          <p:nvPr>
            <p:ph type="title"/>
          </p:nvPr>
        </p:nvSpPr>
        <p:spPr>
          <a:xfrm>
            <a:off x="354013" y="387350"/>
            <a:ext cx="7505700" cy="4368800"/>
          </a:xfrm>
        </p:spPr>
        <p:txBody>
          <a:bodyPr anchor="ctr">
            <a:noAutofit/>
          </a:bodyPr>
          <a:lstStyle/>
          <a:p>
            <a:pPr eaLnBrk="1" fontAlgn="auto" hangingPunct="1">
              <a:buClr>
                <a:schemeClr val="lt1"/>
              </a:buClr>
              <a:buFont typeface="Nunito"/>
              <a:buNone/>
              <a:defRPr/>
            </a:pPr>
            <a:r>
              <a:rPr lang="uk" sz="2200">
                <a:solidFill>
                  <a:schemeClr val="lt1"/>
                </a:solidFill>
                <a:latin typeface="Playfair Display"/>
                <a:ea typeface="Playfair Display"/>
                <a:cs typeface="Playfair Display"/>
                <a:sym typeface="Playfair Display"/>
              </a:rPr>
              <a:t>The main principles of legal policy, on the basis of which it should be developed and implemented, are: </a:t>
            </a:r>
            <a:r>
              <a:rPr sz="2200">
                <a:solidFill>
                  <a:schemeClr val="lt1"/>
                </a:solidFill>
                <a:latin typeface="Playfair Display"/>
                <a:ea typeface="Playfair Display"/>
                <a:cs typeface="Playfair Display"/>
                <a:sym typeface="Playfair Display"/>
              </a:rPr>
              <a:t/>
            </a:r>
            <a:br>
              <a:rPr sz="2200">
                <a:solidFill>
                  <a:schemeClr val="lt1"/>
                </a:solidFill>
                <a:latin typeface="Playfair Display"/>
                <a:ea typeface="Playfair Display"/>
                <a:cs typeface="Playfair Display"/>
                <a:sym typeface="Playfair Display"/>
              </a:rPr>
            </a:br>
            <a:r>
              <a:rPr lang="uk" sz="2200">
                <a:solidFill>
                  <a:schemeClr val="lt1"/>
                </a:solidFill>
                <a:latin typeface="Playfair Display"/>
                <a:ea typeface="Playfair Display"/>
                <a:cs typeface="Playfair Display"/>
                <a:sym typeface="Playfair Display"/>
              </a:rPr>
              <a:t>the priority of human rights as the highest social value;</a:t>
            </a:r>
            <a:r>
              <a:rPr sz="2200">
                <a:solidFill>
                  <a:schemeClr val="lt1"/>
                </a:solidFill>
                <a:latin typeface="Playfair Display"/>
                <a:ea typeface="Playfair Display"/>
                <a:cs typeface="Playfair Display"/>
                <a:sym typeface="Playfair Display"/>
              </a:rPr>
              <a:t/>
            </a:r>
            <a:br>
              <a:rPr sz="2200">
                <a:solidFill>
                  <a:schemeClr val="lt1"/>
                </a:solidFill>
                <a:latin typeface="Playfair Display"/>
                <a:ea typeface="Playfair Display"/>
                <a:cs typeface="Playfair Display"/>
                <a:sym typeface="Playfair Display"/>
              </a:rPr>
            </a:br>
            <a:r>
              <a:rPr lang="uk" sz="2200">
                <a:solidFill>
                  <a:schemeClr val="lt1"/>
                </a:solidFill>
                <a:latin typeface="Playfair Display"/>
                <a:ea typeface="Playfair Display"/>
                <a:cs typeface="Playfair Display"/>
                <a:sym typeface="Playfair Display"/>
              </a:rPr>
              <a:t> social conditioning;</a:t>
            </a:r>
            <a:r>
              <a:rPr sz="2200">
                <a:solidFill>
                  <a:schemeClr val="lt1"/>
                </a:solidFill>
                <a:latin typeface="Playfair Display"/>
                <a:ea typeface="Playfair Display"/>
                <a:cs typeface="Playfair Display"/>
                <a:sym typeface="Playfair Display"/>
              </a:rPr>
              <a:t/>
            </a:r>
            <a:br>
              <a:rPr sz="2200">
                <a:solidFill>
                  <a:schemeClr val="lt1"/>
                </a:solidFill>
                <a:latin typeface="Playfair Display"/>
                <a:ea typeface="Playfair Display"/>
                <a:cs typeface="Playfair Display"/>
                <a:sym typeface="Playfair Display"/>
              </a:rPr>
            </a:br>
            <a:r>
              <a:rPr lang="uk" sz="2200">
                <a:solidFill>
                  <a:schemeClr val="lt1"/>
                </a:solidFill>
                <a:latin typeface="Playfair Display"/>
                <a:ea typeface="Playfair Display"/>
                <a:cs typeface="Playfair Display"/>
                <a:sym typeface="Playfair Display"/>
              </a:rPr>
              <a:t> justice;</a:t>
            </a:r>
            <a:r>
              <a:rPr sz="2200">
                <a:solidFill>
                  <a:schemeClr val="lt1"/>
                </a:solidFill>
                <a:latin typeface="Playfair Display"/>
                <a:ea typeface="Playfair Display"/>
                <a:cs typeface="Playfair Display"/>
                <a:sym typeface="Playfair Display"/>
              </a:rPr>
              <a:t/>
            </a:r>
            <a:br>
              <a:rPr sz="2200">
                <a:solidFill>
                  <a:schemeClr val="lt1"/>
                </a:solidFill>
                <a:latin typeface="Playfair Display"/>
                <a:ea typeface="Playfair Display"/>
                <a:cs typeface="Playfair Display"/>
                <a:sym typeface="Playfair Display"/>
              </a:rPr>
            </a:br>
            <a:r>
              <a:rPr lang="uk" sz="2200">
                <a:solidFill>
                  <a:schemeClr val="lt1"/>
                </a:solidFill>
                <a:latin typeface="Playfair Display"/>
                <a:ea typeface="Playfair Display"/>
                <a:cs typeface="Playfair Display"/>
                <a:sym typeface="Playfair Display"/>
              </a:rPr>
              <a:t> legitimacy and democratic nature;</a:t>
            </a:r>
            <a:r>
              <a:rPr sz="2200">
                <a:solidFill>
                  <a:schemeClr val="lt1"/>
                </a:solidFill>
                <a:latin typeface="Playfair Display"/>
                <a:ea typeface="Playfair Display"/>
                <a:cs typeface="Playfair Display"/>
                <a:sym typeface="Playfair Display"/>
              </a:rPr>
              <a:t/>
            </a:r>
            <a:br>
              <a:rPr sz="2200">
                <a:solidFill>
                  <a:schemeClr val="lt1"/>
                </a:solidFill>
                <a:latin typeface="Playfair Display"/>
                <a:ea typeface="Playfair Display"/>
                <a:cs typeface="Playfair Display"/>
                <a:sym typeface="Playfair Display"/>
              </a:rPr>
            </a:br>
            <a:r>
              <a:rPr lang="uk" sz="2200">
                <a:solidFill>
                  <a:schemeClr val="lt1"/>
                </a:solidFill>
                <a:latin typeface="Playfair Display"/>
                <a:ea typeface="Playfair Display"/>
                <a:cs typeface="Playfair Display"/>
                <a:sym typeface="Playfair Display"/>
              </a:rPr>
              <a:t> compliance with the main provisions of the legislation of the European Union and international law;</a:t>
            </a:r>
            <a:r>
              <a:rPr sz="2200">
                <a:solidFill>
                  <a:schemeClr val="lt1"/>
                </a:solidFill>
                <a:latin typeface="Playfair Display"/>
                <a:ea typeface="Playfair Display"/>
                <a:cs typeface="Playfair Display"/>
                <a:sym typeface="Playfair Display"/>
              </a:rPr>
              <a:t/>
            </a:r>
            <a:br>
              <a:rPr sz="2200">
                <a:solidFill>
                  <a:schemeClr val="lt1"/>
                </a:solidFill>
                <a:latin typeface="Playfair Display"/>
                <a:ea typeface="Playfair Display"/>
                <a:cs typeface="Playfair Display"/>
                <a:sym typeface="Playfair Display"/>
              </a:rPr>
            </a:br>
            <a:r>
              <a:rPr lang="uk" sz="2200">
                <a:solidFill>
                  <a:schemeClr val="lt1"/>
                </a:solidFill>
                <a:latin typeface="Playfair Display"/>
                <a:ea typeface="Playfair Display"/>
                <a:cs typeface="Playfair Display"/>
                <a:sym typeface="Playfair Display"/>
              </a:rPr>
              <a:t> publicity;</a:t>
            </a:r>
            <a:r>
              <a:rPr sz="2200">
                <a:solidFill>
                  <a:schemeClr val="lt1"/>
                </a:solidFill>
                <a:latin typeface="Playfair Display"/>
                <a:ea typeface="Playfair Display"/>
                <a:cs typeface="Playfair Display"/>
                <a:sym typeface="Playfair Display"/>
              </a:rPr>
              <a:t/>
            </a:r>
            <a:br>
              <a:rPr sz="2200">
                <a:solidFill>
                  <a:schemeClr val="lt1"/>
                </a:solidFill>
                <a:latin typeface="Playfair Display"/>
                <a:ea typeface="Playfair Display"/>
                <a:cs typeface="Playfair Display"/>
                <a:sym typeface="Playfair Display"/>
              </a:rPr>
            </a:br>
            <a:r>
              <a:rPr lang="uk" sz="2200">
                <a:solidFill>
                  <a:schemeClr val="lt1"/>
                </a:solidFill>
                <a:latin typeface="Playfair Display"/>
                <a:ea typeface="Playfair Display"/>
                <a:cs typeface="Playfair Display"/>
                <a:sym typeface="Playfair Display"/>
              </a:rPr>
              <a:t> scientific validity;</a:t>
            </a:r>
            <a:r>
              <a:rPr sz="2200">
                <a:solidFill>
                  <a:schemeClr val="lt1"/>
                </a:solidFill>
                <a:latin typeface="Playfair Display"/>
                <a:ea typeface="Playfair Display"/>
                <a:cs typeface="Playfair Display"/>
                <a:sym typeface="Playfair Display"/>
              </a:rPr>
              <a:t/>
            </a:r>
            <a:br>
              <a:rPr sz="2200">
                <a:solidFill>
                  <a:schemeClr val="lt1"/>
                </a:solidFill>
                <a:latin typeface="Playfair Display"/>
                <a:ea typeface="Playfair Display"/>
                <a:cs typeface="Playfair Display"/>
                <a:sym typeface="Playfair Display"/>
              </a:rPr>
            </a:br>
            <a:r>
              <a:rPr lang="uk" sz="2200">
                <a:solidFill>
                  <a:schemeClr val="lt1"/>
                </a:solidFill>
                <a:latin typeface="Playfair Display"/>
                <a:ea typeface="Playfair Display"/>
                <a:cs typeface="Playfair Display"/>
                <a:sym typeface="Playfair Display"/>
              </a:rPr>
              <a:t> stability and predictability.</a:t>
            </a:r>
            <a:endParaRPr sz="2200">
              <a:solidFill>
                <a:schemeClr val="lt1"/>
              </a:solidFill>
              <a:latin typeface="Playfair Display"/>
              <a:ea typeface="Playfair Display"/>
              <a:cs typeface="Playfair Display"/>
              <a:sym typeface="Playfair Display"/>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295</Words>
  <PresentationFormat>Экран (16:9)</PresentationFormat>
  <Paragraphs>10</Paragraphs>
  <Slides>10</Slides>
  <Notes>10</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11</vt:i4>
      </vt:variant>
      <vt:variant>
        <vt:lpstr>Заголовки слайдов</vt:lpstr>
      </vt:variant>
      <vt:variant>
        <vt:i4>10</vt:i4>
      </vt:variant>
    </vt:vector>
  </HeadingPairs>
  <TitlesOfParts>
    <vt:vector size="25" baseType="lpstr">
      <vt:lpstr>Arial</vt:lpstr>
      <vt:lpstr>Nunito</vt:lpstr>
      <vt:lpstr>Playfair Display</vt:lpstr>
      <vt:lpstr>Calibri</vt:lpstr>
      <vt:lpstr>Shift</vt:lpstr>
      <vt:lpstr>Shift</vt:lpstr>
      <vt:lpstr>Shift</vt:lpstr>
      <vt:lpstr>Shift</vt:lpstr>
      <vt:lpstr>Shift</vt:lpstr>
      <vt:lpstr>Shift</vt:lpstr>
      <vt:lpstr>Shift</vt:lpstr>
      <vt:lpstr>Shift</vt:lpstr>
      <vt:lpstr>Shift</vt:lpstr>
      <vt:lpstr>Shift</vt:lpstr>
      <vt:lpstr>Shift</vt:lpstr>
      <vt:lpstr>General characteristics of state legal policy</vt:lpstr>
      <vt:lpstr>   According to the Constitution of Ukraine, a person, his life and health, honor and dignity, inviolability and security are recognized as the highest social value in our country. The main efforts of the state authorities of Ukraine, primarily the judiciary, are aimed at achieving this goal and guaranteeing human rights and freedoms.</vt:lpstr>
      <vt:lpstr>Legal policy</vt:lpstr>
      <vt:lpstr>  Legal policy as an applied science is designed to determine the current legislation and contribute to the development of a more perfect law.</vt:lpstr>
      <vt:lpstr>   Legal policy is a special form of expression of state policy, it is a means of legal legitimation, consolidation and implementation of the political course of the country and state authorities.</vt:lpstr>
      <vt:lpstr>   Legal policy is primarily a legal category, i.e. the most general typical concept used in law, it is a means of constructing and understanding law as a systemic entity for regulating social relations, i.e. interconnected with the legal system in general.</vt:lpstr>
      <vt:lpstr>Слайд 7</vt:lpstr>
      <vt:lpstr>Today, the main task of the state legal policy is the regulatory and legal support of reforms.</vt:lpstr>
      <vt:lpstr>The main principles of legal policy, on the basis of which it should be developed and implemented, are:  the priority of human rights as the highest social value;  social conditioning;  justice;  legitimacy and democratic nature;  compliance with the main provisions of the legislation of the European Union and international law;  publicity;  scientific validity;  stability and predictability.</vt:lpstr>
      <vt:lpstr>Thanks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characteristics of state legal policy</dc:title>
  <cp:lastModifiedBy>Anastasiya</cp:lastModifiedBy>
  <cp:revision>1</cp:revision>
  <dcterms:modified xsi:type="dcterms:W3CDTF">2023-10-02T17:46:45Z</dcterms:modified>
</cp:coreProperties>
</file>