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76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817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4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90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14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8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7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1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464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2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BF92D-4A57-4514-B544-91DF4294BC2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72DAB-F629-41F3-8BCB-F6157CE713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4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811046"/>
              </p:ext>
            </p:extLst>
          </p:nvPr>
        </p:nvGraphicFramePr>
        <p:xfrm>
          <a:off x="1042637" y="0"/>
          <a:ext cx="9966325" cy="677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окумент" r:id="rId3" imgW="9966811" imgH="6778947" progId="Word.Document.12">
                  <p:embed/>
                </p:oleObj>
              </mc:Choice>
              <mc:Fallback>
                <p:oleObj name="Документ" r:id="rId3" imgW="9966811" imgH="67789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2637" y="0"/>
                        <a:ext cx="9966325" cy="677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9962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029456"/>
              </p:ext>
            </p:extLst>
          </p:nvPr>
        </p:nvGraphicFramePr>
        <p:xfrm>
          <a:off x="1208172" y="9448"/>
          <a:ext cx="9870502" cy="684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Документ" r:id="rId3" imgW="9966811" imgH="6915619" progId="Word.Document.12">
                  <p:embed/>
                </p:oleObj>
              </mc:Choice>
              <mc:Fallback>
                <p:oleObj name="Документ" r:id="rId3" imgW="9966811" imgH="69156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172" y="9448"/>
                        <a:ext cx="9870502" cy="6848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493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766598"/>
              </p:ext>
            </p:extLst>
          </p:nvPr>
        </p:nvGraphicFramePr>
        <p:xfrm>
          <a:off x="1129247" y="-4810"/>
          <a:ext cx="9891052" cy="6862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Документ" r:id="rId3" imgW="9966811" imgH="6914540" progId="Word.Document.12">
                  <p:embed/>
                </p:oleObj>
              </mc:Choice>
              <mc:Fallback>
                <p:oleObj name="Документ" r:id="rId3" imgW="9966811" imgH="69145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9247" y="-4810"/>
                        <a:ext cx="9891052" cy="6862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928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67219"/>
              </p:ext>
            </p:extLst>
          </p:nvPr>
        </p:nvGraphicFramePr>
        <p:xfrm>
          <a:off x="978765" y="0"/>
          <a:ext cx="10374584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Документ" r:id="rId3" imgW="9966811" imgH="6587965" progId="Word.Document.12">
                  <p:embed/>
                </p:oleObj>
              </mc:Choice>
              <mc:Fallback>
                <p:oleObj name="Документ" r:id="rId3" imgW="9966811" imgH="65879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8765" y="0"/>
                        <a:ext cx="10374584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043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123900"/>
              </p:ext>
            </p:extLst>
          </p:nvPr>
        </p:nvGraphicFramePr>
        <p:xfrm>
          <a:off x="1161553" y="8950"/>
          <a:ext cx="9883261" cy="684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Документ" r:id="rId3" imgW="9966811" imgH="6907347" progId="Word.Document.12">
                  <p:embed/>
                </p:oleObj>
              </mc:Choice>
              <mc:Fallback>
                <p:oleObj name="Документ" r:id="rId3" imgW="9966811" imgH="69073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1553" y="8950"/>
                        <a:ext cx="9883261" cy="6849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144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511874"/>
              </p:ext>
            </p:extLst>
          </p:nvPr>
        </p:nvGraphicFramePr>
        <p:xfrm>
          <a:off x="1007216" y="0"/>
          <a:ext cx="10135246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Документ" r:id="rId3" imgW="9966811" imgH="6744419" progId="Word.Document.12">
                  <p:embed/>
                </p:oleObj>
              </mc:Choice>
              <mc:Fallback>
                <p:oleObj name="Документ" r:id="rId3" imgW="9966811" imgH="67444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7216" y="0"/>
                        <a:ext cx="10135246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226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39519"/>
              </p:ext>
            </p:extLst>
          </p:nvPr>
        </p:nvGraphicFramePr>
        <p:xfrm>
          <a:off x="1125723" y="-1"/>
          <a:ext cx="9965830" cy="6868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Документ" r:id="rId3" imgW="9966811" imgH="6869223" progId="Word.Document.12">
                  <p:embed/>
                </p:oleObj>
              </mc:Choice>
              <mc:Fallback>
                <p:oleObj name="Документ" r:id="rId3" imgW="9966811" imgH="68692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5723" y="-1"/>
                        <a:ext cx="9965830" cy="6868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5900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340460"/>
              </p:ext>
            </p:extLst>
          </p:nvPr>
        </p:nvGraphicFramePr>
        <p:xfrm>
          <a:off x="923535" y="0"/>
          <a:ext cx="10322395" cy="686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Документ" r:id="rId3" imgW="9966811" imgH="6626809" progId="Word.Document.12">
                  <p:embed/>
                </p:oleObj>
              </mc:Choice>
              <mc:Fallback>
                <p:oleObj name="Документ" r:id="rId3" imgW="9966811" imgH="66268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3535" y="0"/>
                        <a:ext cx="10322395" cy="686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693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226953"/>
              </p:ext>
            </p:extLst>
          </p:nvPr>
        </p:nvGraphicFramePr>
        <p:xfrm>
          <a:off x="226859" y="106878"/>
          <a:ext cx="11965141" cy="6634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Документ" r:id="rId3" imgW="9966811" imgH="5525518" progId="Word.Document.12">
                  <p:embed/>
                </p:oleObj>
              </mc:Choice>
              <mc:Fallback>
                <p:oleObj name="Документ" r:id="rId3" imgW="9966811" imgH="55255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859" y="106878"/>
                        <a:ext cx="11965141" cy="66343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6546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2020-11-13T10:18:16Z</dcterms:created>
  <dcterms:modified xsi:type="dcterms:W3CDTF">2020-11-13T10:24:40Z</dcterms:modified>
</cp:coreProperties>
</file>