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9EF4D-EB4D-4D26-803E-1373865A0FFD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DEFBD-07DE-49CA-85F5-BE5BD9F925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0127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9EF4D-EB4D-4D26-803E-1373865A0FFD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DEFBD-07DE-49CA-85F5-BE5BD9F925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2282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9EF4D-EB4D-4D26-803E-1373865A0FFD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DEFBD-07DE-49CA-85F5-BE5BD9F925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368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9EF4D-EB4D-4D26-803E-1373865A0FFD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DEFBD-07DE-49CA-85F5-BE5BD9F925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0696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9EF4D-EB4D-4D26-803E-1373865A0FFD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DEFBD-07DE-49CA-85F5-BE5BD9F925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3527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9EF4D-EB4D-4D26-803E-1373865A0FFD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DEFBD-07DE-49CA-85F5-BE5BD9F925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434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9EF4D-EB4D-4D26-803E-1373865A0FFD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DEFBD-07DE-49CA-85F5-BE5BD9F925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208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9EF4D-EB4D-4D26-803E-1373865A0FFD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DEFBD-07DE-49CA-85F5-BE5BD9F925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5750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9EF4D-EB4D-4D26-803E-1373865A0FFD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DEFBD-07DE-49CA-85F5-BE5BD9F925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0963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9EF4D-EB4D-4D26-803E-1373865A0FFD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DEFBD-07DE-49CA-85F5-BE5BD9F925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9107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9EF4D-EB4D-4D26-803E-1373865A0FFD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DEFBD-07DE-49CA-85F5-BE5BD9F925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3329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49EF4D-EB4D-4D26-803E-1373865A0FFD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0DEFBD-07DE-49CA-85F5-BE5BD9F925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405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1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7364680"/>
              </p:ext>
            </p:extLst>
          </p:nvPr>
        </p:nvGraphicFramePr>
        <p:xfrm>
          <a:off x="1234478" y="20065"/>
          <a:ext cx="9758476" cy="67488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Документ" r:id="rId3" imgW="9966811" imgH="6892961" progId="Word.Document.12">
                  <p:embed/>
                </p:oleObj>
              </mc:Choice>
              <mc:Fallback>
                <p:oleObj name="Документ" r:id="rId3" imgW="9966811" imgH="689296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34478" y="20065"/>
                        <a:ext cx="9758476" cy="67488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681623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4287397"/>
              </p:ext>
            </p:extLst>
          </p:nvPr>
        </p:nvGraphicFramePr>
        <p:xfrm>
          <a:off x="1350448" y="56226"/>
          <a:ext cx="9614071" cy="66652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2" name="Документ" r:id="rId3" imgW="9966811" imgH="6908426" progId="Word.Document.12">
                  <p:embed/>
                </p:oleObj>
              </mc:Choice>
              <mc:Fallback>
                <p:oleObj name="Документ" r:id="rId3" imgW="9966811" imgH="690842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50448" y="56226"/>
                        <a:ext cx="9614071" cy="66652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370299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9814793"/>
              </p:ext>
            </p:extLst>
          </p:nvPr>
        </p:nvGraphicFramePr>
        <p:xfrm>
          <a:off x="1255279" y="203200"/>
          <a:ext cx="9966325" cy="665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6" name="Документ" r:id="rId3" imgW="9966811" imgH="6654863" progId="Word.Document.12">
                  <p:embed/>
                </p:oleObj>
              </mc:Choice>
              <mc:Fallback>
                <p:oleObj name="Документ" r:id="rId3" imgW="9966811" imgH="665486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55279" y="203200"/>
                        <a:ext cx="9966325" cy="665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922445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8209779"/>
              </p:ext>
            </p:extLst>
          </p:nvPr>
        </p:nvGraphicFramePr>
        <p:xfrm>
          <a:off x="1089581" y="173037"/>
          <a:ext cx="9966325" cy="6684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0" name="Документ" r:id="rId3" imgW="9966811" imgH="6684355" progId="Word.Document.12">
                  <p:embed/>
                </p:oleObj>
              </mc:Choice>
              <mc:Fallback>
                <p:oleObj name="Документ" r:id="rId3" imgW="9966811" imgH="668435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89581" y="173037"/>
                        <a:ext cx="9966325" cy="6684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558853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6710888"/>
              </p:ext>
            </p:extLst>
          </p:nvPr>
        </p:nvGraphicFramePr>
        <p:xfrm>
          <a:off x="1219758" y="115846"/>
          <a:ext cx="9966325" cy="665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Документ" r:id="rId3" imgW="9966811" imgH="6651626" progId="Word.Document.12">
                  <p:embed/>
                </p:oleObj>
              </mc:Choice>
              <mc:Fallback>
                <p:oleObj name="Документ" r:id="rId3" imgW="9966811" imgH="665162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19758" y="115846"/>
                        <a:ext cx="9966325" cy="6651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34531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1103201"/>
              </p:ext>
            </p:extLst>
          </p:nvPr>
        </p:nvGraphicFramePr>
        <p:xfrm>
          <a:off x="1504703" y="174481"/>
          <a:ext cx="9966325" cy="6597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Документ" r:id="rId3" imgW="9966811" imgH="6597317" progId="Word.Document.12">
                  <p:embed/>
                </p:oleObj>
              </mc:Choice>
              <mc:Fallback>
                <p:oleObj name="Документ" r:id="rId3" imgW="9966811" imgH="659731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04703" y="174481"/>
                        <a:ext cx="9966325" cy="6597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76418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3135956"/>
              </p:ext>
            </p:extLst>
          </p:nvPr>
        </p:nvGraphicFramePr>
        <p:xfrm>
          <a:off x="1302575" y="44081"/>
          <a:ext cx="9672235" cy="66892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Документ" r:id="rId3" imgW="9966811" imgH="6893320" progId="Word.Document.12">
                  <p:embed/>
                </p:oleObj>
              </mc:Choice>
              <mc:Fallback>
                <p:oleObj name="Документ" r:id="rId3" imgW="9966811" imgH="689332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02575" y="44081"/>
                        <a:ext cx="9672235" cy="66892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427439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1375736"/>
              </p:ext>
            </p:extLst>
          </p:nvPr>
        </p:nvGraphicFramePr>
        <p:xfrm>
          <a:off x="1018435" y="43833"/>
          <a:ext cx="10275052" cy="67251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Документ" r:id="rId3" imgW="9966811" imgH="6522866" progId="Word.Document.12">
                  <p:embed/>
                </p:oleObj>
              </mc:Choice>
              <mc:Fallback>
                <p:oleObj name="Документ" r:id="rId3" imgW="9966811" imgH="652286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18435" y="43833"/>
                        <a:ext cx="10275052" cy="67251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337954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0642015"/>
              </p:ext>
            </p:extLst>
          </p:nvPr>
        </p:nvGraphicFramePr>
        <p:xfrm>
          <a:off x="1101622" y="0"/>
          <a:ext cx="9966325" cy="677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Документ" r:id="rId3" imgW="9966811" imgH="6777508" progId="Word.Document.12">
                  <p:embed/>
                </p:oleObj>
              </mc:Choice>
              <mc:Fallback>
                <p:oleObj name="Документ" r:id="rId3" imgW="9966811" imgH="677750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01622" y="0"/>
                        <a:ext cx="9966325" cy="67770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364315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9788983"/>
              </p:ext>
            </p:extLst>
          </p:nvPr>
        </p:nvGraphicFramePr>
        <p:xfrm>
          <a:off x="1196708" y="95000"/>
          <a:ext cx="9966325" cy="663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" name="Документ" r:id="rId3" imgW="9966811" imgH="6635801" progId="Word.Document.12">
                  <p:embed/>
                </p:oleObj>
              </mc:Choice>
              <mc:Fallback>
                <p:oleObj name="Документ" r:id="rId3" imgW="9966811" imgH="663580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96708" y="95000"/>
                        <a:ext cx="9966325" cy="6635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383125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2554627"/>
              </p:ext>
            </p:extLst>
          </p:nvPr>
        </p:nvGraphicFramePr>
        <p:xfrm>
          <a:off x="898958" y="44415"/>
          <a:ext cx="9966325" cy="679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" name="Документ" r:id="rId3" imgW="9966811" imgH="6791176" progId="Word.Document.12">
                  <p:embed/>
                </p:oleObj>
              </mc:Choice>
              <mc:Fallback>
                <p:oleObj name="Документ" r:id="rId3" imgW="9966811" imgH="679117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98958" y="44415"/>
                        <a:ext cx="9966325" cy="6791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103078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5402963"/>
              </p:ext>
            </p:extLst>
          </p:nvPr>
        </p:nvGraphicFramePr>
        <p:xfrm>
          <a:off x="1196006" y="271463"/>
          <a:ext cx="9966325" cy="6586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8" name="Документ" r:id="rId3" imgW="9966811" imgH="6586527" progId="Word.Document.12">
                  <p:embed/>
                </p:oleObj>
              </mc:Choice>
              <mc:Fallback>
                <p:oleObj name="Документ" r:id="rId3" imgW="9966811" imgH="658652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96006" y="271463"/>
                        <a:ext cx="9966325" cy="6586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458418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Широкоэкранный</PresentationFormat>
  <Paragraphs>0</Paragraphs>
  <Slides>12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Тема Office</vt:lpstr>
      <vt:lpstr>Документ Microsoft Word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</cp:revision>
  <dcterms:created xsi:type="dcterms:W3CDTF">2020-11-13T11:50:48Z</dcterms:created>
  <dcterms:modified xsi:type="dcterms:W3CDTF">2020-11-13T11:55:14Z</dcterms:modified>
</cp:coreProperties>
</file>