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8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5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2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3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8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85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9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1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9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3DE50-FA21-42EA-B2C9-2209EB42A7C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E214C-0E8D-4DFE-9B72-5AE3E5B28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2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133151"/>
              </p:ext>
            </p:extLst>
          </p:nvPr>
        </p:nvGraphicFramePr>
        <p:xfrm>
          <a:off x="1330325" y="0"/>
          <a:ext cx="9939338" cy="673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46084" progId="Word.Document.12">
                  <p:embed/>
                </p:oleObj>
              </mc:Choice>
              <mc:Fallback>
                <p:oleObj name="Документ" r:id="rId3" imgW="9954805" imgH="67460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0325" y="0"/>
                        <a:ext cx="9939338" cy="6732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8354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702515"/>
              </p:ext>
            </p:extLst>
          </p:nvPr>
        </p:nvGraphicFramePr>
        <p:xfrm>
          <a:off x="1374588" y="92199"/>
          <a:ext cx="9560821" cy="6605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885767" progId="Word.Document.12">
                  <p:embed/>
                </p:oleObj>
              </mc:Choice>
              <mc:Fallback>
                <p:oleObj name="Документ" r:id="rId3" imgW="9966811" imgH="68857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4588" y="92199"/>
                        <a:ext cx="9560821" cy="6605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0660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529198"/>
              </p:ext>
            </p:extLst>
          </p:nvPr>
        </p:nvGraphicFramePr>
        <p:xfrm>
          <a:off x="1002516" y="95000"/>
          <a:ext cx="9966325" cy="667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70688" progId="Word.Document.12">
                  <p:embed/>
                </p:oleObj>
              </mc:Choice>
              <mc:Fallback>
                <p:oleObj name="Документ" r:id="rId3" imgW="9966811" imgH="66706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2516" y="95000"/>
                        <a:ext cx="9966325" cy="667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163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312735"/>
              </p:ext>
            </p:extLst>
          </p:nvPr>
        </p:nvGraphicFramePr>
        <p:xfrm>
          <a:off x="1088982" y="104962"/>
          <a:ext cx="9966325" cy="668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Документ" r:id="rId3" imgW="9966811" imgH="6681838" progId="Word.Document.12">
                  <p:embed/>
                </p:oleObj>
              </mc:Choice>
              <mc:Fallback>
                <p:oleObj name="Документ" r:id="rId3" imgW="9966811" imgH="66818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8982" y="104962"/>
                        <a:ext cx="9966325" cy="668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0247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2020-11-13T13:51:33Z</dcterms:created>
  <dcterms:modified xsi:type="dcterms:W3CDTF">2021-06-29T18:40:49Z</dcterms:modified>
</cp:coreProperties>
</file>