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894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86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061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935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623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758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148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229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619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301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773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551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5259157"/>
              </p:ext>
            </p:extLst>
          </p:nvPr>
        </p:nvGraphicFramePr>
        <p:xfrm>
          <a:off x="1163638" y="153988"/>
          <a:ext cx="9939337" cy="657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Документ" r:id="rId3" imgW="9954805" imgH="6588789" progId="Word.Document.12">
                  <p:embed/>
                </p:oleObj>
              </mc:Choice>
              <mc:Fallback>
                <p:oleObj name="Документ" r:id="rId3" imgW="9954805" imgH="65887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63638" y="153988"/>
                        <a:ext cx="9939337" cy="657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1145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1000346"/>
              </p:ext>
            </p:extLst>
          </p:nvPr>
        </p:nvGraphicFramePr>
        <p:xfrm>
          <a:off x="1232660" y="151701"/>
          <a:ext cx="9966325" cy="657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Документ" r:id="rId3" imgW="9966811" imgH="6572140" progId="Word.Document.12">
                  <p:embed/>
                </p:oleObj>
              </mc:Choice>
              <mc:Fallback>
                <p:oleObj name="Документ" r:id="rId3" imgW="9966811" imgH="65721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32660" y="151701"/>
                        <a:ext cx="9966325" cy="657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7464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568018"/>
              </p:ext>
            </p:extLst>
          </p:nvPr>
        </p:nvGraphicFramePr>
        <p:xfrm>
          <a:off x="1311275" y="117663"/>
          <a:ext cx="9966325" cy="666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Документ" r:id="rId3" imgW="9966811" imgH="6669250" progId="Word.Document.12">
                  <p:embed/>
                </p:oleObj>
              </mc:Choice>
              <mc:Fallback>
                <p:oleObj name="Документ" r:id="rId3" imgW="9966811" imgH="66692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11275" y="117663"/>
                        <a:ext cx="9966325" cy="666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4764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040579"/>
              </p:ext>
            </p:extLst>
          </p:nvPr>
        </p:nvGraphicFramePr>
        <p:xfrm>
          <a:off x="1172088" y="44486"/>
          <a:ext cx="9966325" cy="678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Документ" r:id="rId3" imgW="9966811" imgH="6790097" progId="Word.Document.12">
                  <p:embed/>
                </p:oleObj>
              </mc:Choice>
              <mc:Fallback>
                <p:oleObj name="Документ" r:id="rId3" imgW="9966811" imgH="67900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72088" y="44486"/>
                        <a:ext cx="9966325" cy="678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97521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2702881"/>
              </p:ext>
            </p:extLst>
          </p:nvPr>
        </p:nvGraphicFramePr>
        <p:xfrm>
          <a:off x="1173047" y="0"/>
          <a:ext cx="9966325" cy="681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Документ" r:id="rId3" imgW="9966811" imgH="6812755" progId="Word.Document.12">
                  <p:embed/>
                </p:oleObj>
              </mc:Choice>
              <mc:Fallback>
                <p:oleObj name="Документ" r:id="rId3" imgW="9966811" imgH="68127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73047" y="0"/>
                        <a:ext cx="9966325" cy="681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5364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0521012"/>
              </p:ext>
            </p:extLst>
          </p:nvPr>
        </p:nvGraphicFramePr>
        <p:xfrm>
          <a:off x="1065702" y="56349"/>
          <a:ext cx="9966325" cy="678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Документ" r:id="rId3" imgW="9966811" imgH="6780026" progId="Word.Document.12">
                  <p:embed/>
                </p:oleObj>
              </mc:Choice>
              <mc:Fallback>
                <p:oleObj name="Документ" r:id="rId3" imgW="9966811" imgH="67800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5702" y="56349"/>
                        <a:ext cx="9966325" cy="678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0998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0794603"/>
              </p:ext>
            </p:extLst>
          </p:nvPr>
        </p:nvGraphicFramePr>
        <p:xfrm>
          <a:off x="1077248" y="96508"/>
          <a:ext cx="9966325" cy="6583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Документ" r:id="rId3" imgW="9966811" imgH="6583650" progId="Word.Document.12">
                  <p:embed/>
                </p:oleObj>
              </mc:Choice>
              <mc:Fallback>
                <p:oleObj name="Документ" r:id="rId3" imgW="9966811" imgH="65836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7248" y="96508"/>
                        <a:ext cx="9966325" cy="6583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5208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1313631"/>
              </p:ext>
            </p:extLst>
          </p:nvPr>
        </p:nvGraphicFramePr>
        <p:xfrm>
          <a:off x="1208152" y="130627"/>
          <a:ext cx="9966325" cy="6570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Документ" r:id="rId3" imgW="9966811" imgH="6571061" progId="Word.Document.12">
                  <p:embed/>
                </p:oleObj>
              </mc:Choice>
              <mc:Fallback>
                <p:oleObj name="Документ" r:id="rId3" imgW="9966811" imgH="65710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08152" y="130627"/>
                        <a:ext cx="9966325" cy="6570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17147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Широкоэкранный</PresentationFormat>
  <Paragraphs>0</Paragraphs>
  <Slides>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Тема Office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3</cp:revision>
  <dcterms:created xsi:type="dcterms:W3CDTF">2020-11-13T12:17:44Z</dcterms:created>
  <dcterms:modified xsi:type="dcterms:W3CDTF">2021-06-29T18:08:57Z</dcterms:modified>
</cp:coreProperties>
</file>